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78" r:id="rId1"/>
    <p:sldMasterId id="2147484091" r:id="rId2"/>
  </p:sldMasterIdLst>
  <p:notesMasterIdLst>
    <p:notesMasterId r:id="rId7"/>
  </p:notesMasterIdLst>
  <p:sldIdLst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1F3A"/>
    <a:srgbClr val="B6A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0" autoAdjust="0"/>
    <p:restoredTop sz="98382" autoAdjust="0"/>
  </p:normalViewPr>
  <p:slideViewPr>
    <p:cSldViewPr snapToGrid="0">
      <p:cViewPr varScale="1">
        <p:scale>
          <a:sx n="144" d="100"/>
          <a:sy n="144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0251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8049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79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797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804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482600"/>
            <a:ext cx="8382000" cy="56896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2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7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3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218104" cy="6937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218104" cy="6937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B7439F0-79BF-4F4C-99E1-A7C8E9B116C1}"/>
              </a:ext>
            </a:extLst>
          </p:cNvPr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65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762698A-AF32-CE4F-B191-75AD5542E146}"/>
              </a:ext>
            </a:extLst>
          </p:cNvPr>
          <p:cNvSpPr/>
          <p:nvPr userDrawn="1"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rgbClr val="B6A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218104" cy="6937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95149" y="1115676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A202EE9-4F5E-C84B-B313-EE121C088A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4112" y="211501"/>
            <a:ext cx="724966" cy="7589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D6407-30E9-7040-B64C-9483EFF770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31994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AB236-B9BE-4848-A776-8692BC60B4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05217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C44BA-EF2D-4540-86A2-B73D31C3B6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92688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98638"/>
            <a:ext cx="35814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35814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321F8-999F-2B49-B6CA-9857EC0ECC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43484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482600"/>
            <a:ext cx="8382000" cy="56896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70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7303E-CDEA-4D46-927F-3644B7DC1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08168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94316-E6F7-9349-8CF1-3E3C8D0834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43885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DEE8C-63A8-8E4B-ADB4-9C239F5A30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40005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1BD13-A40F-6847-A6AD-C480FF34C8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51514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D9AF3-E7E0-344E-87D7-A5E41850D4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8489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B0456-7971-144A-AA69-2539BABBB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4693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838200"/>
            <a:ext cx="1828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3340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6225C-5F2F-6544-9DC1-6A995687C6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36366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3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9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0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0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7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2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482600"/>
            <a:ext cx="8382000" cy="56896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3" descr="Town Seal"/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7193"/>
            <a:ext cx="1066800" cy="140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084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71" r:id="rId13"/>
    <p:sldLayoutId id="2147484072" r:id="rId14"/>
    <p:sldLayoutId id="2147484074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723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98638"/>
            <a:ext cx="7315200" cy="42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46D104C-A399-1B4D-AB9C-6B7A03EDE4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4470400" y="57594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600">
              <a:solidFill>
                <a:schemeClr val="accent1"/>
              </a:solidFill>
            </a:endParaRPr>
          </a:p>
        </p:txBody>
      </p:sp>
      <p:pic>
        <p:nvPicPr>
          <p:cNvPr id="1034" name="Picture 23" descr="Town Seal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10668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1403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Ø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Article 13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94914" y="1884744"/>
            <a:ext cx="7311053" cy="422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To determine whether the Town will vote to accept Massachusetts General Laws c.</a:t>
            </a:r>
            <a:r>
              <a:rPr lang="en-US" dirty="0" smtClean="0"/>
              <a:t>71§ </a:t>
            </a:r>
            <a:r>
              <a:rPr lang="en-US" dirty="0"/>
              <a:t>71E, Use of School Property Fund, or take any other action relative thereto.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13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38919"/>
            <a:ext cx="7254278" cy="401385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This </a:t>
            </a:r>
            <a:r>
              <a:rPr lang="en-US" sz="2800" dirty="0"/>
              <a:t>article authorizes the Town to establish a Use of School Property Fund. Facility use fees charged to </a:t>
            </a:r>
            <a:r>
              <a:rPr lang="en-US" sz="2800" dirty="0" smtClean="0"/>
              <a:t>outside organizations </a:t>
            </a:r>
            <a:r>
              <a:rPr lang="en-US" sz="2800" dirty="0"/>
              <a:t>will be credited to the fund and expended under the direction of School Committee for expenses</a:t>
            </a:r>
          </a:p>
          <a:p>
            <a:pPr marL="0" indent="0">
              <a:buNone/>
            </a:pPr>
            <a:r>
              <a:rPr lang="en-US" sz="2800" dirty="0"/>
              <a:t>related to making the facility available. Any unspent balance at the end of the fiscal year will carry forward to </a:t>
            </a:r>
            <a:r>
              <a:rPr lang="en-US" sz="2800" dirty="0" smtClean="0"/>
              <a:t>the next </a:t>
            </a:r>
            <a:r>
              <a:rPr lang="en-US" sz="2800" dirty="0"/>
              <a:t>fiscal year.</a:t>
            </a:r>
          </a:p>
        </p:txBody>
      </p:sp>
    </p:spTree>
    <p:extLst>
      <p:ext uri="{BB962C8B-B14F-4D97-AF65-F5344CB8AC3E}">
        <p14:creationId xmlns:p14="http://schemas.microsoft.com/office/powerpoint/2010/main" val="2772912724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13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38919"/>
            <a:ext cx="7254278" cy="4013856"/>
          </a:xfrm>
        </p:spPr>
        <p:txBody>
          <a:bodyPr/>
          <a:lstStyle/>
          <a:p>
            <a:r>
              <a:rPr lang="en-US" sz="2200" dirty="0" smtClean="0"/>
              <a:t>Average annual rental revenue for use of CPS facilities is $15,000. </a:t>
            </a:r>
          </a:p>
          <a:p>
            <a:r>
              <a:rPr lang="en-US" sz="2200" dirty="0" smtClean="0"/>
              <a:t>This does not include custodial costs which is paid directly by the renting party.</a:t>
            </a:r>
          </a:p>
          <a:p>
            <a:r>
              <a:rPr lang="en-US" sz="2200" dirty="0" smtClean="0"/>
              <a:t>This account allows the schools to utilize those funds toward maintenance and upkeep of common spaces in the buildings (i.e. gym floors).</a:t>
            </a:r>
          </a:p>
          <a:p>
            <a:r>
              <a:rPr lang="en-US" sz="2200" dirty="0" smtClean="0"/>
              <a:t>Currently,  the revenue is incorporated into the Town’s general fund.  </a:t>
            </a:r>
          </a:p>
        </p:txBody>
      </p:sp>
    </p:spTree>
    <p:extLst>
      <p:ext uri="{BB962C8B-B14F-4D97-AF65-F5344CB8AC3E}">
        <p14:creationId xmlns:p14="http://schemas.microsoft.com/office/powerpoint/2010/main" val="2491324857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Article 13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94914" y="1884744"/>
            <a:ext cx="7311053" cy="422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To determine whether the Town will vote to accept Massachusetts General Laws c.</a:t>
            </a:r>
            <a:r>
              <a:rPr lang="en-US" dirty="0" smtClean="0"/>
              <a:t>71§ </a:t>
            </a:r>
            <a:r>
              <a:rPr lang="en-US" dirty="0"/>
              <a:t>71E, Use of School Property Fund, or take any other action relative thereto.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1556287"/>
      </p:ext>
    </p:extLst>
  </p:cSld>
  <p:clrMapOvr>
    <a:masterClrMapping/>
  </p:clrMapOvr>
  <p:transition xmlns:p14="http://schemas.microsoft.com/office/powerpoint/2010/main" spd="med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4386</TotalTime>
  <Words>201</Words>
  <Application>Microsoft Macintosh PowerPoint</Application>
  <PresentationFormat>On-screen Show (4:3)</PresentationFormat>
  <Paragraphs>12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Default Design</vt:lpstr>
      <vt:lpstr>Article 13</vt:lpstr>
      <vt:lpstr>Article 13</vt:lpstr>
      <vt:lpstr>Article 13</vt:lpstr>
      <vt:lpstr>Article 13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Road Reconstruction  and Parking at CCHS</dc:title>
  <dc:creator>JOHN BOYNTON</dc:creator>
  <cp:lastModifiedBy>lhunter</cp:lastModifiedBy>
  <cp:revision>30</cp:revision>
  <dcterms:created xsi:type="dcterms:W3CDTF">2019-02-10T21:19:42Z</dcterms:created>
  <dcterms:modified xsi:type="dcterms:W3CDTF">2019-02-25T15:55:47Z</dcterms:modified>
</cp:coreProperties>
</file>