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65" r:id="rId2"/>
    <p:sldId id="258" r:id="rId3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D328B"/>
    <a:srgbClr val="0C257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850"/>
    <p:restoredTop sz="94674"/>
  </p:normalViewPr>
  <p:slideViewPr>
    <p:cSldViewPr>
      <p:cViewPr varScale="1">
        <p:scale>
          <a:sx n="123" d="100"/>
          <a:sy n="123" d="100"/>
        </p:scale>
        <p:origin x="522" y="10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8573D05-6575-4EDC-B64A-CFB6DC1CF850}" type="datetimeFigureOut">
              <a:rPr lang="en-US" smtClean="0"/>
              <a:t>4/8/2019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6449471-CD9B-4060-9245-E5C00C25A7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90941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Rectangle 6"/>
          <p:cNvSpPr/>
          <p:nvPr userDrawn="1"/>
        </p:nvSpPr>
        <p:spPr>
          <a:xfrm>
            <a:off x="381000" y="361950"/>
            <a:ext cx="8382000" cy="4267200"/>
          </a:xfrm>
          <a:prstGeom prst="rect">
            <a:avLst/>
          </a:prstGeom>
          <a:noFill/>
          <a:ln w="38100">
            <a:solidFill>
              <a:schemeClr val="tx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32768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95752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806239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58995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Rectangle 6"/>
          <p:cNvSpPr/>
          <p:nvPr userDrawn="1"/>
        </p:nvSpPr>
        <p:spPr>
          <a:xfrm>
            <a:off x="381000" y="361950"/>
            <a:ext cx="8382000" cy="4267200"/>
          </a:xfrm>
          <a:prstGeom prst="rect">
            <a:avLst/>
          </a:prstGeom>
          <a:noFill/>
          <a:ln w="38100">
            <a:solidFill>
              <a:schemeClr val="tx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56811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97579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49542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01138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85337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6318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64588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61834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D328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362CF7-34D8-4635-A9AE-FBAFA8966551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Rectangle 6"/>
          <p:cNvSpPr/>
          <p:nvPr userDrawn="1"/>
        </p:nvSpPr>
        <p:spPr>
          <a:xfrm>
            <a:off x="381000" y="361950"/>
            <a:ext cx="8382000" cy="4267200"/>
          </a:xfrm>
          <a:prstGeom prst="rect">
            <a:avLst/>
          </a:prstGeom>
          <a:noFill/>
          <a:ln w="38100">
            <a:solidFill>
              <a:schemeClr val="tx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23" descr="Town Seal"/>
          <p:cNvPicPr>
            <a:picLocks noChangeAspect="1" noChangeArrowheads="1"/>
          </p:cNvPicPr>
          <p:nvPr userDrawn="1"/>
        </p:nvPicPr>
        <p:blipFill>
          <a:blip r:embed="rId14">
            <a:clrChange>
              <a:clrFrom>
                <a:srgbClr val="F5F5F5"/>
              </a:clrFrom>
              <a:clrTo>
                <a:srgbClr val="F5F5F5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402895"/>
            <a:ext cx="1066800" cy="1055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162482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1352550"/>
            <a:ext cx="8229600" cy="762000"/>
          </a:xfrm>
        </p:spPr>
        <p:txBody>
          <a:bodyPr>
            <a:noAutofit/>
          </a:bodyPr>
          <a:lstStyle/>
          <a:p>
            <a:r>
              <a:rPr lang="en-US" sz="3600" b="1" dirty="0" smtClean="0"/>
              <a:t>ARTICLE </a:t>
            </a:r>
            <a:r>
              <a:rPr lang="en-US" sz="3600" b="1" dirty="0" smtClean="0"/>
              <a:t>7. </a:t>
            </a:r>
            <a:r>
              <a:rPr lang="en-US" sz="3600" b="1" dirty="0" smtClean="0"/>
              <a:t>AMENDMENT</a:t>
            </a:r>
            <a:endParaRPr lang="en-US" sz="36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2495550"/>
            <a:ext cx="7162800" cy="1447800"/>
          </a:xfrm>
        </p:spPr>
        <p:txBody>
          <a:bodyPr>
            <a:noAutofit/>
          </a:bodyPr>
          <a:lstStyle/>
          <a:p>
            <a:pPr algn="l"/>
            <a:r>
              <a:rPr lang="en-US" dirty="0" smtClean="0"/>
              <a:t>Mrs. Kehoe moves: </a:t>
            </a:r>
            <a:r>
              <a:rPr lang="en-US" dirty="0"/>
              <a:t>to amend Article 7, Item Number 2, “Park Improvements” from $1,400,000 to Zero.”</a:t>
            </a:r>
            <a:endParaRPr lang="en-US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1</a:t>
            </a:fld>
            <a:endParaRPr lang="en-US" dirty="0"/>
          </a:p>
        </p:txBody>
      </p:sp>
      <p:sp>
        <p:nvSpPr>
          <p:cNvPr id="5" name="Subtitle 2"/>
          <p:cNvSpPr txBox="1">
            <a:spLocks/>
          </p:cNvSpPr>
          <p:nvPr/>
        </p:nvSpPr>
        <p:spPr>
          <a:xfrm>
            <a:off x="12915" y="4140751"/>
            <a:ext cx="8153400" cy="323850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2000" i="1" dirty="0"/>
          </a:p>
        </p:txBody>
      </p:sp>
    </p:spTree>
    <p:extLst>
      <p:ext uri="{BB962C8B-B14F-4D97-AF65-F5344CB8AC3E}">
        <p14:creationId xmlns:p14="http://schemas.microsoft.com/office/powerpoint/2010/main" val="11051820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845374"/>
            <a:ext cx="7772400" cy="888176"/>
          </a:xfrm>
        </p:spPr>
        <p:txBody>
          <a:bodyPr>
            <a:normAutofit/>
          </a:bodyPr>
          <a:lstStyle/>
          <a:p>
            <a:endParaRPr lang="en-US" sz="36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9600" y="1733550"/>
            <a:ext cx="8077200" cy="2438400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2</a:t>
            </a:fld>
            <a:endParaRPr lang="en-US" dirty="0"/>
          </a:p>
        </p:txBody>
      </p:sp>
      <p:sp>
        <p:nvSpPr>
          <p:cNvPr id="5" name="Subtitle 2"/>
          <p:cNvSpPr txBox="1">
            <a:spLocks/>
          </p:cNvSpPr>
          <p:nvPr/>
        </p:nvSpPr>
        <p:spPr>
          <a:xfrm>
            <a:off x="381000" y="4171950"/>
            <a:ext cx="8305800" cy="4000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1800" i="1" dirty="0"/>
          </a:p>
        </p:txBody>
      </p:sp>
      <p:sp>
        <p:nvSpPr>
          <p:cNvPr id="6" name="TextBox 5"/>
          <p:cNvSpPr txBox="1"/>
          <p:nvPr/>
        </p:nvSpPr>
        <p:spPr>
          <a:xfrm>
            <a:off x="6096000" y="445264"/>
            <a:ext cx="2590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ARTICLE 00</a:t>
            </a:r>
            <a:r>
              <a:rPr lang="en-US" sz="2000" dirty="0"/>
              <a:t>: </a:t>
            </a:r>
          </a:p>
        </p:txBody>
      </p:sp>
    </p:spTree>
    <p:extLst>
      <p:ext uri="{BB962C8B-B14F-4D97-AF65-F5344CB8AC3E}">
        <p14:creationId xmlns:p14="http://schemas.microsoft.com/office/powerpoint/2010/main" val="167020847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Electronic Presentation Guidelines 2019</Template>
  <TotalTime>1763</TotalTime>
  <Words>33</Words>
  <Application>Microsoft Office PowerPoint</Application>
  <PresentationFormat>On-screen Show (16:9)</PresentationFormat>
  <Paragraphs>5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Arial</vt:lpstr>
      <vt:lpstr>Calibri</vt:lpstr>
      <vt:lpstr>Office Theme</vt:lpstr>
      <vt:lpstr>ARTICLE 7. AMENDMENT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Electronic Presentation Guidelines</dc:title>
  <dc:creator>Carmin Reiss</dc:creator>
  <cp:lastModifiedBy>Heather Brissette</cp:lastModifiedBy>
  <cp:revision>36</cp:revision>
  <dcterms:created xsi:type="dcterms:W3CDTF">2018-11-06T01:42:37Z</dcterms:created>
  <dcterms:modified xsi:type="dcterms:W3CDTF">2019-04-08T12:32:25Z</dcterms:modified>
</cp:coreProperties>
</file>