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4.xml" ContentType="application/vnd.openxmlformats-officedocument.theme+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theme/theme5.xml" ContentType="application/vnd.openxmlformats-officedocument.theme+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 id="2147485157" r:id="rId2"/>
    <p:sldMasterId id="2147484805" r:id="rId3"/>
    <p:sldMasterId id="2147484793" r:id="rId4"/>
    <p:sldMasterId id="2147483768" r:id="rId5"/>
    <p:sldMasterId id="2147483756" r:id="rId6"/>
  </p:sldMasterIdLst>
  <p:notesMasterIdLst>
    <p:notesMasterId r:id="rId21"/>
  </p:notesMasterIdLst>
  <p:handoutMasterIdLst>
    <p:handoutMasterId r:id="rId22"/>
  </p:handoutMasterIdLst>
  <p:sldIdLst>
    <p:sldId id="257" r:id="rId7"/>
    <p:sldId id="268" r:id="rId8"/>
    <p:sldId id="260" r:id="rId9"/>
    <p:sldId id="261" r:id="rId10"/>
    <p:sldId id="263" r:id="rId11"/>
    <p:sldId id="264" r:id="rId12"/>
    <p:sldId id="265" r:id="rId13"/>
    <p:sldId id="266" r:id="rId14"/>
    <p:sldId id="273" r:id="rId15"/>
    <p:sldId id="267" r:id="rId16"/>
    <p:sldId id="269" r:id="rId17"/>
    <p:sldId id="270" r:id="rId18"/>
    <p:sldId id="271" r:id="rId19"/>
    <p:sldId id="272" r:id="rId20"/>
  </p:sldIdLst>
  <p:sldSz cx="9144000" cy="6858000" type="screen4x3"/>
  <p:notesSz cx="7053263" cy="9309100"/>
  <p:defaultTextStyle>
    <a:defPPr>
      <a:defRPr lang="en-US"/>
    </a:defPPr>
    <a:lvl1pPr algn="l" rtl="0" fontAlgn="base">
      <a:spcBef>
        <a:spcPct val="0"/>
      </a:spcBef>
      <a:spcAft>
        <a:spcPct val="0"/>
      </a:spcAft>
      <a:defRPr sz="2400" kern="1200">
        <a:solidFill>
          <a:schemeClr val="tx1"/>
        </a:solidFill>
        <a:latin typeface="Arial" charset="0"/>
        <a:ea typeface="+mn-ea"/>
        <a:cs typeface="Arial" charset="0"/>
      </a:defRPr>
    </a:lvl1pPr>
    <a:lvl2pPr marL="457200" algn="l" rtl="0" fontAlgn="base">
      <a:spcBef>
        <a:spcPct val="0"/>
      </a:spcBef>
      <a:spcAft>
        <a:spcPct val="0"/>
      </a:spcAft>
      <a:defRPr sz="2400" kern="1200">
        <a:solidFill>
          <a:schemeClr val="tx1"/>
        </a:solidFill>
        <a:latin typeface="Arial" charset="0"/>
        <a:ea typeface="+mn-ea"/>
        <a:cs typeface="Arial" charset="0"/>
      </a:defRPr>
    </a:lvl2pPr>
    <a:lvl3pPr marL="914400" algn="l" rtl="0" fontAlgn="base">
      <a:spcBef>
        <a:spcPct val="0"/>
      </a:spcBef>
      <a:spcAft>
        <a:spcPct val="0"/>
      </a:spcAft>
      <a:defRPr sz="2400" kern="1200">
        <a:solidFill>
          <a:schemeClr val="tx1"/>
        </a:solidFill>
        <a:latin typeface="Arial" charset="0"/>
        <a:ea typeface="+mn-ea"/>
        <a:cs typeface="Arial" charset="0"/>
      </a:defRPr>
    </a:lvl3pPr>
    <a:lvl4pPr marL="1371600" algn="l" rtl="0" fontAlgn="base">
      <a:spcBef>
        <a:spcPct val="0"/>
      </a:spcBef>
      <a:spcAft>
        <a:spcPct val="0"/>
      </a:spcAft>
      <a:defRPr sz="2400" kern="1200">
        <a:solidFill>
          <a:schemeClr val="tx1"/>
        </a:solidFill>
        <a:latin typeface="Arial" charset="0"/>
        <a:ea typeface="+mn-ea"/>
        <a:cs typeface="Arial" charset="0"/>
      </a:defRPr>
    </a:lvl4pPr>
    <a:lvl5pPr marL="1828800" algn="l" rtl="0" fontAlgn="base">
      <a:spcBef>
        <a:spcPct val="0"/>
      </a:spcBef>
      <a:spcAft>
        <a:spcPct val="0"/>
      </a:spcAft>
      <a:defRPr sz="2400" kern="1200">
        <a:solidFill>
          <a:schemeClr val="tx1"/>
        </a:solidFill>
        <a:latin typeface="Arial" charset="0"/>
        <a:ea typeface="+mn-ea"/>
        <a:cs typeface="Arial" charset="0"/>
      </a:defRPr>
    </a:lvl5pPr>
    <a:lvl6pPr marL="2286000" algn="l" defTabSz="914400" rtl="0" eaLnBrk="1" latinLnBrk="0" hangingPunct="1">
      <a:defRPr sz="2400" kern="1200">
        <a:solidFill>
          <a:schemeClr val="tx1"/>
        </a:solidFill>
        <a:latin typeface="Arial" charset="0"/>
        <a:ea typeface="+mn-ea"/>
        <a:cs typeface="Arial" charset="0"/>
      </a:defRPr>
    </a:lvl6pPr>
    <a:lvl7pPr marL="2743200" algn="l" defTabSz="914400" rtl="0" eaLnBrk="1" latinLnBrk="0" hangingPunct="1">
      <a:defRPr sz="2400" kern="1200">
        <a:solidFill>
          <a:schemeClr val="tx1"/>
        </a:solidFill>
        <a:latin typeface="Arial" charset="0"/>
        <a:ea typeface="+mn-ea"/>
        <a:cs typeface="Arial" charset="0"/>
      </a:defRPr>
    </a:lvl7pPr>
    <a:lvl8pPr marL="3200400" algn="l" defTabSz="914400" rtl="0" eaLnBrk="1" latinLnBrk="0" hangingPunct="1">
      <a:defRPr sz="2400" kern="1200">
        <a:solidFill>
          <a:schemeClr val="tx1"/>
        </a:solidFill>
        <a:latin typeface="Arial" charset="0"/>
        <a:ea typeface="+mn-ea"/>
        <a:cs typeface="Arial" charset="0"/>
      </a:defRPr>
    </a:lvl8pPr>
    <a:lvl9pPr marL="3657600" algn="l" defTabSz="914400" rtl="0" eaLnBrk="1" latinLnBrk="0" hangingPunct="1">
      <a:defRPr sz="2400"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32">
          <p15:clr>
            <a:srgbClr val="A4A3A4"/>
          </p15:clr>
        </p15:guide>
        <p15:guide id="2" pos="2222">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741" autoAdjust="0"/>
    <p:restoredTop sz="86449" autoAdjust="0"/>
  </p:normalViewPr>
  <p:slideViewPr>
    <p:cSldViewPr>
      <p:cViewPr varScale="1">
        <p:scale>
          <a:sx n="99" d="100"/>
          <a:sy n="99" d="100"/>
        </p:scale>
        <p:origin x="205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87" d="100"/>
          <a:sy n="87" d="100"/>
        </p:scale>
        <p:origin x="-3780" y="-78"/>
      </p:cViewPr>
      <p:guideLst>
        <p:guide orient="horz" pos="2932"/>
        <p:guide pos="2222"/>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tableStyles" Target="tableStyles.xml"/><Relationship Id="rId3" Type="http://schemas.openxmlformats.org/officeDocument/2006/relationships/slideMaster" Target="slideMasters/slideMaster3.xml"/><Relationship Id="rId21" Type="http://schemas.openxmlformats.org/officeDocument/2006/relationships/notesMaster" Target="notesMasters/notesMaster1.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0.xml"/><Relationship Id="rId20" Type="http://schemas.openxmlformats.org/officeDocument/2006/relationships/slide" Target="slides/slide14.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24" Type="http://schemas.openxmlformats.org/officeDocument/2006/relationships/viewProps" Target="viewProps.xml"/><Relationship Id="rId5" Type="http://schemas.openxmlformats.org/officeDocument/2006/relationships/slideMaster" Target="slideMasters/slideMaster5.xml"/><Relationship Id="rId15" Type="http://schemas.openxmlformats.org/officeDocument/2006/relationships/slide" Target="slides/slide9.xml"/><Relationship Id="rId23" Type="http://schemas.openxmlformats.org/officeDocument/2006/relationships/presProps" Target="presProps.xml"/><Relationship Id="rId10" Type="http://schemas.openxmlformats.org/officeDocument/2006/relationships/slide" Target="slides/slide4.xml"/><Relationship Id="rId19" Type="http://schemas.openxmlformats.org/officeDocument/2006/relationships/slide" Target="slides/slide13.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3057053" cy="465773"/>
          </a:xfrm>
          <a:prstGeom prst="rect">
            <a:avLst/>
          </a:prstGeom>
          <a:noFill/>
          <a:ln w="9525">
            <a:noFill/>
            <a:miter lim="800000"/>
            <a:headEnd/>
            <a:tailEnd/>
          </a:ln>
          <a:effectLst/>
        </p:spPr>
        <p:txBody>
          <a:bodyPr vert="horz" wrap="square" lIns="19110" tIns="0" rIns="19110" bIns="0" numCol="1" anchor="t" anchorCtr="0" compatLnSpc="1">
            <a:prstTxWarp prst="textNoShape">
              <a:avLst/>
            </a:prstTxWarp>
          </a:bodyPr>
          <a:lstStyle>
            <a:lvl1pPr eaLnBrk="0" hangingPunct="0">
              <a:defRPr sz="1000" i="1">
                <a:latin typeface="Times New Roman" charset="0"/>
                <a:cs typeface="+mn-cs"/>
              </a:defRPr>
            </a:lvl1pPr>
          </a:lstStyle>
          <a:p>
            <a:pPr>
              <a:defRPr/>
            </a:pPr>
            <a:endParaRPr lang="en-US"/>
          </a:p>
        </p:txBody>
      </p:sp>
      <p:sp>
        <p:nvSpPr>
          <p:cNvPr id="3076" name="Rectangle 4"/>
          <p:cNvSpPr>
            <a:spLocks noGrp="1" noChangeArrowheads="1"/>
          </p:cNvSpPr>
          <p:nvPr>
            <p:ph type="ftr" sz="quarter" idx="2"/>
          </p:nvPr>
        </p:nvSpPr>
        <p:spPr bwMode="auto">
          <a:xfrm>
            <a:off x="0" y="8843328"/>
            <a:ext cx="3057053" cy="465772"/>
          </a:xfrm>
          <a:prstGeom prst="rect">
            <a:avLst/>
          </a:prstGeom>
          <a:noFill/>
          <a:ln w="9525">
            <a:noFill/>
            <a:miter lim="800000"/>
            <a:headEnd/>
            <a:tailEnd/>
          </a:ln>
          <a:effectLst/>
        </p:spPr>
        <p:txBody>
          <a:bodyPr vert="horz" wrap="square" lIns="19110" tIns="0" rIns="19110" bIns="0" numCol="1" anchor="b" anchorCtr="0" compatLnSpc="1">
            <a:prstTxWarp prst="textNoShape">
              <a:avLst/>
            </a:prstTxWarp>
          </a:bodyPr>
          <a:lstStyle>
            <a:lvl1pPr eaLnBrk="0" hangingPunct="0">
              <a:defRPr sz="1000" i="1">
                <a:latin typeface="Times New Roman" charset="0"/>
                <a:cs typeface="+mn-cs"/>
              </a:defRPr>
            </a:lvl1pPr>
          </a:lstStyle>
          <a:p>
            <a:pPr>
              <a:defRPr/>
            </a:pPr>
            <a:endParaRPr lang="en-US"/>
          </a:p>
        </p:txBody>
      </p:sp>
      <p:sp>
        <p:nvSpPr>
          <p:cNvPr id="3077" name="Rectangle 5"/>
          <p:cNvSpPr>
            <a:spLocks noGrp="1" noChangeArrowheads="1"/>
          </p:cNvSpPr>
          <p:nvPr>
            <p:ph type="sldNum" sz="quarter" idx="3"/>
          </p:nvPr>
        </p:nvSpPr>
        <p:spPr bwMode="auto">
          <a:xfrm>
            <a:off x="3996211" y="8843328"/>
            <a:ext cx="3057053" cy="465772"/>
          </a:xfrm>
          <a:prstGeom prst="rect">
            <a:avLst/>
          </a:prstGeom>
          <a:noFill/>
          <a:ln w="9525">
            <a:noFill/>
            <a:miter lim="800000"/>
            <a:headEnd/>
            <a:tailEnd/>
          </a:ln>
          <a:effectLst/>
        </p:spPr>
        <p:txBody>
          <a:bodyPr vert="horz" wrap="square" lIns="19110" tIns="0" rIns="19110" bIns="0" numCol="1" anchor="b" anchorCtr="0" compatLnSpc="1">
            <a:prstTxWarp prst="textNoShape">
              <a:avLst/>
            </a:prstTxWarp>
          </a:bodyPr>
          <a:lstStyle>
            <a:lvl1pPr algn="r" eaLnBrk="0" hangingPunct="0">
              <a:defRPr sz="1000" i="1">
                <a:latin typeface="Times New Roman" charset="0"/>
                <a:cs typeface="+mn-cs"/>
              </a:defRPr>
            </a:lvl1pPr>
          </a:lstStyle>
          <a:p>
            <a:pPr>
              <a:defRPr/>
            </a:pPr>
            <a:fld id="{0FD5395D-CAF0-4657-9E60-AFCB508A2E79}" type="slidenum">
              <a:rPr lang="en-US"/>
              <a:pPr>
                <a:defRPr/>
              </a:pPr>
              <a:t>‹#›</a:t>
            </a:fld>
            <a:endParaRPr lang="en-US"/>
          </a:p>
        </p:txBody>
      </p:sp>
      <p:sp>
        <p:nvSpPr>
          <p:cNvPr id="2" name="Date Placeholder 1"/>
          <p:cNvSpPr>
            <a:spLocks noGrp="1"/>
          </p:cNvSpPr>
          <p:nvPr>
            <p:ph type="dt" sz="quarter" idx="1"/>
          </p:nvPr>
        </p:nvSpPr>
        <p:spPr>
          <a:xfrm>
            <a:off x="3994614" y="0"/>
            <a:ext cx="3057053" cy="465773"/>
          </a:xfrm>
          <a:prstGeom prst="rect">
            <a:avLst/>
          </a:prstGeom>
        </p:spPr>
        <p:txBody>
          <a:bodyPr vert="horz" lIns="90021" tIns="45010" rIns="90021" bIns="45010" rtlCol="0"/>
          <a:lstStyle>
            <a:lvl1pPr algn="r">
              <a:defRPr sz="1200"/>
            </a:lvl1pPr>
          </a:lstStyle>
          <a:p>
            <a:pPr>
              <a:defRPr/>
            </a:pPr>
            <a:fld id="{9FC03669-F441-4387-978C-2FFD34C91A8D}" type="datetimeFigureOut">
              <a:rPr lang="en-US"/>
              <a:pPr>
                <a:defRPr/>
              </a:pPr>
              <a:t>11/23/2020</a:t>
            </a:fld>
            <a:endParaRPr lang="en-US"/>
          </a:p>
        </p:txBody>
      </p:sp>
    </p:spTree>
    <p:extLst>
      <p:ext uri="{BB962C8B-B14F-4D97-AF65-F5344CB8AC3E}">
        <p14:creationId xmlns:p14="http://schemas.microsoft.com/office/powerpoint/2010/main" val="1498202178"/>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0" y="0"/>
            <a:ext cx="3057053" cy="465773"/>
          </a:xfrm>
          <a:prstGeom prst="rect">
            <a:avLst/>
          </a:prstGeom>
          <a:noFill/>
          <a:ln w="9525">
            <a:noFill/>
            <a:miter lim="800000"/>
            <a:headEnd/>
            <a:tailEnd/>
          </a:ln>
          <a:effectLst/>
        </p:spPr>
        <p:txBody>
          <a:bodyPr vert="horz" wrap="square" lIns="19110" tIns="0" rIns="19110" bIns="0" numCol="1" anchor="t" anchorCtr="0" compatLnSpc="1">
            <a:prstTxWarp prst="textNoShape">
              <a:avLst/>
            </a:prstTxWarp>
          </a:bodyPr>
          <a:lstStyle>
            <a:lvl1pPr eaLnBrk="0" hangingPunct="0">
              <a:defRPr sz="1000" i="1">
                <a:latin typeface="Times New Roman" charset="0"/>
                <a:cs typeface="+mn-cs"/>
              </a:defRPr>
            </a:lvl1pPr>
          </a:lstStyle>
          <a:p>
            <a:pPr>
              <a:defRPr/>
            </a:pPr>
            <a:endParaRPr lang="en-US"/>
          </a:p>
        </p:txBody>
      </p:sp>
      <p:sp>
        <p:nvSpPr>
          <p:cNvPr id="2051" name="Rectangle 3"/>
          <p:cNvSpPr>
            <a:spLocks noGrp="1" noChangeArrowheads="1"/>
          </p:cNvSpPr>
          <p:nvPr>
            <p:ph type="dt" idx="1"/>
          </p:nvPr>
        </p:nvSpPr>
        <p:spPr bwMode="auto">
          <a:xfrm>
            <a:off x="3996211" y="0"/>
            <a:ext cx="3057053" cy="465773"/>
          </a:xfrm>
          <a:prstGeom prst="rect">
            <a:avLst/>
          </a:prstGeom>
          <a:noFill/>
          <a:ln w="9525">
            <a:noFill/>
            <a:miter lim="800000"/>
            <a:headEnd/>
            <a:tailEnd/>
          </a:ln>
          <a:effectLst/>
        </p:spPr>
        <p:txBody>
          <a:bodyPr vert="horz" wrap="square" lIns="19110" tIns="0" rIns="19110" bIns="0" numCol="1" anchor="t" anchorCtr="0" compatLnSpc="1">
            <a:prstTxWarp prst="textNoShape">
              <a:avLst/>
            </a:prstTxWarp>
          </a:bodyPr>
          <a:lstStyle>
            <a:lvl1pPr algn="r" eaLnBrk="0" hangingPunct="0">
              <a:defRPr sz="1000" i="1">
                <a:latin typeface="Times New Roman" charset="0"/>
                <a:cs typeface="+mn-cs"/>
              </a:defRPr>
            </a:lvl1pPr>
          </a:lstStyle>
          <a:p>
            <a:pPr>
              <a:defRPr/>
            </a:pPr>
            <a:endParaRPr lang="en-US"/>
          </a:p>
        </p:txBody>
      </p:sp>
      <p:sp>
        <p:nvSpPr>
          <p:cNvPr id="2052" name="Rectangle 4"/>
          <p:cNvSpPr>
            <a:spLocks noGrp="1" noChangeArrowheads="1"/>
          </p:cNvSpPr>
          <p:nvPr>
            <p:ph type="ftr" sz="quarter" idx="4"/>
          </p:nvPr>
        </p:nvSpPr>
        <p:spPr bwMode="auto">
          <a:xfrm>
            <a:off x="0" y="8843328"/>
            <a:ext cx="3057053" cy="465772"/>
          </a:xfrm>
          <a:prstGeom prst="rect">
            <a:avLst/>
          </a:prstGeom>
          <a:noFill/>
          <a:ln w="9525">
            <a:noFill/>
            <a:miter lim="800000"/>
            <a:headEnd/>
            <a:tailEnd/>
          </a:ln>
          <a:effectLst/>
        </p:spPr>
        <p:txBody>
          <a:bodyPr vert="horz" wrap="square" lIns="19110" tIns="0" rIns="19110" bIns="0" numCol="1" anchor="b" anchorCtr="0" compatLnSpc="1">
            <a:prstTxWarp prst="textNoShape">
              <a:avLst/>
            </a:prstTxWarp>
          </a:bodyPr>
          <a:lstStyle>
            <a:lvl1pPr eaLnBrk="0" hangingPunct="0">
              <a:defRPr sz="1000" i="1">
                <a:latin typeface="Times New Roman" charset="0"/>
                <a:cs typeface="+mn-cs"/>
              </a:defRPr>
            </a:lvl1pPr>
          </a:lstStyle>
          <a:p>
            <a:pPr>
              <a:defRPr/>
            </a:pPr>
            <a:endParaRPr lang="en-US"/>
          </a:p>
        </p:txBody>
      </p:sp>
      <p:sp>
        <p:nvSpPr>
          <p:cNvPr id="2053" name="Rectangle 5"/>
          <p:cNvSpPr>
            <a:spLocks noGrp="1" noChangeArrowheads="1"/>
          </p:cNvSpPr>
          <p:nvPr>
            <p:ph type="sldNum" sz="quarter" idx="5"/>
          </p:nvPr>
        </p:nvSpPr>
        <p:spPr bwMode="auto">
          <a:xfrm>
            <a:off x="3996211" y="8843328"/>
            <a:ext cx="3057053" cy="465772"/>
          </a:xfrm>
          <a:prstGeom prst="rect">
            <a:avLst/>
          </a:prstGeom>
          <a:noFill/>
          <a:ln w="9525">
            <a:noFill/>
            <a:miter lim="800000"/>
            <a:headEnd/>
            <a:tailEnd/>
          </a:ln>
          <a:effectLst/>
        </p:spPr>
        <p:txBody>
          <a:bodyPr vert="horz" wrap="square" lIns="19110" tIns="0" rIns="19110" bIns="0" numCol="1" anchor="b" anchorCtr="0" compatLnSpc="1">
            <a:prstTxWarp prst="textNoShape">
              <a:avLst/>
            </a:prstTxWarp>
          </a:bodyPr>
          <a:lstStyle>
            <a:lvl1pPr algn="r" eaLnBrk="0" hangingPunct="0">
              <a:defRPr sz="1000" i="1">
                <a:latin typeface="Times New Roman" charset="0"/>
                <a:cs typeface="+mn-cs"/>
              </a:defRPr>
            </a:lvl1pPr>
          </a:lstStyle>
          <a:p>
            <a:pPr>
              <a:defRPr/>
            </a:pPr>
            <a:fld id="{3D593C61-EBBE-4D3E-B0EB-810C41EC6671}" type="slidenum">
              <a:rPr lang="en-US"/>
              <a:pPr>
                <a:defRPr/>
              </a:pPr>
              <a:t>‹#›</a:t>
            </a:fld>
            <a:endParaRPr lang="en-US"/>
          </a:p>
        </p:txBody>
      </p:sp>
      <p:sp>
        <p:nvSpPr>
          <p:cNvPr id="2054" name="Rectangle 6"/>
          <p:cNvSpPr>
            <a:spLocks noGrp="1" noChangeArrowheads="1"/>
          </p:cNvSpPr>
          <p:nvPr>
            <p:ph type="body" sz="quarter" idx="3"/>
          </p:nvPr>
        </p:nvSpPr>
        <p:spPr bwMode="auto">
          <a:xfrm>
            <a:off x="937561" y="4422459"/>
            <a:ext cx="5174948" cy="4188778"/>
          </a:xfrm>
          <a:prstGeom prst="rect">
            <a:avLst/>
          </a:prstGeom>
          <a:noFill/>
          <a:ln w="9525">
            <a:noFill/>
            <a:miter lim="800000"/>
            <a:headEnd/>
            <a:tailEnd/>
          </a:ln>
          <a:effectLst/>
        </p:spPr>
        <p:txBody>
          <a:bodyPr vert="horz" wrap="square" lIns="92366" tIns="46184" rIns="92366" bIns="46184"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1751" name="Rectangle 7"/>
          <p:cNvSpPr>
            <a:spLocks noGrp="1" noRot="1" noChangeAspect="1" noChangeArrowheads="1" noTextEdit="1"/>
          </p:cNvSpPr>
          <p:nvPr>
            <p:ph type="sldImg" idx="2"/>
          </p:nvPr>
        </p:nvSpPr>
        <p:spPr bwMode="auto">
          <a:xfrm>
            <a:off x="1208088" y="704850"/>
            <a:ext cx="4637087" cy="3478213"/>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sp>
    </p:spTree>
    <p:extLst>
      <p:ext uri="{BB962C8B-B14F-4D97-AF65-F5344CB8AC3E}">
        <p14:creationId xmlns:p14="http://schemas.microsoft.com/office/powerpoint/2010/main" val="3478482005"/>
      </p:ext>
    </p:extLst>
  </p:cSld>
  <p:clrMap bg1="lt1" tx1="dk1" bg2="lt2" tx2="dk2" accent1="accent1" accent2="accent2" accent3="accent3" accent4="accent4" accent5="accent5" accent6="accent6" hlink="hlink" folHlink="folHlink"/>
  <p:hf hdr="0" ftr="0"/>
  <p:notesStyle>
    <a:lvl1pPr algn="l" rtl="0" eaLnBrk="0" fontAlgn="base" hangingPunct="0">
      <a:spcBef>
        <a:spcPct val="30000"/>
      </a:spcBef>
      <a:spcAft>
        <a:spcPct val="0"/>
      </a:spcAft>
      <a:defRPr sz="1200" kern="1200">
        <a:solidFill>
          <a:schemeClr val="tx1"/>
        </a:solidFill>
        <a:latin typeface="Times New Roman"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a:ln/>
        </p:spPr>
      </p:sp>
      <p:sp>
        <p:nvSpPr>
          <p:cNvPr id="327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18" charset="0"/>
            </a:endParaRPr>
          </a:p>
        </p:txBody>
      </p:sp>
      <p:sp>
        <p:nvSpPr>
          <p:cNvPr id="4" name="Slide Number Placeholder 3"/>
          <p:cNvSpPr>
            <a:spLocks noGrp="1"/>
          </p:cNvSpPr>
          <p:nvPr>
            <p:ph type="sldNum" sz="quarter" idx="5"/>
          </p:nvPr>
        </p:nvSpPr>
        <p:spPr/>
        <p:txBody>
          <a:bodyPr/>
          <a:lstStyle/>
          <a:p>
            <a:pPr>
              <a:defRPr/>
            </a:pPr>
            <a:fld id="{59398A8C-18AE-4968-B118-6878C434B710}" type="slidenum">
              <a:rPr lang="en-US" smtClean="0"/>
              <a:pPr>
                <a:defRPr/>
              </a:pPr>
              <a:t>1</a:t>
            </a:fld>
            <a:endParaRPr lang="en-US"/>
          </a:p>
        </p:txBody>
      </p:sp>
      <p:sp>
        <p:nvSpPr>
          <p:cNvPr id="2" name="Date Placeholder 1"/>
          <p:cNvSpPr>
            <a:spLocks noGrp="1"/>
          </p:cNvSpPr>
          <p:nvPr>
            <p:ph type="dt" sz="quarter" idx="1"/>
          </p:nvPr>
        </p:nvSpPr>
        <p:spPr/>
        <p:txBody>
          <a:bodyPr/>
          <a:lstStyle/>
          <a:p>
            <a:pPr>
              <a:defRPr/>
            </a:pPr>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a:ln/>
        </p:spPr>
      </p:sp>
      <p:sp>
        <p:nvSpPr>
          <p:cNvPr id="337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itchFamily="18" charset="0"/>
            </a:endParaRPr>
          </a:p>
        </p:txBody>
      </p:sp>
      <p:sp>
        <p:nvSpPr>
          <p:cNvPr id="5" name="Slide Number Placeholder 4"/>
          <p:cNvSpPr>
            <a:spLocks noGrp="1"/>
          </p:cNvSpPr>
          <p:nvPr>
            <p:ph type="sldNum" sz="quarter" idx="5"/>
          </p:nvPr>
        </p:nvSpPr>
        <p:spPr/>
        <p:txBody>
          <a:bodyPr/>
          <a:lstStyle/>
          <a:p>
            <a:pPr>
              <a:defRPr/>
            </a:pPr>
            <a:fld id="{A641F44A-8590-45D8-893A-57183F789B37}" type="slidenum">
              <a:rPr lang="en-US" smtClean="0"/>
              <a:pPr>
                <a:defRPr/>
              </a:pPr>
              <a:t>2</a:t>
            </a:fld>
            <a:endParaRPr lang="en-US"/>
          </a:p>
        </p:txBody>
      </p:sp>
      <p:sp>
        <p:nvSpPr>
          <p:cNvPr id="6" name="Date Placeholder 5"/>
          <p:cNvSpPr>
            <a:spLocks noGrp="1"/>
          </p:cNvSpPr>
          <p:nvPr>
            <p:ph type="dt" sz="quarter" idx="1"/>
          </p:nvPr>
        </p:nvSpPr>
        <p:spPr/>
        <p:txBody>
          <a:bodyPr/>
          <a:lstStyle/>
          <a:p>
            <a:pPr>
              <a:defRPr/>
            </a:pPr>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pPr>
              <a:defRPr/>
            </a:pPr>
            <a:endParaRPr lang="en-US"/>
          </a:p>
        </p:txBody>
      </p:sp>
      <p:sp>
        <p:nvSpPr>
          <p:cNvPr id="5" name="Slide Number Placeholder 4"/>
          <p:cNvSpPr>
            <a:spLocks noGrp="1"/>
          </p:cNvSpPr>
          <p:nvPr>
            <p:ph type="sldNum" sz="quarter" idx="11"/>
          </p:nvPr>
        </p:nvSpPr>
        <p:spPr/>
        <p:txBody>
          <a:bodyPr/>
          <a:lstStyle/>
          <a:p>
            <a:pPr>
              <a:defRPr/>
            </a:pPr>
            <a:fld id="{3D593C61-EBBE-4D3E-B0EB-810C41EC6671}" type="slidenum">
              <a:rPr lang="en-US" smtClean="0"/>
              <a:pPr>
                <a:defRPr/>
              </a:pPr>
              <a:t>7</a:t>
            </a:fld>
            <a:endParaRPr lang="en-US"/>
          </a:p>
        </p:txBody>
      </p:sp>
    </p:spTree>
    <p:extLst>
      <p:ext uri="{BB962C8B-B14F-4D97-AF65-F5344CB8AC3E}">
        <p14:creationId xmlns:p14="http://schemas.microsoft.com/office/powerpoint/2010/main" val="212135128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Freeform 1028"/>
          <p:cNvSpPr>
            <a:spLocks/>
          </p:cNvSpPr>
          <p:nvPr/>
        </p:nvSpPr>
        <p:spPr bwMode="auto">
          <a:xfrm>
            <a:off x="-317500" y="730250"/>
            <a:ext cx="9755188" cy="3175"/>
          </a:xfrm>
          <a:custGeom>
            <a:avLst/>
            <a:gdLst>
              <a:gd name="T0" fmla="*/ 0 w 6145"/>
              <a:gd name="T1" fmla="*/ 0 h 1"/>
              <a:gd name="T2" fmla="*/ 2147483647 w 6145"/>
              <a:gd name="T3" fmla="*/ 0 h 1"/>
              <a:gd name="T4" fmla="*/ 0 w 6145"/>
              <a:gd name="T5" fmla="*/ 0 h 1"/>
              <a:gd name="T6" fmla="*/ 0 60000 65536"/>
              <a:gd name="T7" fmla="*/ 0 60000 65536"/>
              <a:gd name="T8" fmla="*/ 0 60000 65536"/>
            </a:gdLst>
            <a:ahLst/>
            <a:cxnLst>
              <a:cxn ang="T6">
                <a:pos x="T0" y="T1"/>
              </a:cxn>
              <a:cxn ang="T7">
                <a:pos x="T2" y="T3"/>
              </a:cxn>
              <a:cxn ang="T8">
                <a:pos x="T4" y="T5"/>
              </a:cxn>
            </a:cxnLst>
            <a:rect l="0" t="0" r="r" b="b"/>
            <a:pathLst>
              <a:path w="6145" h="1">
                <a:moveTo>
                  <a:pt x="0" y="0"/>
                </a:moveTo>
                <a:lnTo>
                  <a:pt x="6144" y="0"/>
                </a:lnTo>
                <a:lnTo>
                  <a:pt x="0" y="0"/>
                </a:lnTo>
              </a:path>
            </a:pathLst>
          </a:custGeom>
          <a:noFill/>
          <a:ln w="50800" cap="rnd" cmpd="sng">
            <a:solidFill>
              <a:srgbClr val="0000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pic>
        <p:nvPicPr>
          <p:cNvPr id="5"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l="1579" t="9125" r="81580" b="3285"/>
          <a:stretch>
            <a:fillRect/>
          </a:stretch>
        </p:blipFill>
        <p:spPr bwMode="auto">
          <a:xfrm>
            <a:off x="228600" y="42863"/>
            <a:ext cx="685800" cy="642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p:cNvSpPr>
            <a:spLocks noChangeArrowheads="1"/>
          </p:cNvSpPr>
          <p:nvPr userDrawn="1"/>
        </p:nvSpPr>
        <p:spPr bwMode="auto">
          <a:xfrm>
            <a:off x="6096000" y="6248400"/>
            <a:ext cx="2655888"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64" tIns="46033" rIns="92064" bIns="46033">
            <a:spAutoFit/>
          </a:bodyPr>
          <a:lstStyle>
            <a:lvl1pPr eaLnBrk="0" hangingPunct="0">
              <a:defRPr sz="2400">
                <a:solidFill>
                  <a:schemeClr val="tx1"/>
                </a:solidFill>
                <a:latin typeface="Arial" charset="0"/>
                <a:cs typeface="Arial" charset="0"/>
              </a:defRPr>
            </a:lvl1pPr>
            <a:lvl2pPr marL="742950" indent="-285750" eaLnBrk="0" hangingPunct="0">
              <a:defRPr sz="2400">
                <a:solidFill>
                  <a:schemeClr val="tx1"/>
                </a:solidFill>
                <a:latin typeface="Arial" charset="0"/>
                <a:cs typeface="Arial" charset="0"/>
              </a:defRPr>
            </a:lvl2pPr>
            <a:lvl3pPr marL="1143000" indent="-228600" eaLnBrk="0" hangingPunct="0">
              <a:defRPr sz="2400">
                <a:solidFill>
                  <a:schemeClr val="tx1"/>
                </a:solidFill>
                <a:latin typeface="Arial" charset="0"/>
                <a:cs typeface="Arial" charset="0"/>
              </a:defRPr>
            </a:lvl3pPr>
            <a:lvl4pPr marL="1600200" indent="-228600" eaLnBrk="0" hangingPunct="0">
              <a:defRPr sz="2400">
                <a:solidFill>
                  <a:schemeClr val="tx1"/>
                </a:solidFill>
                <a:latin typeface="Arial" charset="0"/>
                <a:cs typeface="Arial" charset="0"/>
              </a:defRPr>
            </a:lvl4pPr>
            <a:lvl5pPr marL="2057400" indent="-228600" eaLnBrk="0" hangingPunct="0">
              <a:defRPr sz="2400">
                <a:solidFill>
                  <a:schemeClr val="tx1"/>
                </a:solidFill>
                <a:latin typeface="Arial" charset="0"/>
                <a:cs typeface="Arial" charset="0"/>
              </a:defRPr>
            </a:lvl5pPr>
            <a:lvl6pPr marL="2514600" indent="-228600" eaLnBrk="0" fontAlgn="base" hangingPunct="0">
              <a:spcBef>
                <a:spcPct val="0"/>
              </a:spcBef>
              <a:spcAft>
                <a:spcPct val="0"/>
              </a:spcAft>
              <a:defRPr sz="2400">
                <a:solidFill>
                  <a:schemeClr val="tx1"/>
                </a:solidFill>
                <a:latin typeface="Arial" charset="0"/>
                <a:cs typeface="Arial" charset="0"/>
              </a:defRPr>
            </a:lvl6pPr>
            <a:lvl7pPr marL="2971800" indent="-228600" eaLnBrk="0" fontAlgn="base" hangingPunct="0">
              <a:spcBef>
                <a:spcPct val="0"/>
              </a:spcBef>
              <a:spcAft>
                <a:spcPct val="0"/>
              </a:spcAft>
              <a:defRPr sz="2400">
                <a:solidFill>
                  <a:schemeClr val="tx1"/>
                </a:solidFill>
                <a:latin typeface="Arial" charset="0"/>
                <a:cs typeface="Arial" charset="0"/>
              </a:defRPr>
            </a:lvl7pPr>
            <a:lvl8pPr marL="3429000" indent="-228600" eaLnBrk="0" fontAlgn="base" hangingPunct="0">
              <a:spcBef>
                <a:spcPct val="0"/>
              </a:spcBef>
              <a:spcAft>
                <a:spcPct val="0"/>
              </a:spcAft>
              <a:defRPr sz="2400">
                <a:solidFill>
                  <a:schemeClr val="tx1"/>
                </a:solidFill>
                <a:latin typeface="Arial" charset="0"/>
                <a:cs typeface="Arial" charset="0"/>
              </a:defRPr>
            </a:lvl8pPr>
            <a:lvl9pPr marL="3886200" indent="-228600" eaLnBrk="0" fontAlgn="base" hangingPunct="0">
              <a:spcBef>
                <a:spcPct val="0"/>
              </a:spcBef>
              <a:spcAft>
                <a:spcPct val="0"/>
              </a:spcAft>
              <a:defRPr sz="2400">
                <a:solidFill>
                  <a:schemeClr val="tx1"/>
                </a:solidFill>
                <a:latin typeface="Arial" charset="0"/>
                <a:cs typeface="Arial" charset="0"/>
              </a:defRPr>
            </a:lvl9pPr>
          </a:lstStyle>
          <a:p>
            <a:pPr>
              <a:defRPr/>
            </a:pPr>
            <a:r>
              <a:rPr lang="en-US" altLang="en-US" sz="1400" b="1" smtClean="0">
                <a:solidFill>
                  <a:srgbClr val="0000FF"/>
                </a:solidFill>
              </a:rPr>
              <a:t>Concord Board of Assessors</a:t>
            </a:r>
          </a:p>
        </p:txBody>
      </p:sp>
      <p:sp>
        <p:nvSpPr>
          <p:cNvPr id="7" name="Freeform 25"/>
          <p:cNvSpPr>
            <a:spLocks/>
          </p:cNvSpPr>
          <p:nvPr userDrawn="1"/>
        </p:nvSpPr>
        <p:spPr bwMode="auto">
          <a:xfrm flipV="1">
            <a:off x="-304800" y="6384925"/>
            <a:ext cx="6248400" cy="46038"/>
          </a:xfrm>
          <a:custGeom>
            <a:avLst/>
            <a:gdLst>
              <a:gd name="T0" fmla="*/ 0 w 6145"/>
              <a:gd name="T1" fmla="*/ 0 h 1"/>
              <a:gd name="T2" fmla="*/ 2147483647 w 6145"/>
              <a:gd name="T3" fmla="*/ 0 h 1"/>
              <a:gd name="T4" fmla="*/ 0 w 6145"/>
              <a:gd name="T5" fmla="*/ 0 h 1"/>
              <a:gd name="T6" fmla="*/ 0 60000 65536"/>
              <a:gd name="T7" fmla="*/ 0 60000 65536"/>
              <a:gd name="T8" fmla="*/ 0 60000 65536"/>
            </a:gdLst>
            <a:ahLst/>
            <a:cxnLst>
              <a:cxn ang="T6">
                <a:pos x="T0" y="T1"/>
              </a:cxn>
              <a:cxn ang="T7">
                <a:pos x="T2" y="T3"/>
              </a:cxn>
              <a:cxn ang="T8">
                <a:pos x="T4" y="T5"/>
              </a:cxn>
            </a:cxnLst>
            <a:rect l="0" t="0" r="r" b="b"/>
            <a:pathLst>
              <a:path w="6145" h="1">
                <a:moveTo>
                  <a:pt x="0" y="0"/>
                </a:moveTo>
                <a:lnTo>
                  <a:pt x="6144" y="0"/>
                </a:lnTo>
                <a:lnTo>
                  <a:pt x="0" y="0"/>
                </a:lnTo>
              </a:path>
            </a:pathLst>
          </a:custGeom>
          <a:noFill/>
          <a:ln w="50800" cap="rnd" cmpd="sng">
            <a:solidFill>
              <a:srgbClr val="0000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 name="Freeform 14"/>
          <p:cNvSpPr>
            <a:spLocks/>
          </p:cNvSpPr>
          <p:nvPr userDrawn="1"/>
        </p:nvSpPr>
        <p:spPr bwMode="auto">
          <a:xfrm flipV="1">
            <a:off x="8763000" y="6248400"/>
            <a:ext cx="914400" cy="182563"/>
          </a:xfrm>
          <a:custGeom>
            <a:avLst/>
            <a:gdLst>
              <a:gd name="T0" fmla="*/ 0 w 6145"/>
              <a:gd name="T1" fmla="*/ 0 h 1"/>
              <a:gd name="T2" fmla="*/ 2147483647 w 6145"/>
              <a:gd name="T3" fmla="*/ 0 h 1"/>
              <a:gd name="T4" fmla="*/ 0 w 6145"/>
              <a:gd name="T5" fmla="*/ 0 h 1"/>
              <a:gd name="T6" fmla="*/ 0 60000 65536"/>
              <a:gd name="T7" fmla="*/ 0 60000 65536"/>
              <a:gd name="T8" fmla="*/ 0 60000 65536"/>
            </a:gdLst>
            <a:ahLst/>
            <a:cxnLst>
              <a:cxn ang="T6">
                <a:pos x="T0" y="T1"/>
              </a:cxn>
              <a:cxn ang="T7">
                <a:pos x="T2" y="T3"/>
              </a:cxn>
              <a:cxn ang="T8">
                <a:pos x="T4" y="T5"/>
              </a:cxn>
            </a:cxnLst>
            <a:rect l="0" t="0" r="r" b="b"/>
            <a:pathLst>
              <a:path w="6145" h="1">
                <a:moveTo>
                  <a:pt x="0" y="0"/>
                </a:moveTo>
                <a:lnTo>
                  <a:pt x="6144" y="0"/>
                </a:lnTo>
                <a:lnTo>
                  <a:pt x="0" y="0"/>
                </a:lnTo>
              </a:path>
            </a:pathLst>
          </a:custGeom>
          <a:noFill/>
          <a:ln w="50800" cap="rnd" cmpd="sng">
            <a:solidFill>
              <a:srgbClr val="0000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9" name="Rectangle 24"/>
          <p:cNvSpPr>
            <a:spLocks noChangeArrowheads="1"/>
          </p:cNvSpPr>
          <p:nvPr userDrawn="1"/>
        </p:nvSpPr>
        <p:spPr bwMode="auto">
          <a:xfrm>
            <a:off x="247650" y="6477000"/>
            <a:ext cx="666750" cy="31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64" tIns="46033" rIns="92064" bIns="46033" anchor="ctr"/>
          <a:lstStyle>
            <a:lvl1pPr eaLnBrk="0" hangingPunct="0">
              <a:defRPr sz="2400">
                <a:solidFill>
                  <a:schemeClr val="tx1"/>
                </a:solidFill>
                <a:latin typeface="Arial" charset="0"/>
                <a:cs typeface="Arial" charset="0"/>
              </a:defRPr>
            </a:lvl1pPr>
            <a:lvl2pPr marL="742950" indent="-285750" eaLnBrk="0" hangingPunct="0">
              <a:defRPr sz="2400">
                <a:solidFill>
                  <a:schemeClr val="tx1"/>
                </a:solidFill>
                <a:latin typeface="Arial" charset="0"/>
                <a:cs typeface="Arial" charset="0"/>
              </a:defRPr>
            </a:lvl2pPr>
            <a:lvl3pPr marL="1143000" indent="-228600" eaLnBrk="0" hangingPunct="0">
              <a:defRPr sz="2400">
                <a:solidFill>
                  <a:schemeClr val="tx1"/>
                </a:solidFill>
                <a:latin typeface="Arial" charset="0"/>
                <a:cs typeface="Arial" charset="0"/>
              </a:defRPr>
            </a:lvl3pPr>
            <a:lvl4pPr marL="1600200" indent="-228600" eaLnBrk="0" hangingPunct="0">
              <a:defRPr sz="2400">
                <a:solidFill>
                  <a:schemeClr val="tx1"/>
                </a:solidFill>
                <a:latin typeface="Arial" charset="0"/>
                <a:cs typeface="Arial" charset="0"/>
              </a:defRPr>
            </a:lvl4pPr>
            <a:lvl5pPr marL="2057400" indent="-228600" eaLnBrk="0" hangingPunct="0">
              <a:defRPr sz="2400">
                <a:solidFill>
                  <a:schemeClr val="tx1"/>
                </a:solidFill>
                <a:latin typeface="Arial" charset="0"/>
                <a:cs typeface="Arial" charset="0"/>
              </a:defRPr>
            </a:lvl5pPr>
            <a:lvl6pPr marL="2514600" indent="-228600" eaLnBrk="0" fontAlgn="base" hangingPunct="0">
              <a:spcBef>
                <a:spcPct val="0"/>
              </a:spcBef>
              <a:spcAft>
                <a:spcPct val="0"/>
              </a:spcAft>
              <a:defRPr sz="2400">
                <a:solidFill>
                  <a:schemeClr val="tx1"/>
                </a:solidFill>
                <a:latin typeface="Arial" charset="0"/>
                <a:cs typeface="Arial" charset="0"/>
              </a:defRPr>
            </a:lvl6pPr>
            <a:lvl7pPr marL="2971800" indent="-228600" eaLnBrk="0" fontAlgn="base" hangingPunct="0">
              <a:spcBef>
                <a:spcPct val="0"/>
              </a:spcBef>
              <a:spcAft>
                <a:spcPct val="0"/>
              </a:spcAft>
              <a:defRPr sz="2400">
                <a:solidFill>
                  <a:schemeClr val="tx1"/>
                </a:solidFill>
                <a:latin typeface="Arial" charset="0"/>
                <a:cs typeface="Arial" charset="0"/>
              </a:defRPr>
            </a:lvl7pPr>
            <a:lvl8pPr marL="3429000" indent="-228600" eaLnBrk="0" fontAlgn="base" hangingPunct="0">
              <a:spcBef>
                <a:spcPct val="0"/>
              </a:spcBef>
              <a:spcAft>
                <a:spcPct val="0"/>
              </a:spcAft>
              <a:defRPr sz="2400">
                <a:solidFill>
                  <a:schemeClr val="tx1"/>
                </a:solidFill>
                <a:latin typeface="Arial" charset="0"/>
                <a:cs typeface="Arial" charset="0"/>
              </a:defRPr>
            </a:lvl8pPr>
            <a:lvl9pPr marL="3886200" indent="-228600" eaLnBrk="0" fontAlgn="base" hangingPunct="0">
              <a:spcBef>
                <a:spcPct val="0"/>
              </a:spcBef>
              <a:spcAft>
                <a:spcPct val="0"/>
              </a:spcAft>
              <a:defRPr sz="2400">
                <a:solidFill>
                  <a:schemeClr val="tx1"/>
                </a:solidFill>
                <a:latin typeface="Arial" charset="0"/>
                <a:cs typeface="Arial" charset="0"/>
              </a:defRPr>
            </a:lvl9pPr>
          </a:lstStyle>
          <a:p>
            <a:pPr algn="ctr">
              <a:defRPr/>
            </a:pPr>
            <a:r>
              <a:rPr lang="en-US" altLang="en-US" sz="1000" b="1" dirty="0" smtClean="0"/>
              <a:t>BOA </a:t>
            </a:r>
            <a:fld id="{BC04DEBB-2716-4F45-960C-EC6045D3A147}" type="slidenum">
              <a:rPr lang="en-US" altLang="en-US" sz="1000" b="1" smtClean="0"/>
              <a:pPr algn="ctr">
                <a:defRPr/>
              </a:pPr>
              <a:t>‹#›</a:t>
            </a:fld>
            <a:endParaRPr lang="en-US" altLang="en-US" sz="1000" b="1" dirty="0" smtClean="0"/>
          </a:p>
          <a:p>
            <a:pPr algn="ctr">
              <a:defRPr/>
            </a:pPr>
            <a:r>
              <a:rPr lang="en-US" altLang="en-US" sz="1000" b="1" dirty="0" smtClean="0"/>
              <a:t>11/02/2020</a:t>
            </a:r>
          </a:p>
        </p:txBody>
      </p:sp>
      <p:sp>
        <p:nvSpPr>
          <p:cNvPr id="6146" name="Rectangle 1026"/>
          <p:cNvSpPr>
            <a:spLocks noGrp="1" noChangeArrowheads="1"/>
          </p:cNvSpPr>
          <p:nvPr>
            <p:ph type="ctrTitle"/>
          </p:nvPr>
        </p:nvSpPr>
        <p:spPr>
          <a:xfrm>
            <a:off x="685800" y="1525588"/>
            <a:ext cx="7772400" cy="1565275"/>
          </a:xfrm>
        </p:spPr>
        <p:txBody>
          <a:bodyPr/>
          <a:lstStyle>
            <a:lvl1pPr>
              <a:lnSpc>
                <a:spcPts val="4000"/>
              </a:lnSpc>
              <a:defRPr sz="3600"/>
            </a:lvl1pPr>
          </a:lstStyle>
          <a:p>
            <a:r>
              <a:rPr lang="en-US" dirty="0" smtClean="0"/>
              <a:t>Click to edit Master title style</a:t>
            </a:r>
            <a:endParaRPr lang="en-US" dirty="0"/>
          </a:p>
        </p:txBody>
      </p:sp>
      <p:sp>
        <p:nvSpPr>
          <p:cNvPr id="6202" name="Rectangle 1082"/>
          <p:cNvSpPr>
            <a:spLocks noGrp="1" noChangeArrowheads="1"/>
          </p:cNvSpPr>
          <p:nvPr>
            <p:ph type="subTitle" sz="quarter" idx="1"/>
          </p:nvPr>
        </p:nvSpPr>
        <p:spPr>
          <a:xfrm>
            <a:off x="1371600" y="3429000"/>
            <a:ext cx="6400800" cy="1752600"/>
          </a:xfrm>
          <a:ln w="12700">
            <a:headEnd type="none" w="sm" len="sm"/>
            <a:tailEnd type="none" w="sm" len="sm"/>
          </a:ln>
        </p:spPr>
        <p:txBody>
          <a:bodyPr lIns="91440" tIns="45720" rIns="91440" bIns="45720"/>
          <a:lstStyle>
            <a:lvl1pPr marL="0" indent="0" algn="ctr">
              <a:lnSpc>
                <a:spcPct val="100000"/>
              </a:lnSpc>
              <a:spcBef>
                <a:spcPct val="50000"/>
              </a:spcBef>
              <a:spcAft>
                <a:spcPct val="50000"/>
              </a:spcAft>
              <a:buFontTx/>
              <a:buNone/>
              <a:defRPr sz="2200"/>
            </a:lvl1pPr>
          </a:lstStyle>
          <a:p>
            <a:r>
              <a:rPr lang="en-US" dirty="0" smtClean="0"/>
              <a:t>Click to edit Master subtitle style</a:t>
            </a:r>
            <a:endParaRPr lang="en-US" dirty="0"/>
          </a:p>
        </p:txBody>
      </p:sp>
    </p:spTree>
    <p:extLst>
      <p:ext uri="{BB962C8B-B14F-4D97-AF65-F5344CB8AC3E}">
        <p14:creationId xmlns:p14="http://schemas.microsoft.com/office/powerpoint/2010/main" val="608694595"/>
      </p:ext>
    </p:extLst>
  </p:cSld>
  <p:clrMapOvr>
    <a:masterClrMapping/>
  </p:clrMapOvr>
  <p:timing>
    <p:tnLst>
      <p:par>
        <p:cTn id="1" dur="indefinite" restart="never" nodeType="tmRoot"/>
      </p:par>
    </p:tnLst>
  </p:timing>
  <p:hf sldNum="0" hd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1435608"/>
            <a:ext cx="5486400" cy="328879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a:p>
        </p:txBody>
      </p:sp>
      <p:sp>
        <p:nvSpPr>
          <p:cNvPr id="4" name="Text Placeholder 3"/>
          <p:cNvSpPr>
            <a:spLocks noGrp="1"/>
          </p:cNvSpPr>
          <p:nvPr>
            <p:ph type="body" sz="half" idx="2"/>
          </p:nvPr>
        </p:nvSpPr>
        <p:spPr>
          <a:xfrm>
            <a:off x="1792288" y="5367338"/>
            <a:ext cx="5486400" cy="57607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6002746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474534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1435608"/>
            <a:ext cx="1943100" cy="4114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1435608"/>
            <a:ext cx="5676900" cy="4114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0488123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C6E3D99-8E2C-4C00-8E52-E70A922C845C}" type="datetimeFigureOut">
              <a:rPr lang="en-US" smtClean="0"/>
              <a:t>11/23/2020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8919CE-350A-4008-89C7-82F4E18B398B}" type="slidenum">
              <a:rPr lang="en-US" smtClean="0"/>
              <a:t>‹#›</a:t>
            </a:fld>
            <a:endParaRPr lang="en-US"/>
          </a:p>
        </p:txBody>
      </p:sp>
    </p:spTree>
    <p:extLst>
      <p:ext uri="{BB962C8B-B14F-4D97-AF65-F5344CB8AC3E}">
        <p14:creationId xmlns:p14="http://schemas.microsoft.com/office/powerpoint/2010/main" val="369815090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C6E3D99-8E2C-4C00-8E52-E70A922C845C}" type="datetimeFigureOut">
              <a:rPr lang="en-US" smtClean="0"/>
              <a:t>11/23/2020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8919CE-350A-4008-89C7-82F4E18B398B}" type="slidenum">
              <a:rPr lang="en-US" smtClean="0"/>
              <a:t>‹#›</a:t>
            </a:fld>
            <a:endParaRPr lang="en-US"/>
          </a:p>
        </p:txBody>
      </p:sp>
    </p:spTree>
    <p:extLst>
      <p:ext uri="{BB962C8B-B14F-4D97-AF65-F5344CB8AC3E}">
        <p14:creationId xmlns:p14="http://schemas.microsoft.com/office/powerpoint/2010/main" val="40659126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C6E3D99-8E2C-4C00-8E52-E70A922C845C}" type="datetimeFigureOut">
              <a:rPr lang="en-US" smtClean="0"/>
              <a:t>11/23/2020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8919CE-350A-4008-89C7-82F4E18B398B}" type="slidenum">
              <a:rPr lang="en-US" smtClean="0"/>
              <a:t>‹#›</a:t>
            </a:fld>
            <a:endParaRPr lang="en-US"/>
          </a:p>
        </p:txBody>
      </p:sp>
    </p:spTree>
    <p:extLst>
      <p:ext uri="{BB962C8B-B14F-4D97-AF65-F5344CB8AC3E}">
        <p14:creationId xmlns:p14="http://schemas.microsoft.com/office/powerpoint/2010/main" val="172332987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C6E3D99-8E2C-4C00-8E52-E70A922C845C}" type="datetimeFigureOut">
              <a:rPr lang="en-US" smtClean="0"/>
              <a:t>11/23/2020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8919CE-350A-4008-89C7-82F4E18B398B}" type="slidenum">
              <a:rPr lang="en-US" smtClean="0"/>
              <a:t>‹#›</a:t>
            </a:fld>
            <a:endParaRPr lang="en-US"/>
          </a:p>
        </p:txBody>
      </p:sp>
    </p:spTree>
    <p:extLst>
      <p:ext uri="{BB962C8B-B14F-4D97-AF65-F5344CB8AC3E}">
        <p14:creationId xmlns:p14="http://schemas.microsoft.com/office/powerpoint/2010/main" val="222410177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C6E3D99-8E2C-4C00-8E52-E70A922C845C}" type="datetimeFigureOut">
              <a:rPr lang="en-US" smtClean="0"/>
              <a:t>11/23/2020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E8919CE-350A-4008-89C7-82F4E18B398B}" type="slidenum">
              <a:rPr lang="en-US" smtClean="0"/>
              <a:t>‹#›</a:t>
            </a:fld>
            <a:endParaRPr lang="en-US"/>
          </a:p>
        </p:txBody>
      </p:sp>
    </p:spTree>
    <p:extLst>
      <p:ext uri="{BB962C8B-B14F-4D97-AF65-F5344CB8AC3E}">
        <p14:creationId xmlns:p14="http://schemas.microsoft.com/office/powerpoint/2010/main" val="147040603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C6E3D99-8E2C-4C00-8E52-E70A922C845C}" type="datetimeFigureOut">
              <a:rPr lang="en-US" smtClean="0"/>
              <a:t>11/23/2020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E8919CE-350A-4008-89C7-82F4E18B398B}" type="slidenum">
              <a:rPr lang="en-US" smtClean="0"/>
              <a:t>‹#›</a:t>
            </a:fld>
            <a:endParaRPr lang="en-US"/>
          </a:p>
        </p:txBody>
      </p:sp>
    </p:spTree>
    <p:extLst>
      <p:ext uri="{BB962C8B-B14F-4D97-AF65-F5344CB8AC3E}">
        <p14:creationId xmlns:p14="http://schemas.microsoft.com/office/powerpoint/2010/main" val="424243908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C6E3D99-8E2C-4C00-8E52-E70A922C845C}" type="datetimeFigureOut">
              <a:rPr lang="en-US" smtClean="0"/>
              <a:t>11/23/2020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E8919CE-350A-4008-89C7-82F4E18B398B}" type="slidenum">
              <a:rPr lang="en-US" smtClean="0"/>
              <a:t>‹#›</a:t>
            </a:fld>
            <a:endParaRPr lang="en-US"/>
          </a:p>
        </p:txBody>
      </p:sp>
    </p:spTree>
    <p:extLst>
      <p:ext uri="{BB962C8B-B14F-4D97-AF65-F5344CB8AC3E}">
        <p14:creationId xmlns:p14="http://schemas.microsoft.com/office/powerpoint/2010/main" val="16659924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Tree>
    <p:extLst>
      <p:ext uri="{BB962C8B-B14F-4D97-AF65-F5344CB8AC3E}">
        <p14:creationId xmlns:p14="http://schemas.microsoft.com/office/powerpoint/2010/main" val="75017586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C6E3D99-8E2C-4C00-8E52-E70A922C845C}" type="datetimeFigureOut">
              <a:rPr lang="en-US" smtClean="0"/>
              <a:t>11/23/2020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8919CE-350A-4008-89C7-82F4E18B398B}" type="slidenum">
              <a:rPr lang="en-US" smtClean="0"/>
              <a:t>‹#›</a:t>
            </a:fld>
            <a:endParaRPr lang="en-US"/>
          </a:p>
        </p:txBody>
      </p:sp>
    </p:spTree>
    <p:extLst>
      <p:ext uri="{BB962C8B-B14F-4D97-AF65-F5344CB8AC3E}">
        <p14:creationId xmlns:p14="http://schemas.microsoft.com/office/powerpoint/2010/main" val="363729645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C6E3D99-8E2C-4C00-8E52-E70A922C845C}" type="datetimeFigureOut">
              <a:rPr lang="en-US" smtClean="0"/>
              <a:t>11/23/2020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8919CE-350A-4008-89C7-82F4E18B398B}" type="slidenum">
              <a:rPr lang="en-US" smtClean="0"/>
              <a:t>‹#›</a:t>
            </a:fld>
            <a:endParaRPr lang="en-US"/>
          </a:p>
        </p:txBody>
      </p:sp>
    </p:spTree>
    <p:extLst>
      <p:ext uri="{BB962C8B-B14F-4D97-AF65-F5344CB8AC3E}">
        <p14:creationId xmlns:p14="http://schemas.microsoft.com/office/powerpoint/2010/main" val="213940799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C6E3D99-8E2C-4C00-8E52-E70A922C845C}" type="datetimeFigureOut">
              <a:rPr lang="en-US" smtClean="0"/>
              <a:t>11/23/2020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8919CE-350A-4008-89C7-82F4E18B398B}" type="slidenum">
              <a:rPr lang="en-US" smtClean="0"/>
              <a:t>‹#›</a:t>
            </a:fld>
            <a:endParaRPr lang="en-US"/>
          </a:p>
        </p:txBody>
      </p:sp>
    </p:spTree>
    <p:extLst>
      <p:ext uri="{BB962C8B-B14F-4D97-AF65-F5344CB8AC3E}">
        <p14:creationId xmlns:p14="http://schemas.microsoft.com/office/powerpoint/2010/main" val="38585839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C6E3D99-8E2C-4C00-8E52-E70A922C845C}" type="datetimeFigureOut">
              <a:rPr lang="en-US" smtClean="0"/>
              <a:t>11/23/2020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8919CE-350A-4008-89C7-82F4E18B398B}" type="slidenum">
              <a:rPr lang="en-US" smtClean="0"/>
              <a:t>‹#›</a:t>
            </a:fld>
            <a:endParaRPr lang="en-US"/>
          </a:p>
        </p:txBody>
      </p:sp>
    </p:spTree>
    <p:extLst>
      <p:ext uri="{BB962C8B-B14F-4D97-AF65-F5344CB8AC3E}">
        <p14:creationId xmlns:p14="http://schemas.microsoft.com/office/powerpoint/2010/main" val="409024901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A2B88C8A-6B6A-4AB0-976F-08F615E555F6}" type="datetimeFigureOut">
              <a:rPr lang="en-US"/>
              <a:pPr>
                <a:defRPr/>
              </a:pPr>
              <a:t>11/23/2020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A4E1F13-44F2-4AED-8A41-C049EFD6F579}" type="slidenum">
              <a:rPr lang="en-US"/>
              <a:pPr>
                <a:defRPr/>
              </a:pPr>
              <a:t>‹#›</a:t>
            </a:fld>
            <a:endParaRPr lang="en-US"/>
          </a:p>
        </p:txBody>
      </p:sp>
    </p:spTree>
    <p:extLst>
      <p:ext uri="{BB962C8B-B14F-4D97-AF65-F5344CB8AC3E}">
        <p14:creationId xmlns:p14="http://schemas.microsoft.com/office/powerpoint/2010/main" val="5618295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FCF7160B-9999-4D54-95E1-CF58E854C6DF}" type="datetimeFigureOut">
              <a:rPr lang="en-US"/>
              <a:pPr>
                <a:defRPr/>
              </a:pPr>
              <a:t>11/23/2020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EBC5007-DD3A-493B-B9D7-6C714AF0062C}" type="slidenum">
              <a:rPr lang="en-US"/>
              <a:pPr>
                <a:defRPr/>
              </a:pPr>
              <a:t>‹#›</a:t>
            </a:fld>
            <a:endParaRPr lang="en-US"/>
          </a:p>
        </p:txBody>
      </p:sp>
    </p:spTree>
    <p:extLst>
      <p:ext uri="{BB962C8B-B14F-4D97-AF65-F5344CB8AC3E}">
        <p14:creationId xmlns:p14="http://schemas.microsoft.com/office/powerpoint/2010/main" val="867753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50025CD1-A81D-4CD5-8342-28EDD73AF4B6}" type="datetimeFigureOut">
              <a:rPr lang="en-US"/>
              <a:pPr>
                <a:defRPr/>
              </a:pPr>
              <a:t>11/23/2020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639BD7F-5AFE-4255-898C-638DBA40F494}" type="slidenum">
              <a:rPr lang="en-US"/>
              <a:pPr>
                <a:defRPr/>
              </a:pPr>
              <a:t>‹#›</a:t>
            </a:fld>
            <a:endParaRPr lang="en-US"/>
          </a:p>
        </p:txBody>
      </p:sp>
    </p:spTree>
    <p:extLst>
      <p:ext uri="{BB962C8B-B14F-4D97-AF65-F5344CB8AC3E}">
        <p14:creationId xmlns:p14="http://schemas.microsoft.com/office/powerpoint/2010/main" val="117942704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B7DEF590-31CD-4609-A126-70FF4EAF979A}" type="datetimeFigureOut">
              <a:rPr lang="en-US"/>
              <a:pPr>
                <a:defRPr/>
              </a:pPr>
              <a:t>11/23/2020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CBF8E7CC-2A97-43B4-88E0-1F7A66E12567}" type="slidenum">
              <a:rPr lang="en-US"/>
              <a:pPr>
                <a:defRPr/>
              </a:pPr>
              <a:t>‹#›</a:t>
            </a:fld>
            <a:endParaRPr lang="en-US"/>
          </a:p>
        </p:txBody>
      </p:sp>
    </p:spTree>
    <p:extLst>
      <p:ext uri="{BB962C8B-B14F-4D97-AF65-F5344CB8AC3E}">
        <p14:creationId xmlns:p14="http://schemas.microsoft.com/office/powerpoint/2010/main" val="354261185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132FBE9F-C187-4EFC-88E8-4AED176C7921}" type="datetimeFigureOut">
              <a:rPr lang="en-US"/>
              <a:pPr>
                <a:defRPr/>
              </a:pPr>
              <a:t>11/23/2020</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24AE7FA6-1E1F-453D-BEE3-7AF25C778189}" type="slidenum">
              <a:rPr lang="en-US"/>
              <a:pPr>
                <a:defRPr/>
              </a:pPr>
              <a:t>‹#›</a:t>
            </a:fld>
            <a:endParaRPr lang="en-US"/>
          </a:p>
        </p:txBody>
      </p:sp>
    </p:spTree>
    <p:extLst>
      <p:ext uri="{BB962C8B-B14F-4D97-AF65-F5344CB8AC3E}">
        <p14:creationId xmlns:p14="http://schemas.microsoft.com/office/powerpoint/2010/main" val="414086920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C550798E-67D8-43CE-B718-5DAC03EE0B29}" type="datetimeFigureOut">
              <a:rPr lang="en-US"/>
              <a:pPr>
                <a:defRPr/>
              </a:pPr>
              <a:t>11/23/2020</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86899C60-0A7F-444C-B8AA-0A7041C26C4D}" type="slidenum">
              <a:rPr lang="en-US"/>
              <a:pPr>
                <a:defRPr/>
              </a:pPr>
              <a:t>‹#›</a:t>
            </a:fld>
            <a:endParaRPr lang="en-US"/>
          </a:p>
        </p:txBody>
      </p:sp>
    </p:spTree>
    <p:extLst>
      <p:ext uri="{BB962C8B-B14F-4D97-AF65-F5344CB8AC3E}">
        <p14:creationId xmlns:p14="http://schemas.microsoft.com/office/powerpoint/2010/main" val="31340723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41984471"/>
      </p:ext>
    </p:extLst>
  </p:cSld>
  <p:clrMapOvr>
    <a:masterClrMapping/>
  </p:clrMapOvr>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C87817B7-BD25-40C4-A6B6-7B4C9D6607B1}" type="datetimeFigureOut">
              <a:rPr lang="en-US"/>
              <a:pPr>
                <a:defRPr/>
              </a:pPr>
              <a:t>11/23/2020</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E8F65703-27B4-47E9-B574-50880C2CF89C}" type="slidenum">
              <a:rPr lang="en-US"/>
              <a:pPr>
                <a:defRPr/>
              </a:pPr>
              <a:t>‹#›</a:t>
            </a:fld>
            <a:endParaRPr lang="en-US"/>
          </a:p>
        </p:txBody>
      </p:sp>
    </p:spTree>
    <p:extLst>
      <p:ext uri="{BB962C8B-B14F-4D97-AF65-F5344CB8AC3E}">
        <p14:creationId xmlns:p14="http://schemas.microsoft.com/office/powerpoint/2010/main" val="197087989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B07A6D46-4D6A-4F2D-BFE0-7241B381AFBE}" type="datetimeFigureOut">
              <a:rPr lang="en-US"/>
              <a:pPr>
                <a:defRPr/>
              </a:pPr>
              <a:t>11/23/2020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2DB0D84C-8503-458B-ADE0-7EFD97A01785}" type="slidenum">
              <a:rPr lang="en-US"/>
              <a:pPr>
                <a:defRPr/>
              </a:pPr>
              <a:t>‹#›</a:t>
            </a:fld>
            <a:endParaRPr lang="en-US"/>
          </a:p>
        </p:txBody>
      </p:sp>
    </p:spTree>
    <p:extLst>
      <p:ext uri="{BB962C8B-B14F-4D97-AF65-F5344CB8AC3E}">
        <p14:creationId xmlns:p14="http://schemas.microsoft.com/office/powerpoint/2010/main" val="156573864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BC0DD2B7-F218-4B3E-8D62-A49722754B58}" type="datetimeFigureOut">
              <a:rPr lang="en-US"/>
              <a:pPr>
                <a:defRPr/>
              </a:pPr>
              <a:t>11/23/2020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58856FC2-B03C-4631-BEF8-BC1ECB1F1ED6}" type="slidenum">
              <a:rPr lang="en-US"/>
              <a:pPr>
                <a:defRPr/>
              </a:pPr>
              <a:t>‹#›</a:t>
            </a:fld>
            <a:endParaRPr lang="en-US"/>
          </a:p>
        </p:txBody>
      </p:sp>
    </p:spTree>
    <p:extLst>
      <p:ext uri="{BB962C8B-B14F-4D97-AF65-F5344CB8AC3E}">
        <p14:creationId xmlns:p14="http://schemas.microsoft.com/office/powerpoint/2010/main" val="208055241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DB5E7D41-5749-46E5-9A54-44A6E1BA2032}" type="datetimeFigureOut">
              <a:rPr lang="en-US"/>
              <a:pPr>
                <a:defRPr/>
              </a:pPr>
              <a:t>11/23/2020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E9513AB-8325-4158-9C23-5FEC3B4A7569}" type="slidenum">
              <a:rPr lang="en-US"/>
              <a:pPr>
                <a:defRPr/>
              </a:pPr>
              <a:t>‹#›</a:t>
            </a:fld>
            <a:endParaRPr lang="en-US"/>
          </a:p>
        </p:txBody>
      </p:sp>
    </p:spTree>
    <p:extLst>
      <p:ext uri="{BB962C8B-B14F-4D97-AF65-F5344CB8AC3E}">
        <p14:creationId xmlns:p14="http://schemas.microsoft.com/office/powerpoint/2010/main" val="1903652935"/>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F145AD74-F114-4046-8EC0-01232460F8A1}" type="datetimeFigureOut">
              <a:rPr lang="en-US"/>
              <a:pPr>
                <a:defRPr/>
              </a:pPr>
              <a:t>11/23/2020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4E916EF-749B-46D9-BBD8-DA75E5A2DC0C}" type="slidenum">
              <a:rPr lang="en-US"/>
              <a:pPr>
                <a:defRPr/>
              </a:pPr>
              <a:t>‹#›</a:t>
            </a:fld>
            <a:endParaRPr lang="en-US"/>
          </a:p>
        </p:txBody>
      </p:sp>
    </p:spTree>
    <p:extLst>
      <p:ext uri="{BB962C8B-B14F-4D97-AF65-F5344CB8AC3E}">
        <p14:creationId xmlns:p14="http://schemas.microsoft.com/office/powerpoint/2010/main" val="410363178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D687662C-52F9-4702-9019-1FAE53E42E53}" type="datetimeFigureOut">
              <a:rPr lang="en-US"/>
              <a:pPr>
                <a:defRPr/>
              </a:pPr>
              <a:t>11/23/2020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2BE894A-C782-4619-AD06-79984598B6AE}" type="slidenum">
              <a:rPr lang="en-US"/>
              <a:pPr>
                <a:defRPr/>
              </a:pPr>
              <a:t>‹#›</a:t>
            </a:fld>
            <a:endParaRPr lang="en-US"/>
          </a:p>
        </p:txBody>
      </p:sp>
    </p:spTree>
    <p:extLst>
      <p:ext uri="{BB962C8B-B14F-4D97-AF65-F5344CB8AC3E}">
        <p14:creationId xmlns:p14="http://schemas.microsoft.com/office/powerpoint/2010/main" val="333607676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93FA3499-C943-4AAF-B7CD-076DD464C50E}" type="datetimeFigureOut">
              <a:rPr lang="en-US"/>
              <a:pPr>
                <a:defRPr/>
              </a:pPr>
              <a:t>11/23/2020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3CFEED1-C2AB-4F36-A915-4741D6BDEB27}" type="slidenum">
              <a:rPr lang="en-US"/>
              <a:pPr>
                <a:defRPr/>
              </a:pPr>
              <a:t>‹#›</a:t>
            </a:fld>
            <a:endParaRPr lang="en-US"/>
          </a:p>
        </p:txBody>
      </p:sp>
    </p:spTree>
    <p:extLst>
      <p:ext uri="{BB962C8B-B14F-4D97-AF65-F5344CB8AC3E}">
        <p14:creationId xmlns:p14="http://schemas.microsoft.com/office/powerpoint/2010/main" val="592024372"/>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7BD5898A-E344-47E3-B2F0-B3BA65968ED2}" type="datetimeFigureOut">
              <a:rPr lang="en-US"/>
              <a:pPr>
                <a:defRPr/>
              </a:pPr>
              <a:t>11/23/2020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EA24000-BF88-4533-ADA4-31BB25218185}" type="slidenum">
              <a:rPr lang="en-US"/>
              <a:pPr>
                <a:defRPr/>
              </a:pPr>
              <a:t>‹#›</a:t>
            </a:fld>
            <a:endParaRPr lang="en-US"/>
          </a:p>
        </p:txBody>
      </p:sp>
    </p:spTree>
    <p:extLst>
      <p:ext uri="{BB962C8B-B14F-4D97-AF65-F5344CB8AC3E}">
        <p14:creationId xmlns:p14="http://schemas.microsoft.com/office/powerpoint/2010/main" val="325215607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5E8E5F4B-3EB2-41A6-AD8D-E4A971A2854B}" type="datetimeFigureOut">
              <a:rPr lang="en-US"/>
              <a:pPr>
                <a:defRPr/>
              </a:pPr>
              <a:t>11/23/2020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EB179031-8A59-4E20-909A-B4260CEA64B1}" type="slidenum">
              <a:rPr lang="en-US"/>
              <a:pPr>
                <a:defRPr/>
              </a:pPr>
              <a:t>‹#›</a:t>
            </a:fld>
            <a:endParaRPr lang="en-US"/>
          </a:p>
        </p:txBody>
      </p:sp>
    </p:spTree>
    <p:extLst>
      <p:ext uri="{BB962C8B-B14F-4D97-AF65-F5344CB8AC3E}">
        <p14:creationId xmlns:p14="http://schemas.microsoft.com/office/powerpoint/2010/main" val="3014565923"/>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ED9DEC33-18F6-40B0-B638-32AA7BFBCD39}" type="datetimeFigureOut">
              <a:rPr lang="en-US"/>
              <a:pPr>
                <a:defRPr/>
              </a:pPr>
              <a:t>11/23/2020</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0A528BD2-643B-4017-A830-56C57C2FE0E6}" type="slidenum">
              <a:rPr lang="en-US"/>
              <a:pPr>
                <a:defRPr/>
              </a:pPr>
              <a:t>‹#›</a:t>
            </a:fld>
            <a:endParaRPr lang="en-US"/>
          </a:p>
        </p:txBody>
      </p:sp>
    </p:spTree>
    <p:extLst>
      <p:ext uri="{BB962C8B-B14F-4D97-AF65-F5344CB8AC3E}">
        <p14:creationId xmlns:p14="http://schemas.microsoft.com/office/powerpoint/2010/main" val="30228976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447094529"/>
      </p:ext>
    </p:extLst>
  </p:cSld>
  <p:clrMapOvr>
    <a:masterClrMapping/>
  </p:clrMapOvr>
  <p:timing>
    <p:tnLst>
      <p:par>
        <p:cTn id="1" dur="indefinite" restart="never" nodeType="tmRoot"/>
      </p:par>
    </p:tnLst>
  </p:timing>
</p:sldLayout>
</file>

<file path=ppt/slideLayouts/slideLayout4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85B654D8-E97E-45D9-A8A5-B34599255805}" type="datetimeFigureOut">
              <a:rPr lang="en-US"/>
              <a:pPr>
                <a:defRPr/>
              </a:pPr>
              <a:t>11/23/2020</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1562CE2E-6CD2-4D90-91D7-4BD8CF340A6A}" type="slidenum">
              <a:rPr lang="en-US"/>
              <a:pPr>
                <a:defRPr/>
              </a:pPr>
              <a:t>‹#›</a:t>
            </a:fld>
            <a:endParaRPr lang="en-US"/>
          </a:p>
        </p:txBody>
      </p:sp>
    </p:spTree>
    <p:extLst>
      <p:ext uri="{BB962C8B-B14F-4D97-AF65-F5344CB8AC3E}">
        <p14:creationId xmlns:p14="http://schemas.microsoft.com/office/powerpoint/2010/main" val="652174714"/>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7C31D66B-BCD6-41F1-B66C-4D67017C0AD8}" type="datetimeFigureOut">
              <a:rPr lang="en-US"/>
              <a:pPr>
                <a:defRPr/>
              </a:pPr>
              <a:t>11/23/2020</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B76F440F-B73E-460D-9F66-3E27DAAC0560}" type="slidenum">
              <a:rPr lang="en-US"/>
              <a:pPr>
                <a:defRPr/>
              </a:pPr>
              <a:t>‹#›</a:t>
            </a:fld>
            <a:endParaRPr lang="en-US"/>
          </a:p>
        </p:txBody>
      </p:sp>
    </p:spTree>
    <p:extLst>
      <p:ext uri="{BB962C8B-B14F-4D97-AF65-F5344CB8AC3E}">
        <p14:creationId xmlns:p14="http://schemas.microsoft.com/office/powerpoint/2010/main" val="3155398215"/>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57E3AF59-EA34-4BA4-AACA-5E60018D7BA7}" type="datetimeFigureOut">
              <a:rPr lang="en-US"/>
              <a:pPr>
                <a:defRPr/>
              </a:pPr>
              <a:t>11/23/2020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82122DC5-CDF7-43AD-86E2-771336B7DA51}" type="slidenum">
              <a:rPr lang="en-US"/>
              <a:pPr>
                <a:defRPr/>
              </a:pPr>
              <a:t>‹#›</a:t>
            </a:fld>
            <a:endParaRPr lang="en-US"/>
          </a:p>
        </p:txBody>
      </p:sp>
    </p:spTree>
    <p:extLst>
      <p:ext uri="{BB962C8B-B14F-4D97-AF65-F5344CB8AC3E}">
        <p14:creationId xmlns:p14="http://schemas.microsoft.com/office/powerpoint/2010/main" val="3277883528"/>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E950A8E6-D2A5-4954-8DA4-0A70921BE43F}" type="datetimeFigureOut">
              <a:rPr lang="en-US"/>
              <a:pPr>
                <a:defRPr/>
              </a:pPr>
              <a:t>11/23/2020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8A695188-AF86-46AC-8942-201E9870E07B}" type="slidenum">
              <a:rPr lang="en-US"/>
              <a:pPr>
                <a:defRPr/>
              </a:pPr>
              <a:t>‹#›</a:t>
            </a:fld>
            <a:endParaRPr lang="en-US"/>
          </a:p>
        </p:txBody>
      </p:sp>
    </p:spTree>
    <p:extLst>
      <p:ext uri="{BB962C8B-B14F-4D97-AF65-F5344CB8AC3E}">
        <p14:creationId xmlns:p14="http://schemas.microsoft.com/office/powerpoint/2010/main" val="1174098880"/>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4E36DA60-E2A9-463F-9788-87029549CFDF}" type="datetimeFigureOut">
              <a:rPr lang="en-US"/>
              <a:pPr>
                <a:defRPr/>
              </a:pPr>
              <a:t>11/23/2020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5C2D1A3-F629-4318-A47D-B1AABB3C4777}" type="slidenum">
              <a:rPr lang="en-US"/>
              <a:pPr>
                <a:defRPr/>
              </a:pPr>
              <a:t>‹#›</a:t>
            </a:fld>
            <a:endParaRPr lang="en-US"/>
          </a:p>
        </p:txBody>
      </p:sp>
    </p:spTree>
    <p:extLst>
      <p:ext uri="{BB962C8B-B14F-4D97-AF65-F5344CB8AC3E}">
        <p14:creationId xmlns:p14="http://schemas.microsoft.com/office/powerpoint/2010/main" val="2376614336"/>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F8A9C5DC-5FBD-48F8-8EAE-124E27D8534F}" type="datetimeFigureOut">
              <a:rPr lang="en-US"/>
              <a:pPr>
                <a:defRPr/>
              </a:pPr>
              <a:t>11/23/2020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94AFE4D-B053-45FA-A3CF-3E50D09E27F1}" type="slidenum">
              <a:rPr lang="en-US"/>
              <a:pPr>
                <a:defRPr/>
              </a:pPr>
              <a:t>‹#›</a:t>
            </a:fld>
            <a:endParaRPr lang="en-US"/>
          </a:p>
        </p:txBody>
      </p:sp>
    </p:spTree>
    <p:extLst>
      <p:ext uri="{BB962C8B-B14F-4D97-AF65-F5344CB8AC3E}">
        <p14:creationId xmlns:p14="http://schemas.microsoft.com/office/powerpoint/2010/main" val="1002922525"/>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r>
              <a:rPr lang="en-US"/>
              <a:t>BOA (#)</a:t>
            </a:r>
          </a:p>
        </p:txBody>
      </p:sp>
      <p:sp>
        <p:nvSpPr>
          <p:cNvPr id="6" name="Slide Number Placeholder 5"/>
          <p:cNvSpPr>
            <a:spLocks noGrp="1"/>
          </p:cNvSpPr>
          <p:nvPr>
            <p:ph type="sldNum" sz="quarter" idx="12"/>
          </p:nvPr>
        </p:nvSpPr>
        <p:spPr/>
        <p:txBody>
          <a:bodyPr/>
          <a:lstStyle>
            <a:lvl1pPr>
              <a:defRPr/>
            </a:lvl1pPr>
          </a:lstStyle>
          <a:p>
            <a:pPr>
              <a:defRPr/>
            </a:pPr>
            <a:fld id="{1EE86E7D-1BAF-4AD1-8477-B72FA506911B}" type="slidenum">
              <a:rPr lang="en-US"/>
              <a:pPr>
                <a:defRPr/>
              </a:pPr>
              <a:t>‹#›</a:t>
            </a:fld>
            <a:endParaRPr lang="en-US"/>
          </a:p>
        </p:txBody>
      </p:sp>
    </p:spTree>
    <p:extLst>
      <p:ext uri="{BB962C8B-B14F-4D97-AF65-F5344CB8AC3E}">
        <p14:creationId xmlns:p14="http://schemas.microsoft.com/office/powerpoint/2010/main" val="3750686702"/>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r>
              <a:rPr lang="en-US"/>
              <a:t>BOA (#)</a:t>
            </a:r>
          </a:p>
        </p:txBody>
      </p:sp>
      <p:sp>
        <p:nvSpPr>
          <p:cNvPr id="6" name="Slide Number Placeholder 5"/>
          <p:cNvSpPr>
            <a:spLocks noGrp="1"/>
          </p:cNvSpPr>
          <p:nvPr>
            <p:ph type="sldNum" sz="quarter" idx="12"/>
          </p:nvPr>
        </p:nvSpPr>
        <p:spPr/>
        <p:txBody>
          <a:bodyPr/>
          <a:lstStyle>
            <a:lvl1pPr>
              <a:defRPr/>
            </a:lvl1pPr>
          </a:lstStyle>
          <a:p>
            <a:pPr>
              <a:defRPr/>
            </a:pPr>
            <a:fld id="{E0AAECD8-9B2E-459F-ACAD-53A7B3F44392}" type="slidenum">
              <a:rPr lang="en-US"/>
              <a:pPr>
                <a:defRPr/>
              </a:pPr>
              <a:t>‹#›</a:t>
            </a:fld>
            <a:endParaRPr lang="en-US"/>
          </a:p>
        </p:txBody>
      </p:sp>
    </p:spTree>
    <p:extLst>
      <p:ext uri="{BB962C8B-B14F-4D97-AF65-F5344CB8AC3E}">
        <p14:creationId xmlns:p14="http://schemas.microsoft.com/office/powerpoint/2010/main" val="1860861747"/>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r>
              <a:rPr lang="en-US"/>
              <a:t>BOA (#)</a:t>
            </a:r>
          </a:p>
        </p:txBody>
      </p:sp>
      <p:sp>
        <p:nvSpPr>
          <p:cNvPr id="6" name="Slide Number Placeholder 5"/>
          <p:cNvSpPr>
            <a:spLocks noGrp="1"/>
          </p:cNvSpPr>
          <p:nvPr>
            <p:ph type="sldNum" sz="quarter" idx="12"/>
          </p:nvPr>
        </p:nvSpPr>
        <p:spPr/>
        <p:txBody>
          <a:bodyPr/>
          <a:lstStyle>
            <a:lvl1pPr>
              <a:defRPr/>
            </a:lvl1pPr>
          </a:lstStyle>
          <a:p>
            <a:pPr>
              <a:defRPr/>
            </a:pPr>
            <a:fld id="{EDC3B0FD-34F2-49BA-8E95-CDBF4D4625B9}" type="slidenum">
              <a:rPr lang="en-US"/>
              <a:pPr>
                <a:defRPr/>
              </a:pPr>
              <a:t>‹#›</a:t>
            </a:fld>
            <a:endParaRPr lang="en-US"/>
          </a:p>
        </p:txBody>
      </p:sp>
    </p:spTree>
    <p:extLst>
      <p:ext uri="{BB962C8B-B14F-4D97-AF65-F5344CB8AC3E}">
        <p14:creationId xmlns:p14="http://schemas.microsoft.com/office/powerpoint/2010/main" val="2723157868"/>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pPr>
              <a:defRPr/>
            </a:pPr>
            <a:endParaRPr lang="en-US"/>
          </a:p>
        </p:txBody>
      </p:sp>
      <p:sp>
        <p:nvSpPr>
          <p:cNvPr id="6" name="Footer Placeholder 5"/>
          <p:cNvSpPr>
            <a:spLocks noGrp="1"/>
          </p:cNvSpPr>
          <p:nvPr>
            <p:ph type="ftr" sz="quarter" idx="11"/>
          </p:nvPr>
        </p:nvSpPr>
        <p:spPr/>
        <p:txBody>
          <a:bodyPr/>
          <a:lstStyle>
            <a:lvl1pPr>
              <a:defRPr/>
            </a:lvl1pPr>
          </a:lstStyle>
          <a:p>
            <a:pPr>
              <a:defRPr/>
            </a:pPr>
            <a:r>
              <a:rPr lang="en-US"/>
              <a:t>BOA (#)</a:t>
            </a:r>
          </a:p>
        </p:txBody>
      </p:sp>
      <p:sp>
        <p:nvSpPr>
          <p:cNvPr id="7" name="Slide Number Placeholder 6"/>
          <p:cNvSpPr>
            <a:spLocks noGrp="1"/>
          </p:cNvSpPr>
          <p:nvPr>
            <p:ph type="sldNum" sz="quarter" idx="12"/>
          </p:nvPr>
        </p:nvSpPr>
        <p:spPr/>
        <p:txBody>
          <a:bodyPr/>
          <a:lstStyle>
            <a:lvl1pPr>
              <a:defRPr/>
            </a:lvl1pPr>
          </a:lstStyle>
          <a:p>
            <a:pPr>
              <a:defRPr/>
            </a:pPr>
            <a:fld id="{3A2DB7A0-686C-4B58-9718-47E6623665C7}" type="slidenum">
              <a:rPr lang="en-US"/>
              <a:pPr>
                <a:defRPr/>
              </a:pPr>
              <a:t>‹#›</a:t>
            </a:fld>
            <a:endParaRPr lang="en-US"/>
          </a:p>
        </p:txBody>
      </p:sp>
    </p:spTree>
    <p:extLst>
      <p:ext uri="{BB962C8B-B14F-4D97-AF65-F5344CB8AC3E}">
        <p14:creationId xmlns:p14="http://schemas.microsoft.com/office/powerpoint/2010/main" val="25590284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4335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335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68919473"/>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pPr>
              <a:defRPr/>
            </a:pPr>
            <a:endParaRPr lang="en-US"/>
          </a:p>
        </p:txBody>
      </p:sp>
      <p:sp>
        <p:nvSpPr>
          <p:cNvPr id="8" name="Footer Placeholder 7"/>
          <p:cNvSpPr>
            <a:spLocks noGrp="1"/>
          </p:cNvSpPr>
          <p:nvPr>
            <p:ph type="ftr" sz="quarter" idx="11"/>
          </p:nvPr>
        </p:nvSpPr>
        <p:spPr/>
        <p:txBody>
          <a:bodyPr/>
          <a:lstStyle>
            <a:lvl1pPr>
              <a:defRPr/>
            </a:lvl1pPr>
          </a:lstStyle>
          <a:p>
            <a:pPr>
              <a:defRPr/>
            </a:pPr>
            <a:r>
              <a:rPr lang="en-US"/>
              <a:t>BOA (#)</a:t>
            </a:r>
          </a:p>
        </p:txBody>
      </p:sp>
      <p:sp>
        <p:nvSpPr>
          <p:cNvPr id="9" name="Slide Number Placeholder 8"/>
          <p:cNvSpPr>
            <a:spLocks noGrp="1"/>
          </p:cNvSpPr>
          <p:nvPr>
            <p:ph type="sldNum" sz="quarter" idx="12"/>
          </p:nvPr>
        </p:nvSpPr>
        <p:spPr/>
        <p:txBody>
          <a:bodyPr/>
          <a:lstStyle>
            <a:lvl1pPr>
              <a:defRPr/>
            </a:lvl1pPr>
          </a:lstStyle>
          <a:p>
            <a:pPr>
              <a:defRPr/>
            </a:pPr>
            <a:fld id="{C02EB2B7-AFED-40BE-9611-14A30527C38C}" type="slidenum">
              <a:rPr lang="en-US"/>
              <a:pPr>
                <a:defRPr/>
              </a:pPr>
              <a:t>‹#›</a:t>
            </a:fld>
            <a:endParaRPr lang="en-US"/>
          </a:p>
        </p:txBody>
      </p:sp>
    </p:spTree>
    <p:extLst>
      <p:ext uri="{BB962C8B-B14F-4D97-AF65-F5344CB8AC3E}">
        <p14:creationId xmlns:p14="http://schemas.microsoft.com/office/powerpoint/2010/main" val="965991131"/>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pPr>
              <a:defRPr/>
            </a:pPr>
            <a:endParaRPr lang="en-US"/>
          </a:p>
        </p:txBody>
      </p:sp>
      <p:sp>
        <p:nvSpPr>
          <p:cNvPr id="4" name="Footer Placeholder 3"/>
          <p:cNvSpPr>
            <a:spLocks noGrp="1"/>
          </p:cNvSpPr>
          <p:nvPr>
            <p:ph type="ftr" sz="quarter" idx="11"/>
          </p:nvPr>
        </p:nvSpPr>
        <p:spPr/>
        <p:txBody>
          <a:bodyPr/>
          <a:lstStyle>
            <a:lvl1pPr>
              <a:defRPr/>
            </a:lvl1pPr>
          </a:lstStyle>
          <a:p>
            <a:pPr>
              <a:defRPr/>
            </a:pPr>
            <a:r>
              <a:rPr lang="en-US"/>
              <a:t>BOA (#)</a:t>
            </a:r>
          </a:p>
        </p:txBody>
      </p:sp>
      <p:sp>
        <p:nvSpPr>
          <p:cNvPr id="5" name="Slide Number Placeholder 4"/>
          <p:cNvSpPr>
            <a:spLocks noGrp="1"/>
          </p:cNvSpPr>
          <p:nvPr>
            <p:ph type="sldNum" sz="quarter" idx="12"/>
          </p:nvPr>
        </p:nvSpPr>
        <p:spPr/>
        <p:txBody>
          <a:bodyPr/>
          <a:lstStyle>
            <a:lvl1pPr>
              <a:defRPr/>
            </a:lvl1pPr>
          </a:lstStyle>
          <a:p>
            <a:pPr>
              <a:defRPr/>
            </a:pPr>
            <a:fld id="{743EC9EE-A0AE-40A1-AB67-ABEE2CE758EC}" type="slidenum">
              <a:rPr lang="en-US"/>
              <a:pPr>
                <a:defRPr/>
              </a:pPr>
              <a:t>‹#›</a:t>
            </a:fld>
            <a:endParaRPr lang="en-US"/>
          </a:p>
        </p:txBody>
      </p:sp>
    </p:spTree>
    <p:extLst>
      <p:ext uri="{BB962C8B-B14F-4D97-AF65-F5344CB8AC3E}">
        <p14:creationId xmlns:p14="http://schemas.microsoft.com/office/powerpoint/2010/main" val="3538393510"/>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endParaRPr lang="en-US"/>
          </a:p>
        </p:txBody>
      </p:sp>
      <p:sp>
        <p:nvSpPr>
          <p:cNvPr id="3" name="Footer Placeholder 2"/>
          <p:cNvSpPr>
            <a:spLocks noGrp="1"/>
          </p:cNvSpPr>
          <p:nvPr>
            <p:ph type="ftr" sz="quarter" idx="11"/>
          </p:nvPr>
        </p:nvSpPr>
        <p:spPr/>
        <p:txBody>
          <a:bodyPr/>
          <a:lstStyle>
            <a:lvl1pPr>
              <a:defRPr/>
            </a:lvl1pPr>
          </a:lstStyle>
          <a:p>
            <a:pPr>
              <a:defRPr/>
            </a:pPr>
            <a:r>
              <a:rPr lang="en-US"/>
              <a:t>BOA (#)</a:t>
            </a:r>
          </a:p>
        </p:txBody>
      </p:sp>
      <p:sp>
        <p:nvSpPr>
          <p:cNvPr id="4" name="Slide Number Placeholder 3"/>
          <p:cNvSpPr>
            <a:spLocks noGrp="1"/>
          </p:cNvSpPr>
          <p:nvPr>
            <p:ph type="sldNum" sz="quarter" idx="12"/>
          </p:nvPr>
        </p:nvSpPr>
        <p:spPr/>
        <p:txBody>
          <a:bodyPr/>
          <a:lstStyle>
            <a:lvl1pPr>
              <a:defRPr/>
            </a:lvl1pPr>
          </a:lstStyle>
          <a:p>
            <a:pPr>
              <a:defRPr/>
            </a:pPr>
            <a:fld id="{F7C741C9-D04A-4E03-98D0-A0962F956D46}" type="slidenum">
              <a:rPr lang="en-US"/>
              <a:pPr>
                <a:defRPr/>
              </a:pPr>
              <a:t>‹#›</a:t>
            </a:fld>
            <a:endParaRPr lang="en-US"/>
          </a:p>
        </p:txBody>
      </p:sp>
    </p:spTree>
    <p:extLst>
      <p:ext uri="{BB962C8B-B14F-4D97-AF65-F5344CB8AC3E}">
        <p14:creationId xmlns:p14="http://schemas.microsoft.com/office/powerpoint/2010/main" val="469739635"/>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endParaRPr lang="en-US"/>
          </a:p>
        </p:txBody>
      </p:sp>
      <p:sp>
        <p:nvSpPr>
          <p:cNvPr id="6" name="Footer Placeholder 5"/>
          <p:cNvSpPr>
            <a:spLocks noGrp="1"/>
          </p:cNvSpPr>
          <p:nvPr>
            <p:ph type="ftr" sz="quarter" idx="11"/>
          </p:nvPr>
        </p:nvSpPr>
        <p:spPr/>
        <p:txBody>
          <a:bodyPr/>
          <a:lstStyle>
            <a:lvl1pPr>
              <a:defRPr/>
            </a:lvl1pPr>
          </a:lstStyle>
          <a:p>
            <a:pPr>
              <a:defRPr/>
            </a:pPr>
            <a:r>
              <a:rPr lang="en-US"/>
              <a:t>BOA (#)</a:t>
            </a:r>
          </a:p>
        </p:txBody>
      </p:sp>
      <p:sp>
        <p:nvSpPr>
          <p:cNvPr id="7" name="Slide Number Placeholder 6"/>
          <p:cNvSpPr>
            <a:spLocks noGrp="1"/>
          </p:cNvSpPr>
          <p:nvPr>
            <p:ph type="sldNum" sz="quarter" idx="12"/>
          </p:nvPr>
        </p:nvSpPr>
        <p:spPr/>
        <p:txBody>
          <a:bodyPr/>
          <a:lstStyle>
            <a:lvl1pPr>
              <a:defRPr/>
            </a:lvl1pPr>
          </a:lstStyle>
          <a:p>
            <a:pPr>
              <a:defRPr/>
            </a:pPr>
            <a:fld id="{F88D96FE-A403-4DE8-A8D3-A95581F1F07A}" type="slidenum">
              <a:rPr lang="en-US"/>
              <a:pPr>
                <a:defRPr/>
              </a:pPr>
              <a:t>‹#›</a:t>
            </a:fld>
            <a:endParaRPr lang="en-US"/>
          </a:p>
        </p:txBody>
      </p:sp>
    </p:spTree>
    <p:extLst>
      <p:ext uri="{BB962C8B-B14F-4D97-AF65-F5344CB8AC3E}">
        <p14:creationId xmlns:p14="http://schemas.microsoft.com/office/powerpoint/2010/main" val="1517895714"/>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endParaRPr lang="en-US"/>
          </a:p>
        </p:txBody>
      </p:sp>
      <p:sp>
        <p:nvSpPr>
          <p:cNvPr id="6" name="Footer Placeholder 5"/>
          <p:cNvSpPr>
            <a:spLocks noGrp="1"/>
          </p:cNvSpPr>
          <p:nvPr>
            <p:ph type="ftr" sz="quarter" idx="11"/>
          </p:nvPr>
        </p:nvSpPr>
        <p:spPr/>
        <p:txBody>
          <a:bodyPr/>
          <a:lstStyle>
            <a:lvl1pPr>
              <a:defRPr/>
            </a:lvl1pPr>
          </a:lstStyle>
          <a:p>
            <a:pPr>
              <a:defRPr/>
            </a:pPr>
            <a:r>
              <a:rPr lang="en-US"/>
              <a:t>BOA (#)</a:t>
            </a:r>
          </a:p>
        </p:txBody>
      </p:sp>
      <p:sp>
        <p:nvSpPr>
          <p:cNvPr id="7" name="Slide Number Placeholder 6"/>
          <p:cNvSpPr>
            <a:spLocks noGrp="1"/>
          </p:cNvSpPr>
          <p:nvPr>
            <p:ph type="sldNum" sz="quarter" idx="12"/>
          </p:nvPr>
        </p:nvSpPr>
        <p:spPr/>
        <p:txBody>
          <a:bodyPr/>
          <a:lstStyle>
            <a:lvl1pPr>
              <a:defRPr/>
            </a:lvl1pPr>
          </a:lstStyle>
          <a:p>
            <a:pPr>
              <a:defRPr/>
            </a:pPr>
            <a:fld id="{176731E3-CF7D-4902-B6CE-CA84C46750C3}" type="slidenum">
              <a:rPr lang="en-US"/>
              <a:pPr>
                <a:defRPr/>
              </a:pPr>
              <a:t>‹#›</a:t>
            </a:fld>
            <a:endParaRPr lang="en-US"/>
          </a:p>
        </p:txBody>
      </p:sp>
    </p:spTree>
    <p:extLst>
      <p:ext uri="{BB962C8B-B14F-4D97-AF65-F5344CB8AC3E}">
        <p14:creationId xmlns:p14="http://schemas.microsoft.com/office/powerpoint/2010/main" val="959391317"/>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r>
              <a:rPr lang="en-US"/>
              <a:t>BOA (#)</a:t>
            </a:r>
          </a:p>
        </p:txBody>
      </p:sp>
      <p:sp>
        <p:nvSpPr>
          <p:cNvPr id="6" name="Slide Number Placeholder 5"/>
          <p:cNvSpPr>
            <a:spLocks noGrp="1"/>
          </p:cNvSpPr>
          <p:nvPr>
            <p:ph type="sldNum" sz="quarter" idx="12"/>
          </p:nvPr>
        </p:nvSpPr>
        <p:spPr/>
        <p:txBody>
          <a:bodyPr/>
          <a:lstStyle>
            <a:lvl1pPr>
              <a:defRPr/>
            </a:lvl1pPr>
          </a:lstStyle>
          <a:p>
            <a:pPr>
              <a:defRPr/>
            </a:pPr>
            <a:fld id="{C83E92CE-B865-48FB-9F4D-A96DAF6D026A}" type="slidenum">
              <a:rPr lang="en-US"/>
              <a:pPr>
                <a:defRPr/>
              </a:pPr>
              <a:t>‹#›</a:t>
            </a:fld>
            <a:endParaRPr lang="en-US"/>
          </a:p>
        </p:txBody>
      </p:sp>
    </p:spTree>
    <p:extLst>
      <p:ext uri="{BB962C8B-B14F-4D97-AF65-F5344CB8AC3E}">
        <p14:creationId xmlns:p14="http://schemas.microsoft.com/office/powerpoint/2010/main" val="3523961058"/>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r>
              <a:rPr lang="en-US"/>
              <a:t>BOA (#)</a:t>
            </a:r>
          </a:p>
        </p:txBody>
      </p:sp>
      <p:sp>
        <p:nvSpPr>
          <p:cNvPr id="6" name="Slide Number Placeholder 5"/>
          <p:cNvSpPr>
            <a:spLocks noGrp="1"/>
          </p:cNvSpPr>
          <p:nvPr>
            <p:ph type="sldNum" sz="quarter" idx="12"/>
          </p:nvPr>
        </p:nvSpPr>
        <p:spPr/>
        <p:txBody>
          <a:bodyPr/>
          <a:lstStyle>
            <a:lvl1pPr>
              <a:defRPr/>
            </a:lvl1pPr>
          </a:lstStyle>
          <a:p>
            <a:pPr>
              <a:defRPr/>
            </a:pPr>
            <a:fld id="{31E7E0C2-BA3E-4B7B-A86F-0171DC5C27D9}" type="slidenum">
              <a:rPr lang="en-US"/>
              <a:pPr>
                <a:defRPr/>
              </a:pPr>
              <a:t>‹#›</a:t>
            </a:fld>
            <a:endParaRPr lang="en-US"/>
          </a:p>
        </p:txBody>
      </p:sp>
    </p:spTree>
    <p:extLst>
      <p:ext uri="{BB962C8B-B14F-4D97-AF65-F5344CB8AC3E}">
        <p14:creationId xmlns:p14="http://schemas.microsoft.com/office/powerpoint/2010/main" val="3932223939"/>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r>
              <a:rPr lang="en-US"/>
              <a:t>BOA (#)</a:t>
            </a:r>
          </a:p>
        </p:txBody>
      </p:sp>
      <p:sp>
        <p:nvSpPr>
          <p:cNvPr id="6" name="Slide Number Placeholder 5"/>
          <p:cNvSpPr>
            <a:spLocks noGrp="1"/>
          </p:cNvSpPr>
          <p:nvPr>
            <p:ph type="sldNum" sz="quarter" idx="12"/>
          </p:nvPr>
        </p:nvSpPr>
        <p:spPr/>
        <p:txBody>
          <a:bodyPr/>
          <a:lstStyle>
            <a:lvl1pPr>
              <a:defRPr/>
            </a:lvl1pPr>
          </a:lstStyle>
          <a:p>
            <a:pPr>
              <a:defRPr/>
            </a:pPr>
            <a:fld id="{70923A3C-2C07-4A4A-8668-73097EA8C34E}" type="slidenum">
              <a:rPr lang="en-US"/>
              <a:pPr>
                <a:defRPr/>
              </a:pPr>
              <a:t>‹#›</a:t>
            </a:fld>
            <a:endParaRPr lang="en-US"/>
          </a:p>
        </p:txBody>
      </p:sp>
    </p:spTree>
    <p:extLst>
      <p:ext uri="{BB962C8B-B14F-4D97-AF65-F5344CB8AC3E}">
        <p14:creationId xmlns:p14="http://schemas.microsoft.com/office/powerpoint/2010/main" val="2200748897"/>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r>
              <a:rPr lang="en-US"/>
              <a:t>BOA (#)</a:t>
            </a:r>
          </a:p>
        </p:txBody>
      </p:sp>
      <p:sp>
        <p:nvSpPr>
          <p:cNvPr id="6" name="Slide Number Placeholder 5"/>
          <p:cNvSpPr>
            <a:spLocks noGrp="1"/>
          </p:cNvSpPr>
          <p:nvPr>
            <p:ph type="sldNum" sz="quarter" idx="12"/>
          </p:nvPr>
        </p:nvSpPr>
        <p:spPr/>
        <p:txBody>
          <a:bodyPr/>
          <a:lstStyle>
            <a:lvl1pPr>
              <a:defRPr/>
            </a:lvl1pPr>
          </a:lstStyle>
          <a:p>
            <a:pPr>
              <a:defRPr/>
            </a:pPr>
            <a:fld id="{0E5B1330-B0C5-4F72-9D0D-77CAC194553C}" type="slidenum">
              <a:rPr lang="en-US"/>
              <a:pPr>
                <a:defRPr/>
              </a:pPr>
              <a:t>‹#›</a:t>
            </a:fld>
            <a:endParaRPr lang="en-US"/>
          </a:p>
        </p:txBody>
      </p:sp>
    </p:spTree>
    <p:extLst>
      <p:ext uri="{BB962C8B-B14F-4D97-AF65-F5344CB8AC3E}">
        <p14:creationId xmlns:p14="http://schemas.microsoft.com/office/powerpoint/2010/main" val="2208808464"/>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r>
              <a:rPr lang="en-US"/>
              <a:t>BOA (#)</a:t>
            </a:r>
          </a:p>
        </p:txBody>
      </p:sp>
      <p:sp>
        <p:nvSpPr>
          <p:cNvPr id="6" name="Slide Number Placeholder 5"/>
          <p:cNvSpPr>
            <a:spLocks noGrp="1"/>
          </p:cNvSpPr>
          <p:nvPr>
            <p:ph type="sldNum" sz="quarter" idx="12"/>
          </p:nvPr>
        </p:nvSpPr>
        <p:spPr/>
        <p:txBody>
          <a:bodyPr/>
          <a:lstStyle>
            <a:lvl1pPr>
              <a:defRPr/>
            </a:lvl1pPr>
          </a:lstStyle>
          <a:p>
            <a:pPr>
              <a:defRPr/>
            </a:pPr>
            <a:fld id="{AE2648A5-D53B-416D-B13F-65183C49D989}" type="slidenum">
              <a:rPr lang="en-US"/>
              <a:pPr>
                <a:defRPr/>
              </a:pPr>
              <a:t>‹#›</a:t>
            </a:fld>
            <a:endParaRPr lang="en-US"/>
          </a:p>
        </p:txBody>
      </p:sp>
    </p:spTree>
    <p:extLst>
      <p:ext uri="{BB962C8B-B14F-4D97-AF65-F5344CB8AC3E}">
        <p14:creationId xmlns:p14="http://schemas.microsoft.com/office/powerpoint/2010/main" val="10640501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069848" y="0"/>
            <a:ext cx="7086600" cy="758952"/>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435608"/>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44712"/>
            <a:ext cx="4040188" cy="373075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435608"/>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44712"/>
            <a:ext cx="4041775" cy="373075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321642716"/>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r>
              <a:rPr lang="en-US"/>
              <a:t>BOA (#)</a:t>
            </a:r>
          </a:p>
        </p:txBody>
      </p:sp>
      <p:sp>
        <p:nvSpPr>
          <p:cNvPr id="7" name="Slide Number Placeholder 5"/>
          <p:cNvSpPr>
            <a:spLocks noGrp="1"/>
          </p:cNvSpPr>
          <p:nvPr>
            <p:ph type="sldNum" sz="quarter" idx="12"/>
          </p:nvPr>
        </p:nvSpPr>
        <p:spPr/>
        <p:txBody>
          <a:bodyPr/>
          <a:lstStyle>
            <a:lvl1pPr>
              <a:defRPr/>
            </a:lvl1pPr>
          </a:lstStyle>
          <a:p>
            <a:pPr>
              <a:defRPr/>
            </a:pPr>
            <a:fld id="{D56F8E17-B348-4680-A2F7-5412CD968C03}" type="slidenum">
              <a:rPr lang="en-US"/>
              <a:pPr>
                <a:defRPr/>
              </a:pPr>
              <a:t>‹#›</a:t>
            </a:fld>
            <a:endParaRPr lang="en-US"/>
          </a:p>
        </p:txBody>
      </p:sp>
    </p:spTree>
    <p:extLst>
      <p:ext uri="{BB962C8B-B14F-4D97-AF65-F5344CB8AC3E}">
        <p14:creationId xmlns:p14="http://schemas.microsoft.com/office/powerpoint/2010/main" val="2857229456"/>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endParaRPr lang="en-US"/>
          </a:p>
        </p:txBody>
      </p:sp>
      <p:sp>
        <p:nvSpPr>
          <p:cNvPr id="8" name="Footer Placeholder 4"/>
          <p:cNvSpPr>
            <a:spLocks noGrp="1"/>
          </p:cNvSpPr>
          <p:nvPr>
            <p:ph type="ftr" sz="quarter" idx="11"/>
          </p:nvPr>
        </p:nvSpPr>
        <p:spPr/>
        <p:txBody>
          <a:bodyPr/>
          <a:lstStyle>
            <a:lvl1pPr>
              <a:defRPr/>
            </a:lvl1pPr>
          </a:lstStyle>
          <a:p>
            <a:pPr>
              <a:defRPr/>
            </a:pPr>
            <a:r>
              <a:rPr lang="en-US"/>
              <a:t>BOA (#)</a:t>
            </a:r>
          </a:p>
        </p:txBody>
      </p:sp>
      <p:sp>
        <p:nvSpPr>
          <p:cNvPr id="9" name="Slide Number Placeholder 5"/>
          <p:cNvSpPr>
            <a:spLocks noGrp="1"/>
          </p:cNvSpPr>
          <p:nvPr>
            <p:ph type="sldNum" sz="quarter" idx="12"/>
          </p:nvPr>
        </p:nvSpPr>
        <p:spPr/>
        <p:txBody>
          <a:bodyPr/>
          <a:lstStyle>
            <a:lvl1pPr>
              <a:defRPr/>
            </a:lvl1pPr>
          </a:lstStyle>
          <a:p>
            <a:pPr>
              <a:defRPr/>
            </a:pPr>
            <a:fld id="{BB952EB5-7724-4959-A6BA-11F4A1AEF7F3}" type="slidenum">
              <a:rPr lang="en-US"/>
              <a:pPr>
                <a:defRPr/>
              </a:pPr>
              <a:t>‹#›</a:t>
            </a:fld>
            <a:endParaRPr lang="en-US"/>
          </a:p>
        </p:txBody>
      </p:sp>
    </p:spTree>
    <p:extLst>
      <p:ext uri="{BB962C8B-B14F-4D97-AF65-F5344CB8AC3E}">
        <p14:creationId xmlns:p14="http://schemas.microsoft.com/office/powerpoint/2010/main" val="1535792017"/>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endParaRPr lang="en-US"/>
          </a:p>
        </p:txBody>
      </p:sp>
      <p:sp>
        <p:nvSpPr>
          <p:cNvPr id="4" name="Footer Placeholder 4"/>
          <p:cNvSpPr>
            <a:spLocks noGrp="1"/>
          </p:cNvSpPr>
          <p:nvPr>
            <p:ph type="ftr" sz="quarter" idx="11"/>
          </p:nvPr>
        </p:nvSpPr>
        <p:spPr/>
        <p:txBody>
          <a:bodyPr/>
          <a:lstStyle>
            <a:lvl1pPr>
              <a:defRPr/>
            </a:lvl1pPr>
          </a:lstStyle>
          <a:p>
            <a:pPr>
              <a:defRPr/>
            </a:pPr>
            <a:r>
              <a:rPr lang="en-US"/>
              <a:t>BOA (#)</a:t>
            </a:r>
          </a:p>
        </p:txBody>
      </p:sp>
      <p:sp>
        <p:nvSpPr>
          <p:cNvPr id="5" name="Slide Number Placeholder 5"/>
          <p:cNvSpPr>
            <a:spLocks noGrp="1"/>
          </p:cNvSpPr>
          <p:nvPr>
            <p:ph type="sldNum" sz="quarter" idx="12"/>
          </p:nvPr>
        </p:nvSpPr>
        <p:spPr/>
        <p:txBody>
          <a:bodyPr/>
          <a:lstStyle>
            <a:lvl1pPr>
              <a:defRPr/>
            </a:lvl1pPr>
          </a:lstStyle>
          <a:p>
            <a:pPr>
              <a:defRPr/>
            </a:pPr>
            <a:fld id="{E654968A-081B-4BCB-9786-C9F9409A534B}" type="slidenum">
              <a:rPr lang="en-US"/>
              <a:pPr>
                <a:defRPr/>
              </a:pPr>
              <a:t>‹#›</a:t>
            </a:fld>
            <a:endParaRPr lang="en-US"/>
          </a:p>
        </p:txBody>
      </p:sp>
    </p:spTree>
    <p:extLst>
      <p:ext uri="{BB962C8B-B14F-4D97-AF65-F5344CB8AC3E}">
        <p14:creationId xmlns:p14="http://schemas.microsoft.com/office/powerpoint/2010/main" val="1241354067"/>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p>
        </p:txBody>
      </p:sp>
      <p:sp>
        <p:nvSpPr>
          <p:cNvPr id="3" name="Footer Placeholder 4"/>
          <p:cNvSpPr>
            <a:spLocks noGrp="1"/>
          </p:cNvSpPr>
          <p:nvPr>
            <p:ph type="ftr" sz="quarter" idx="11"/>
          </p:nvPr>
        </p:nvSpPr>
        <p:spPr/>
        <p:txBody>
          <a:bodyPr/>
          <a:lstStyle>
            <a:lvl1pPr>
              <a:defRPr/>
            </a:lvl1pPr>
          </a:lstStyle>
          <a:p>
            <a:pPr>
              <a:defRPr/>
            </a:pPr>
            <a:r>
              <a:rPr lang="en-US"/>
              <a:t>BOA (#)</a:t>
            </a:r>
          </a:p>
        </p:txBody>
      </p:sp>
      <p:sp>
        <p:nvSpPr>
          <p:cNvPr id="4" name="Slide Number Placeholder 5"/>
          <p:cNvSpPr>
            <a:spLocks noGrp="1"/>
          </p:cNvSpPr>
          <p:nvPr>
            <p:ph type="sldNum" sz="quarter" idx="12"/>
          </p:nvPr>
        </p:nvSpPr>
        <p:spPr/>
        <p:txBody>
          <a:bodyPr/>
          <a:lstStyle>
            <a:lvl1pPr>
              <a:defRPr/>
            </a:lvl1pPr>
          </a:lstStyle>
          <a:p>
            <a:pPr>
              <a:defRPr/>
            </a:pPr>
            <a:fld id="{0CA4EBC4-D123-4B5A-B88B-FE9830417173}" type="slidenum">
              <a:rPr lang="en-US"/>
              <a:pPr>
                <a:defRPr/>
              </a:pPr>
              <a:t>‹#›</a:t>
            </a:fld>
            <a:endParaRPr lang="en-US"/>
          </a:p>
        </p:txBody>
      </p:sp>
    </p:spTree>
    <p:extLst>
      <p:ext uri="{BB962C8B-B14F-4D97-AF65-F5344CB8AC3E}">
        <p14:creationId xmlns:p14="http://schemas.microsoft.com/office/powerpoint/2010/main" val="375002897"/>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r>
              <a:rPr lang="en-US"/>
              <a:t>BOA (#)</a:t>
            </a:r>
          </a:p>
        </p:txBody>
      </p:sp>
      <p:sp>
        <p:nvSpPr>
          <p:cNvPr id="7" name="Slide Number Placeholder 5"/>
          <p:cNvSpPr>
            <a:spLocks noGrp="1"/>
          </p:cNvSpPr>
          <p:nvPr>
            <p:ph type="sldNum" sz="quarter" idx="12"/>
          </p:nvPr>
        </p:nvSpPr>
        <p:spPr/>
        <p:txBody>
          <a:bodyPr/>
          <a:lstStyle>
            <a:lvl1pPr>
              <a:defRPr/>
            </a:lvl1pPr>
          </a:lstStyle>
          <a:p>
            <a:pPr>
              <a:defRPr/>
            </a:pPr>
            <a:fld id="{8614DC19-2E9A-48A1-802E-8CBB61F2454F}" type="slidenum">
              <a:rPr lang="en-US"/>
              <a:pPr>
                <a:defRPr/>
              </a:pPr>
              <a:t>‹#›</a:t>
            </a:fld>
            <a:endParaRPr lang="en-US"/>
          </a:p>
        </p:txBody>
      </p:sp>
    </p:spTree>
    <p:extLst>
      <p:ext uri="{BB962C8B-B14F-4D97-AF65-F5344CB8AC3E}">
        <p14:creationId xmlns:p14="http://schemas.microsoft.com/office/powerpoint/2010/main" val="1665067994"/>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r>
              <a:rPr lang="en-US"/>
              <a:t>BOA (#)</a:t>
            </a:r>
          </a:p>
        </p:txBody>
      </p:sp>
      <p:sp>
        <p:nvSpPr>
          <p:cNvPr id="7" name="Slide Number Placeholder 5"/>
          <p:cNvSpPr>
            <a:spLocks noGrp="1"/>
          </p:cNvSpPr>
          <p:nvPr>
            <p:ph type="sldNum" sz="quarter" idx="12"/>
          </p:nvPr>
        </p:nvSpPr>
        <p:spPr/>
        <p:txBody>
          <a:bodyPr/>
          <a:lstStyle>
            <a:lvl1pPr>
              <a:defRPr/>
            </a:lvl1pPr>
          </a:lstStyle>
          <a:p>
            <a:pPr>
              <a:defRPr/>
            </a:pPr>
            <a:fld id="{F97C4A03-BFA8-4C07-A8C6-99AB73A197F9}" type="slidenum">
              <a:rPr lang="en-US"/>
              <a:pPr>
                <a:defRPr/>
              </a:pPr>
              <a:t>‹#›</a:t>
            </a:fld>
            <a:endParaRPr lang="en-US"/>
          </a:p>
        </p:txBody>
      </p:sp>
    </p:spTree>
    <p:extLst>
      <p:ext uri="{BB962C8B-B14F-4D97-AF65-F5344CB8AC3E}">
        <p14:creationId xmlns:p14="http://schemas.microsoft.com/office/powerpoint/2010/main" val="1284671033"/>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r>
              <a:rPr lang="en-US"/>
              <a:t>BOA (#)</a:t>
            </a:r>
          </a:p>
        </p:txBody>
      </p:sp>
      <p:sp>
        <p:nvSpPr>
          <p:cNvPr id="6" name="Slide Number Placeholder 5"/>
          <p:cNvSpPr>
            <a:spLocks noGrp="1"/>
          </p:cNvSpPr>
          <p:nvPr>
            <p:ph type="sldNum" sz="quarter" idx="12"/>
          </p:nvPr>
        </p:nvSpPr>
        <p:spPr/>
        <p:txBody>
          <a:bodyPr/>
          <a:lstStyle>
            <a:lvl1pPr>
              <a:defRPr/>
            </a:lvl1pPr>
          </a:lstStyle>
          <a:p>
            <a:pPr>
              <a:defRPr/>
            </a:pPr>
            <a:fld id="{CA47B1AD-BF66-4223-BDDA-ADB78F2B3AA4}" type="slidenum">
              <a:rPr lang="en-US"/>
              <a:pPr>
                <a:defRPr/>
              </a:pPr>
              <a:t>‹#›</a:t>
            </a:fld>
            <a:endParaRPr lang="en-US"/>
          </a:p>
        </p:txBody>
      </p:sp>
    </p:spTree>
    <p:extLst>
      <p:ext uri="{BB962C8B-B14F-4D97-AF65-F5344CB8AC3E}">
        <p14:creationId xmlns:p14="http://schemas.microsoft.com/office/powerpoint/2010/main" val="2716350499"/>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r>
              <a:rPr lang="en-US"/>
              <a:t>BOA (#)</a:t>
            </a:r>
          </a:p>
        </p:txBody>
      </p:sp>
      <p:sp>
        <p:nvSpPr>
          <p:cNvPr id="6" name="Slide Number Placeholder 5"/>
          <p:cNvSpPr>
            <a:spLocks noGrp="1"/>
          </p:cNvSpPr>
          <p:nvPr>
            <p:ph type="sldNum" sz="quarter" idx="12"/>
          </p:nvPr>
        </p:nvSpPr>
        <p:spPr/>
        <p:txBody>
          <a:bodyPr/>
          <a:lstStyle>
            <a:lvl1pPr>
              <a:defRPr/>
            </a:lvl1pPr>
          </a:lstStyle>
          <a:p>
            <a:pPr>
              <a:defRPr/>
            </a:pPr>
            <a:fld id="{151565FB-13AF-4911-89D9-F534616AFD77}" type="slidenum">
              <a:rPr lang="en-US"/>
              <a:pPr>
                <a:defRPr/>
              </a:pPr>
              <a:t>‹#›</a:t>
            </a:fld>
            <a:endParaRPr lang="en-US"/>
          </a:p>
        </p:txBody>
      </p:sp>
    </p:spTree>
    <p:extLst>
      <p:ext uri="{BB962C8B-B14F-4D97-AF65-F5344CB8AC3E}">
        <p14:creationId xmlns:p14="http://schemas.microsoft.com/office/powerpoint/2010/main" val="4657909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9403191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2019410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435608"/>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1435608"/>
            <a:ext cx="5111750" cy="427939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2666999"/>
            <a:ext cx="3008313" cy="304749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8834813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2.xml"/><Relationship Id="rId3" Type="http://schemas.openxmlformats.org/officeDocument/2006/relationships/slideLayout" Target="../slideLayouts/slideLayout37.xml"/><Relationship Id="rId7" Type="http://schemas.openxmlformats.org/officeDocument/2006/relationships/slideLayout" Target="../slideLayouts/slideLayout41.xml"/><Relationship Id="rId12" Type="http://schemas.openxmlformats.org/officeDocument/2006/relationships/theme" Target="../theme/theme4.xml"/><Relationship Id="rId2" Type="http://schemas.openxmlformats.org/officeDocument/2006/relationships/slideLayout" Target="../slideLayouts/slideLayout36.xml"/><Relationship Id="rId1" Type="http://schemas.openxmlformats.org/officeDocument/2006/relationships/slideLayout" Target="../slideLayouts/slideLayout35.xml"/><Relationship Id="rId6" Type="http://schemas.openxmlformats.org/officeDocument/2006/relationships/slideLayout" Target="../slideLayouts/slideLayout40.xml"/><Relationship Id="rId11" Type="http://schemas.openxmlformats.org/officeDocument/2006/relationships/slideLayout" Target="../slideLayouts/slideLayout45.xml"/><Relationship Id="rId5" Type="http://schemas.openxmlformats.org/officeDocument/2006/relationships/slideLayout" Target="../slideLayouts/slideLayout39.xml"/><Relationship Id="rId10" Type="http://schemas.openxmlformats.org/officeDocument/2006/relationships/slideLayout" Target="../slideLayouts/slideLayout44.xml"/><Relationship Id="rId4" Type="http://schemas.openxmlformats.org/officeDocument/2006/relationships/slideLayout" Target="../slideLayouts/slideLayout38.xml"/><Relationship Id="rId9" Type="http://schemas.openxmlformats.org/officeDocument/2006/relationships/slideLayout" Target="../slideLayouts/slideLayout43.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3.xml"/><Relationship Id="rId3" Type="http://schemas.openxmlformats.org/officeDocument/2006/relationships/slideLayout" Target="../slideLayouts/slideLayout48.xml"/><Relationship Id="rId7" Type="http://schemas.openxmlformats.org/officeDocument/2006/relationships/slideLayout" Target="../slideLayouts/slideLayout52.xml"/><Relationship Id="rId12" Type="http://schemas.openxmlformats.org/officeDocument/2006/relationships/theme" Target="../theme/theme5.xml"/><Relationship Id="rId2" Type="http://schemas.openxmlformats.org/officeDocument/2006/relationships/slideLayout" Target="../slideLayouts/slideLayout47.xml"/><Relationship Id="rId1" Type="http://schemas.openxmlformats.org/officeDocument/2006/relationships/slideLayout" Target="../slideLayouts/slideLayout46.xml"/><Relationship Id="rId6" Type="http://schemas.openxmlformats.org/officeDocument/2006/relationships/slideLayout" Target="../slideLayouts/slideLayout51.xml"/><Relationship Id="rId11" Type="http://schemas.openxmlformats.org/officeDocument/2006/relationships/slideLayout" Target="../slideLayouts/slideLayout56.xml"/><Relationship Id="rId5" Type="http://schemas.openxmlformats.org/officeDocument/2006/relationships/slideLayout" Target="../slideLayouts/slideLayout50.xml"/><Relationship Id="rId10" Type="http://schemas.openxmlformats.org/officeDocument/2006/relationships/slideLayout" Target="../slideLayouts/slideLayout55.xml"/><Relationship Id="rId4" Type="http://schemas.openxmlformats.org/officeDocument/2006/relationships/slideLayout" Target="../slideLayouts/slideLayout49.xml"/><Relationship Id="rId9" Type="http://schemas.openxmlformats.org/officeDocument/2006/relationships/slideLayout" Target="../slideLayouts/slideLayout54.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4.xml"/><Relationship Id="rId3" Type="http://schemas.openxmlformats.org/officeDocument/2006/relationships/slideLayout" Target="../slideLayouts/slideLayout59.xml"/><Relationship Id="rId7" Type="http://schemas.openxmlformats.org/officeDocument/2006/relationships/slideLayout" Target="../slideLayouts/slideLayout63.xml"/><Relationship Id="rId12" Type="http://schemas.openxmlformats.org/officeDocument/2006/relationships/theme" Target="../theme/theme6.xml"/><Relationship Id="rId2" Type="http://schemas.openxmlformats.org/officeDocument/2006/relationships/slideLayout" Target="../slideLayouts/slideLayout58.xml"/><Relationship Id="rId1" Type="http://schemas.openxmlformats.org/officeDocument/2006/relationships/slideLayout" Target="../slideLayouts/slideLayout57.xml"/><Relationship Id="rId6" Type="http://schemas.openxmlformats.org/officeDocument/2006/relationships/slideLayout" Target="../slideLayouts/slideLayout62.xml"/><Relationship Id="rId11" Type="http://schemas.openxmlformats.org/officeDocument/2006/relationships/slideLayout" Target="../slideLayouts/slideLayout67.xml"/><Relationship Id="rId5" Type="http://schemas.openxmlformats.org/officeDocument/2006/relationships/slideLayout" Target="../slideLayouts/slideLayout61.xml"/><Relationship Id="rId10" Type="http://schemas.openxmlformats.org/officeDocument/2006/relationships/slideLayout" Target="../slideLayouts/slideLayout66.xml"/><Relationship Id="rId4" Type="http://schemas.openxmlformats.org/officeDocument/2006/relationships/slideLayout" Target="../slideLayouts/slideLayout60.xml"/><Relationship Id="rId9" Type="http://schemas.openxmlformats.org/officeDocument/2006/relationships/slideLayout" Target="../slideLayouts/slideLayout6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6"/>
          <p:cNvSpPr>
            <a:spLocks noGrp="1" noChangeArrowheads="1"/>
          </p:cNvSpPr>
          <p:nvPr>
            <p:ph type="title"/>
          </p:nvPr>
        </p:nvSpPr>
        <p:spPr bwMode="auto">
          <a:xfrm>
            <a:off x="1066800" y="0"/>
            <a:ext cx="70866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64" tIns="46033" rIns="92064" bIns="46033" numCol="1" anchor="ctr" anchorCtr="0" compatLnSpc="1">
            <a:prstTxWarp prst="textNoShape">
              <a:avLst/>
            </a:prstTxWarp>
          </a:bodyPr>
          <a:lstStyle/>
          <a:p>
            <a:pPr lvl="0"/>
            <a:r>
              <a:rPr lang="en-US" altLang="en-US" smtClean="0"/>
              <a:t>Click to edit Master title style</a:t>
            </a:r>
          </a:p>
        </p:txBody>
      </p:sp>
      <p:sp>
        <p:nvSpPr>
          <p:cNvPr id="1027" name="Rectangle 7"/>
          <p:cNvSpPr>
            <a:spLocks noGrp="1" noChangeArrowheads="1"/>
          </p:cNvSpPr>
          <p:nvPr>
            <p:ph type="body" idx="1"/>
          </p:nvPr>
        </p:nvSpPr>
        <p:spPr bwMode="auto">
          <a:xfrm>
            <a:off x="685800" y="1433513"/>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64" tIns="46033" rIns="92064" bIns="46033" numCol="1" anchor="t" anchorCtr="0" compatLnSpc="1">
            <a:prstTxWarp prst="textNoShape">
              <a:avLst/>
            </a:prstTxWarp>
          </a:bodyPr>
          <a:lstStyle/>
          <a:p>
            <a:pPr lvl="0"/>
            <a:r>
              <a:rPr lang="en-US" altLang="en-US" dirty="0" smtClean="0"/>
              <a:t>Click to edit Master text styles</a:t>
            </a:r>
          </a:p>
          <a:p>
            <a:pPr lvl="1"/>
            <a:r>
              <a:rPr lang="en-US" altLang="en-US" dirty="0" smtClean="0"/>
              <a:t>Second level</a:t>
            </a:r>
          </a:p>
          <a:p>
            <a:pPr lvl="2"/>
            <a:r>
              <a:rPr lang="en-US" altLang="en-US" dirty="0" smtClean="0"/>
              <a:t>Third level</a:t>
            </a:r>
          </a:p>
          <a:p>
            <a:pPr lvl="3"/>
            <a:r>
              <a:rPr lang="en-US" altLang="en-US" dirty="0" smtClean="0"/>
              <a:t>Fourth level</a:t>
            </a:r>
          </a:p>
          <a:p>
            <a:pPr lvl="4"/>
            <a:r>
              <a:rPr lang="en-US" altLang="en-US" dirty="0" smtClean="0"/>
              <a:t>Fifth level</a:t>
            </a:r>
          </a:p>
        </p:txBody>
      </p:sp>
      <p:sp>
        <p:nvSpPr>
          <p:cNvPr id="1028" name="Freeform 8"/>
          <p:cNvSpPr>
            <a:spLocks/>
          </p:cNvSpPr>
          <p:nvPr/>
        </p:nvSpPr>
        <p:spPr bwMode="auto">
          <a:xfrm>
            <a:off x="-317500" y="855663"/>
            <a:ext cx="9755188" cy="1587"/>
          </a:xfrm>
          <a:custGeom>
            <a:avLst/>
            <a:gdLst>
              <a:gd name="T0" fmla="*/ 0 w 6145"/>
              <a:gd name="T1" fmla="*/ 0 h 1"/>
              <a:gd name="T2" fmla="*/ 2147483647 w 6145"/>
              <a:gd name="T3" fmla="*/ 0 h 1"/>
              <a:gd name="T4" fmla="*/ 0 w 6145"/>
              <a:gd name="T5" fmla="*/ 0 h 1"/>
              <a:gd name="T6" fmla="*/ 0 60000 65536"/>
              <a:gd name="T7" fmla="*/ 0 60000 65536"/>
              <a:gd name="T8" fmla="*/ 0 60000 65536"/>
            </a:gdLst>
            <a:ahLst/>
            <a:cxnLst>
              <a:cxn ang="T6">
                <a:pos x="T0" y="T1"/>
              </a:cxn>
              <a:cxn ang="T7">
                <a:pos x="T2" y="T3"/>
              </a:cxn>
              <a:cxn ang="T8">
                <a:pos x="T4" y="T5"/>
              </a:cxn>
            </a:cxnLst>
            <a:rect l="0" t="0" r="r" b="b"/>
            <a:pathLst>
              <a:path w="6145" h="1">
                <a:moveTo>
                  <a:pt x="0" y="0"/>
                </a:moveTo>
                <a:lnTo>
                  <a:pt x="6144" y="0"/>
                </a:lnTo>
                <a:lnTo>
                  <a:pt x="0" y="0"/>
                </a:lnTo>
              </a:path>
            </a:pathLst>
          </a:custGeom>
          <a:noFill/>
          <a:ln w="50800" cap="rnd" cmpd="sng">
            <a:solidFill>
              <a:srgbClr val="0000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029" name="Rectangle 11"/>
          <p:cNvSpPr>
            <a:spLocks noChangeArrowheads="1"/>
          </p:cNvSpPr>
          <p:nvPr/>
        </p:nvSpPr>
        <p:spPr bwMode="auto">
          <a:xfrm>
            <a:off x="6096000" y="6248400"/>
            <a:ext cx="2655888"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64" tIns="46033" rIns="92064" bIns="46033">
            <a:spAutoFit/>
          </a:bodyPr>
          <a:lstStyle>
            <a:lvl1pPr eaLnBrk="0" hangingPunct="0">
              <a:defRPr sz="2400">
                <a:solidFill>
                  <a:schemeClr val="tx1"/>
                </a:solidFill>
                <a:latin typeface="Arial" charset="0"/>
                <a:cs typeface="Arial" charset="0"/>
              </a:defRPr>
            </a:lvl1pPr>
            <a:lvl2pPr marL="742950" indent="-285750" eaLnBrk="0" hangingPunct="0">
              <a:defRPr sz="2400">
                <a:solidFill>
                  <a:schemeClr val="tx1"/>
                </a:solidFill>
                <a:latin typeface="Arial" charset="0"/>
                <a:cs typeface="Arial" charset="0"/>
              </a:defRPr>
            </a:lvl2pPr>
            <a:lvl3pPr marL="1143000" indent="-228600" eaLnBrk="0" hangingPunct="0">
              <a:defRPr sz="2400">
                <a:solidFill>
                  <a:schemeClr val="tx1"/>
                </a:solidFill>
                <a:latin typeface="Arial" charset="0"/>
                <a:cs typeface="Arial" charset="0"/>
              </a:defRPr>
            </a:lvl3pPr>
            <a:lvl4pPr marL="1600200" indent="-228600" eaLnBrk="0" hangingPunct="0">
              <a:defRPr sz="2400">
                <a:solidFill>
                  <a:schemeClr val="tx1"/>
                </a:solidFill>
                <a:latin typeface="Arial" charset="0"/>
                <a:cs typeface="Arial" charset="0"/>
              </a:defRPr>
            </a:lvl4pPr>
            <a:lvl5pPr marL="2057400" indent="-228600" eaLnBrk="0" hangingPunct="0">
              <a:defRPr sz="2400">
                <a:solidFill>
                  <a:schemeClr val="tx1"/>
                </a:solidFill>
                <a:latin typeface="Arial" charset="0"/>
                <a:cs typeface="Arial" charset="0"/>
              </a:defRPr>
            </a:lvl5pPr>
            <a:lvl6pPr marL="2514600" indent="-228600" eaLnBrk="0" fontAlgn="base" hangingPunct="0">
              <a:spcBef>
                <a:spcPct val="0"/>
              </a:spcBef>
              <a:spcAft>
                <a:spcPct val="0"/>
              </a:spcAft>
              <a:defRPr sz="2400">
                <a:solidFill>
                  <a:schemeClr val="tx1"/>
                </a:solidFill>
                <a:latin typeface="Arial" charset="0"/>
                <a:cs typeface="Arial" charset="0"/>
              </a:defRPr>
            </a:lvl6pPr>
            <a:lvl7pPr marL="2971800" indent="-228600" eaLnBrk="0" fontAlgn="base" hangingPunct="0">
              <a:spcBef>
                <a:spcPct val="0"/>
              </a:spcBef>
              <a:spcAft>
                <a:spcPct val="0"/>
              </a:spcAft>
              <a:defRPr sz="2400">
                <a:solidFill>
                  <a:schemeClr val="tx1"/>
                </a:solidFill>
                <a:latin typeface="Arial" charset="0"/>
                <a:cs typeface="Arial" charset="0"/>
              </a:defRPr>
            </a:lvl7pPr>
            <a:lvl8pPr marL="3429000" indent="-228600" eaLnBrk="0" fontAlgn="base" hangingPunct="0">
              <a:spcBef>
                <a:spcPct val="0"/>
              </a:spcBef>
              <a:spcAft>
                <a:spcPct val="0"/>
              </a:spcAft>
              <a:defRPr sz="2400">
                <a:solidFill>
                  <a:schemeClr val="tx1"/>
                </a:solidFill>
                <a:latin typeface="Arial" charset="0"/>
                <a:cs typeface="Arial" charset="0"/>
              </a:defRPr>
            </a:lvl8pPr>
            <a:lvl9pPr marL="3886200" indent="-228600" eaLnBrk="0" fontAlgn="base" hangingPunct="0">
              <a:spcBef>
                <a:spcPct val="0"/>
              </a:spcBef>
              <a:spcAft>
                <a:spcPct val="0"/>
              </a:spcAft>
              <a:defRPr sz="2400">
                <a:solidFill>
                  <a:schemeClr val="tx1"/>
                </a:solidFill>
                <a:latin typeface="Arial" charset="0"/>
                <a:cs typeface="Arial" charset="0"/>
              </a:defRPr>
            </a:lvl9pPr>
          </a:lstStyle>
          <a:p>
            <a:pPr>
              <a:defRPr/>
            </a:pPr>
            <a:r>
              <a:rPr lang="en-US" altLang="en-US" sz="1400" b="1" smtClean="0">
                <a:solidFill>
                  <a:srgbClr val="0000FF"/>
                </a:solidFill>
              </a:rPr>
              <a:t>Concord Board of Assessors</a:t>
            </a:r>
          </a:p>
        </p:txBody>
      </p:sp>
      <p:sp>
        <p:nvSpPr>
          <p:cNvPr id="1030" name="Freeform 14"/>
          <p:cNvSpPr>
            <a:spLocks/>
          </p:cNvSpPr>
          <p:nvPr/>
        </p:nvSpPr>
        <p:spPr bwMode="auto">
          <a:xfrm flipV="1">
            <a:off x="8763000" y="6248400"/>
            <a:ext cx="914400" cy="182563"/>
          </a:xfrm>
          <a:custGeom>
            <a:avLst/>
            <a:gdLst>
              <a:gd name="T0" fmla="*/ 0 w 6145"/>
              <a:gd name="T1" fmla="*/ 0 h 1"/>
              <a:gd name="T2" fmla="*/ 2147483647 w 6145"/>
              <a:gd name="T3" fmla="*/ 0 h 1"/>
              <a:gd name="T4" fmla="*/ 0 w 6145"/>
              <a:gd name="T5" fmla="*/ 0 h 1"/>
              <a:gd name="T6" fmla="*/ 0 60000 65536"/>
              <a:gd name="T7" fmla="*/ 0 60000 65536"/>
              <a:gd name="T8" fmla="*/ 0 60000 65536"/>
            </a:gdLst>
            <a:ahLst/>
            <a:cxnLst>
              <a:cxn ang="T6">
                <a:pos x="T0" y="T1"/>
              </a:cxn>
              <a:cxn ang="T7">
                <a:pos x="T2" y="T3"/>
              </a:cxn>
              <a:cxn ang="T8">
                <a:pos x="T4" y="T5"/>
              </a:cxn>
            </a:cxnLst>
            <a:rect l="0" t="0" r="r" b="b"/>
            <a:pathLst>
              <a:path w="6145" h="1">
                <a:moveTo>
                  <a:pt x="0" y="0"/>
                </a:moveTo>
                <a:lnTo>
                  <a:pt x="6144" y="0"/>
                </a:lnTo>
                <a:lnTo>
                  <a:pt x="0" y="0"/>
                </a:lnTo>
              </a:path>
            </a:pathLst>
          </a:custGeom>
          <a:noFill/>
          <a:ln w="50800" cap="rnd" cmpd="sng">
            <a:solidFill>
              <a:srgbClr val="0000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031" name="Freeform 25"/>
          <p:cNvSpPr>
            <a:spLocks/>
          </p:cNvSpPr>
          <p:nvPr/>
        </p:nvSpPr>
        <p:spPr bwMode="auto">
          <a:xfrm flipV="1">
            <a:off x="-304800" y="6384925"/>
            <a:ext cx="6248400" cy="46038"/>
          </a:xfrm>
          <a:custGeom>
            <a:avLst/>
            <a:gdLst>
              <a:gd name="T0" fmla="*/ 0 w 6145"/>
              <a:gd name="T1" fmla="*/ 0 h 1"/>
              <a:gd name="T2" fmla="*/ 2147483647 w 6145"/>
              <a:gd name="T3" fmla="*/ 0 h 1"/>
              <a:gd name="T4" fmla="*/ 0 w 6145"/>
              <a:gd name="T5" fmla="*/ 0 h 1"/>
              <a:gd name="T6" fmla="*/ 0 60000 65536"/>
              <a:gd name="T7" fmla="*/ 0 60000 65536"/>
              <a:gd name="T8" fmla="*/ 0 60000 65536"/>
            </a:gdLst>
            <a:ahLst/>
            <a:cxnLst>
              <a:cxn ang="T6">
                <a:pos x="T0" y="T1"/>
              </a:cxn>
              <a:cxn ang="T7">
                <a:pos x="T2" y="T3"/>
              </a:cxn>
              <a:cxn ang="T8">
                <a:pos x="T4" y="T5"/>
              </a:cxn>
            </a:cxnLst>
            <a:rect l="0" t="0" r="r" b="b"/>
            <a:pathLst>
              <a:path w="6145" h="1">
                <a:moveTo>
                  <a:pt x="0" y="0"/>
                </a:moveTo>
                <a:lnTo>
                  <a:pt x="6144" y="0"/>
                </a:lnTo>
                <a:lnTo>
                  <a:pt x="0" y="0"/>
                </a:lnTo>
              </a:path>
            </a:pathLst>
          </a:custGeom>
          <a:noFill/>
          <a:ln w="50800" cap="rnd" cmpd="sng">
            <a:solidFill>
              <a:srgbClr val="0000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pic>
        <p:nvPicPr>
          <p:cNvPr id="1032" name="Picture 2"/>
          <p:cNvPicPr>
            <a:picLocks noChangeAspect="1" noChangeArrowheads="1"/>
          </p:cNvPicPr>
          <p:nvPr userDrawn="1"/>
        </p:nvPicPr>
        <p:blipFill>
          <a:blip r:embed="rId14">
            <a:extLst>
              <a:ext uri="{28A0092B-C50C-407E-A947-70E740481C1C}">
                <a14:useLocalDpi xmlns:a14="http://schemas.microsoft.com/office/drawing/2010/main" val="0"/>
              </a:ext>
            </a:extLst>
          </a:blip>
          <a:srcRect l="1579" t="9125" r="81580" b="3285"/>
          <a:stretch>
            <a:fillRect/>
          </a:stretch>
        </p:blipFill>
        <p:spPr bwMode="auto">
          <a:xfrm>
            <a:off x="152400" y="76200"/>
            <a:ext cx="762000" cy="71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3" name="Rectangle 24"/>
          <p:cNvSpPr>
            <a:spLocks noChangeArrowheads="1"/>
          </p:cNvSpPr>
          <p:nvPr userDrawn="1"/>
        </p:nvSpPr>
        <p:spPr bwMode="auto">
          <a:xfrm>
            <a:off x="247650" y="6477000"/>
            <a:ext cx="666750" cy="31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64" tIns="46033" rIns="92064" bIns="46033" anchor="ctr"/>
          <a:lstStyle>
            <a:lvl1pPr eaLnBrk="0" hangingPunct="0">
              <a:defRPr sz="2400">
                <a:solidFill>
                  <a:schemeClr val="tx1"/>
                </a:solidFill>
                <a:latin typeface="Arial" charset="0"/>
                <a:cs typeface="Arial" charset="0"/>
              </a:defRPr>
            </a:lvl1pPr>
            <a:lvl2pPr marL="742950" indent="-285750" eaLnBrk="0" hangingPunct="0">
              <a:defRPr sz="2400">
                <a:solidFill>
                  <a:schemeClr val="tx1"/>
                </a:solidFill>
                <a:latin typeface="Arial" charset="0"/>
                <a:cs typeface="Arial" charset="0"/>
              </a:defRPr>
            </a:lvl2pPr>
            <a:lvl3pPr marL="1143000" indent="-228600" eaLnBrk="0" hangingPunct="0">
              <a:defRPr sz="2400">
                <a:solidFill>
                  <a:schemeClr val="tx1"/>
                </a:solidFill>
                <a:latin typeface="Arial" charset="0"/>
                <a:cs typeface="Arial" charset="0"/>
              </a:defRPr>
            </a:lvl3pPr>
            <a:lvl4pPr marL="1600200" indent="-228600" eaLnBrk="0" hangingPunct="0">
              <a:defRPr sz="2400">
                <a:solidFill>
                  <a:schemeClr val="tx1"/>
                </a:solidFill>
                <a:latin typeface="Arial" charset="0"/>
                <a:cs typeface="Arial" charset="0"/>
              </a:defRPr>
            </a:lvl4pPr>
            <a:lvl5pPr marL="2057400" indent="-228600" eaLnBrk="0" hangingPunct="0">
              <a:defRPr sz="2400">
                <a:solidFill>
                  <a:schemeClr val="tx1"/>
                </a:solidFill>
                <a:latin typeface="Arial" charset="0"/>
                <a:cs typeface="Arial" charset="0"/>
              </a:defRPr>
            </a:lvl5pPr>
            <a:lvl6pPr marL="2514600" indent="-228600" eaLnBrk="0" fontAlgn="base" hangingPunct="0">
              <a:spcBef>
                <a:spcPct val="0"/>
              </a:spcBef>
              <a:spcAft>
                <a:spcPct val="0"/>
              </a:spcAft>
              <a:defRPr sz="2400">
                <a:solidFill>
                  <a:schemeClr val="tx1"/>
                </a:solidFill>
                <a:latin typeface="Arial" charset="0"/>
                <a:cs typeface="Arial" charset="0"/>
              </a:defRPr>
            </a:lvl6pPr>
            <a:lvl7pPr marL="2971800" indent="-228600" eaLnBrk="0" fontAlgn="base" hangingPunct="0">
              <a:spcBef>
                <a:spcPct val="0"/>
              </a:spcBef>
              <a:spcAft>
                <a:spcPct val="0"/>
              </a:spcAft>
              <a:defRPr sz="2400">
                <a:solidFill>
                  <a:schemeClr val="tx1"/>
                </a:solidFill>
                <a:latin typeface="Arial" charset="0"/>
                <a:cs typeface="Arial" charset="0"/>
              </a:defRPr>
            </a:lvl7pPr>
            <a:lvl8pPr marL="3429000" indent="-228600" eaLnBrk="0" fontAlgn="base" hangingPunct="0">
              <a:spcBef>
                <a:spcPct val="0"/>
              </a:spcBef>
              <a:spcAft>
                <a:spcPct val="0"/>
              </a:spcAft>
              <a:defRPr sz="2400">
                <a:solidFill>
                  <a:schemeClr val="tx1"/>
                </a:solidFill>
                <a:latin typeface="Arial" charset="0"/>
                <a:cs typeface="Arial" charset="0"/>
              </a:defRPr>
            </a:lvl8pPr>
            <a:lvl9pPr marL="3886200" indent="-228600" eaLnBrk="0" fontAlgn="base" hangingPunct="0">
              <a:spcBef>
                <a:spcPct val="0"/>
              </a:spcBef>
              <a:spcAft>
                <a:spcPct val="0"/>
              </a:spcAft>
              <a:defRPr sz="2400">
                <a:solidFill>
                  <a:schemeClr val="tx1"/>
                </a:solidFill>
                <a:latin typeface="Arial" charset="0"/>
                <a:cs typeface="Arial" charset="0"/>
              </a:defRPr>
            </a:lvl9pPr>
          </a:lstStyle>
          <a:p>
            <a:pPr algn="ctr">
              <a:defRPr/>
            </a:pPr>
            <a:r>
              <a:rPr lang="en-US" altLang="en-US" sz="1000" b="1" dirty="0" smtClean="0"/>
              <a:t>BOA </a:t>
            </a:r>
            <a:fld id="{59E41598-5BC8-4451-A8C0-085792F29CAF}" type="slidenum">
              <a:rPr lang="en-US" altLang="en-US" sz="1000" b="1" smtClean="0"/>
              <a:pPr algn="ctr">
                <a:defRPr/>
              </a:pPr>
              <a:t>‹#›</a:t>
            </a:fld>
            <a:endParaRPr lang="en-US" altLang="en-US" sz="1000" b="1" dirty="0" smtClean="0"/>
          </a:p>
          <a:p>
            <a:pPr algn="ctr">
              <a:defRPr/>
            </a:pPr>
            <a:r>
              <a:rPr lang="en-US" altLang="en-US" sz="1000" b="1" dirty="0" smtClean="0"/>
              <a:t>11/02/2020</a:t>
            </a:r>
          </a:p>
        </p:txBody>
      </p:sp>
    </p:spTree>
  </p:cSld>
  <p:clrMap bg1="lt1" tx1="dk1" bg2="lt2" tx2="dk2" accent1="accent1" accent2="accent2" accent3="accent3" accent4="accent4" accent5="accent5" accent6="accent6" hlink="hlink" folHlink="folHlink"/>
  <p:sldLayoutIdLst>
    <p:sldLayoutId id="2147485145" r:id="rId1"/>
    <p:sldLayoutId id="2147485101" r:id="rId2"/>
    <p:sldLayoutId id="2147485102" r:id="rId3"/>
    <p:sldLayoutId id="2147485103" r:id="rId4"/>
    <p:sldLayoutId id="2147485104" r:id="rId5"/>
    <p:sldLayoutId id="2147485105" r:id="rId6"/>
    <p:sldLayoutId id="2147485106" r:id="rId7"/>
    <p:sldLayoutId id="2147485107" r:id="rId8"/>
    <p:sldLayoutId id="2147485108" r:id="rId9"/>
    <p:sldLayoutId id="2147485109" r:id="rId10"/>
    <p:sldLayoutId id="2147485110" r:id="rId11"/>
    <p:sldLayoutId id="2147485111" r:id="rId12"/>
  </p:sldLayoutIdLst>
  <p:timing>
    <p:tnLst>
      <p:par>
        <p:cTn id="1" dur="indefinite" restart="never" nodeType="tmRoot"/>
      </p:par>
    </p:tnLst>
  </p:timing>
  <p:hf sldNum="0" hdr="0" dt="0"/>
  <p:txStyles>
    <p:titleStyle>
      <a:lvl1pPr algn="ctr" rtl="0" eaLnBrk="0" fontAlgn="base" hangingPunct="0">
        <a:lnSpc>
          <a:spcPts val="3000"/>
        </a:lnSpc>
        <a:spcBef>
          <a:spcPct val="0"/>
        </a:spcBef>
        <a:spcAft>
          <a:spcPct val="0"/>
        </a:spcAft>
        <a:defRPr sz="2800" b="1">
          <a:solidFill>
            <a:schemeClr val="tx2"/>
          </a:solidFill>
          <a:latin typeface="+mj-lt"/>
          <a:ea typeface="+mj-ea"/>
          <a:cs typeface="+mj-cs"/>
        </a:defRPr>
      </a:lvl1pPr>
      <a:lvl2pPr algn="ctr" rtl="0" eaLnBrk="0" fontAlgn="base" hangingPunct="0">
        <a:lnSpc>
          <a:spcPts val="3000"/>
        </a:lnSpc>
        <a:spcBef>
          <a:spcPct val="0"/>
        </a:spcBef>
        <a:spcAft>
          <a:spcPct val="0"/>
        </a:spcAft>
        <a:defRPr sz="2800" b="1">
          <a:solidFill>
            <a:schemeClr val="tx2"/>
          </a:solidFill>
          <a:latin typeface="Arial" charset="0"/>
        </a:defRPr>
      </a:lvl2pPr>
      <a:lvl3pPr algn="ctr" rtl="0" eaLnBrk="0" fontAlgn="base" hangingPunct="0">
        <a:lnSpc>
          <a:spcPts val="3000"/>
        </a:lnSpc>
        <a:spcBef>
          <a:spcPct val="0"/>
        </a:spcBef>
        <a:spcAft>
          <a:spcPct val="0"/>
        </a:spcAft>
        <a:defRPr sz="2800" b="1">
          <a:solidFill>
            <a:schemeClr val="tx2"/>
          </a:solidFill>
          <a:latin typeface="Arial" charset="0"/>
        </a:defRPr>
      </a:lvl3pPr>
      <a:lvl4pPr algn="ctr" rtl="0" eaLnBrk="0" fontAlgn="base" hangingPunct="0">
        <a:lnSpc>
          <a:spcPts val="3000"/>
        </a:lnSpc>
        <a:spcBef>
          <a:spcPct val="0"/>
        </a:spcBef>
        <a:spcAft>
          <a:spcPct val="0"/>
        </a:spcAft>
        <a:defRPr sz="2800" b="1">
          <a:solidFill>
            <a:schemeClr val="tx2"/>
          </a:solidFill>
          <a:latin typeface="Arial" charset="0"/>
        </a:defRPr>
      </a:lvl4pPr>
      <a:lvl5pPr algn="ctr" rtl="0" eaLnBrk="0" fontAlgn="base" hangingPunct="0">
        <a:lnSpc>
          <a:spcPts val="3000"/>
        </a:lnSpc>
        <a:spcBef>
          <a:spcPct val="0"/>
        </a:spcBef>
        <a:spcAft>
          <a:spcPct val="0"/>
        </a:spcAft>
        <a:defRPr sz="2800" b="1">
          <a:solidFill>
            <a:schemeClr val="tx2"/>
          </a:solidFill>
          <a:latin typeface="Arial" charset="0"/>
        </a:defRPr>
      </a:lvl5pPr>
      <a:lvl6pPr marL="457200" algn="ctr" rtl="0" eaLnBrk="1" fontAlgn="base" hangingPunct="1">
        <a:lnSpc>
          <a:spcPts val="3000"/>
        </a:lnSpc>
        <a:spcBef>
          <a:spcPct val="0"/>
        </a:spcBef>
        <a:spcAft>
          <a:spcPct val="0"/>
        </a:spcAft>
        <a:defRPr sz="2800" b="1">
          <a:solidFill>
            <a:schemeClr val="tx2"/>
          </a:solidFill>
          <a:latin typeface="Arial" charset="0"/>
        </a:defRPr>
      </a:lvl6pPr>
      <a:lvl7pPr marL="914400" algn="ctr" rtl="0" eaLnBrk="1" fontAlgn="base" hangingPunct="1">
        <a:lnSpc>
          <a:spcPts val="3000"/>
        </a:lnSpc>
        <a:spcBef>
          <a:spcPct val="0"/>
        </a:spcBef>
        <a:spcAft>
          <a:spcPct val="0"/>
        </a:spcAft>
        <a:defRPr sz="2800" b="1">
          <a:solidFill>
            <a:schemeClr val="tx2"/>
          </a:solidFill>
          <a:latin typeface="Arial" charset="0"/>
        </a:defRPr>
      </a:lvl7pPr>
      <a:lvl8pPr marL="1371600" algn="ctr" rtl="0" eaLnBrk="1" fontAlgn="base" hangingPunct="1">
        <a:lnSpc>
          <a:spcPts val="3000"/>
        </a:lnSpc>
        <a:spcBef>
          <a:spcPct val="0"/>
        </a:spcBef>
        <a:spcAft>
          <a:spcPct val="0"/>
        </a:spcAft>
        <a:defRPr sz="2800" b="1">
          <a:solidFill>
            <a:schemeClr val="tx2"/>
          </a:solidFill>
          <a:latin typeface="Arial" charset="0"/>
        </a:defRPr>
      </a:lvl8pPr>
      <a:lvl9pPr marL="1828800" algn="ctr" rtl="0" eaLnBrk="1" fontAlgn="base" hangingPunct="1">
        <a:lnSpc>
          <a:spcPts val="3000"/>
        </a:lnSpc>
        <a:spcBef>
          <a:spcPct val="0"/>
        </a:spcBef>
        <a:spcAft>
          <a:spcPct val="0"/>
        </a:spcAft>
        <a:defRPr sz="2800" b="1">
          <a:solidFill>
            <a:schemeClr val="tx2"/>
          </a:solidFill>
          <a:latin typeface="Arial" charset="0"/>
        </a:defRPr>
      </a:lvl9pPr>
    </p:titleStyle>
    <p:bodyStyle>
      <a:lvl1pPr marL="342900" indent="-342900" algn="l" rtl="0" eaLnBrk="0" fontAlgn="base" hangingPunct="0">
        <a:lnSpc>
          <a:spcPct val="90000"/>
        </a:lnSpc>
        <a:spcBef>
          <a:spcPct val="25000"/>
        </a:spcBef>
        <a:spcAft>
          <a:spcPct val="0"/>
        </a:spcAft>
        <a:buSzPct val="125000"/>
        <a:buChar char="•"/>
        <a:defRPr sz="2000" b="1">
          <a:solidFill>
            <a:schemeClr val="tx1"/>
          </a:solidFill>
          <a:latin typeface="+mn-lt"/>
          <a:ea typeface="+mn-ea"/>
          <a:cs typeface="+mn-cs"/>
        </a:defRPr>
      </a:lvl1pPr>
      <a:lvl2pPr marL="862013" indent="-341313" algn="l" rtl="0" eaLnBrk="0" fontAlgn="base" hangingPunct="0">
        <a:lnSpc>
          <a:spcPct val="90000"/>
        </a:lnSpc>
        <a:spcBef>
          <a:spcPct val="25000"/>
        </a:spcBef>
        <a:spcAft>
          <a:spcPct val="0"/>
        </a:spcAft>
        <a:buSzPct val="100000"/>
        <a:buChar char="–"/>
        <a:defRPr b="1">
          <a:solidFill>
            <a:schemeClr val="tx1"/>
          </a:solidFill>
          <a:latin typeface="+mn-lt"/>
        </a:defRPr>
      </a:lvl2pPr>
      <a:lvl3pPr marL="1204913" indent="-228600" algn="l" rtl="0" eaLnBrk="0" fontAlgn="base" hangingPunct="0">
        <a:lnSpc>
          <a:spcPct val="90000"/>
        </a:lnSpc>
        <a:spcBef>
          <a:spcPct val="25000"/>
        </a:spcBef>
        <a:spcAft>
          <a:spcPct val="0"/>
        </a:spcAft>
        <a:buSzPct val="100000"/>
        <a:buChar char=" "/>
        <a:defRPr sz="1600" b="1">
          <a:solidFill>
            <a:schemeClr val="tx1"/>
          </a:solidFill>
          <a:latin typeface="+mn-lt"/>
        </a:defRPr>
      </a:lvl3pPr>
      <a:lvl4pPr marL="1546225" indent="-119063" algn="l" rtl="0" eaLnBrk="0" fontAlgn="base" hangingPunct="0">
        <a:lnSpc>
          <a:spcPct val="90000"/>
        </a:lnSpc>
        <a:spcBef>
          <a:spcPct val="25000"/>
        </a:spcBef>
        <a:spcAft>
          <a:spcPct val="0"/>
        </a:spcAft>
        <a:buSzPct val="100000"/>
        <a:buChar char=" "/>
        <a:defRPr sz="1400" b="1">
          <a:solidFill>
            <a:schemeClr val="tx1"/>
          </a:solidFill>
          <a:latin typeface="+mn-lt"/>
        </a:defRPr>
      </a:lvl4pPr>
      <a:lvl5pPr marL="1828800" algn="l" rtl="0" eaLnBrk="0" fontAlgn="base" hangingPunct="0">
        <a:lnSpc>
          <a:spcPct val="90000"/>
        </a:lnSpc>
        <a:spcBef>
          <a:spcPct val="25000"/>
        </a:spcBef>
        <a:spcAft>
          <a:spcPct val="0"/>
        </a:spcAft>
        <a:buSzPct val="100000"/>
        <a:buChar char=" "/>
        <a:defRPr sz="1400" b="1">
          <a:solidFill>
            <a:schemeClr val="tx1"/>
          </a:solidFill>
          <a:latin typeface="+mn-lt"/>
        </a:defRPr>
      </a:lvl5pPr>
      <a:lvl6pPr marL="2286000" algn="l" rtl="0" eaLnBrk="1" fontAlgn="base" hangingPunct="1">
        <a:lnSpc>
          <a:spcPct val="90000"/>
        </a:lnSpc>
        <a:spcBef>
          <a:spcPct val="25000"/>
        </a:spcBef>
        <a:spcAft>
          <a:spcPct val="0"/>
        </a:spcAft>
        <a:buSzPct val="100000"/>
        <a:buChar char=" "/>
        <a:defRPr sz="1400" b="1">
          <a:solidFill>
            <a:schemeClr val="tx1"/>
          </a:solidFill>
          <a:latin typeface="+mn-lt"/>
        </a:defRPr>
      </a:lvl6pPr>
      <a:lvl7pPr marL="2743200" algn="l" rtl="0" eaLnBrk="1" fontAlgn="base" hangingPunct="1">
        <a:lnSpc>
          <a:spcPct val="90000"/>
        </a:lnSpc>
        <a:spcBef>
          <a:spcPct val="25000"/>
        </a:spcBef>
        <a:spcAft>
          <a:spcPct val="0"/>
        </a:spcAft>
        <a:buSzPct val="100000"/>
        <a:buChar char=" "/>
        <a:defRPr sz="1400" b="1">
          <a:solidFill>
            <a:schemeClr val="tx1"/>
          </a:solidFill>
          <a:latin typeface="+mn-lt"/>
        </a:defRPr>
      </a:lvl7pPr>
      <a:lvl8pPr marL="3200400" algn="l" rtl="0" eaLnBrk="1" fontAlgn="base" hangingPunct="1">
        <a:lnSpc>
          <a:spcPct val="90000"/>
        </a:lnSpc>
        <a:spcBef>
          <a:spcPct val="25000"/>
        </a:spcBef>
        <a:spcAft>
          <a:spcPct val="0"/>
        </a:spcAft>
        <a:buSzPct val="100000"/>
        <a:buChar char=" "/>
        <a:defRPr sz="1400" b="1">
          <a:solidFill>
            <a:schemeClr val="tx1"/>
          </a:solidFill>
          <a:latin typeface="+mn-lt"/>
        </a:defRPr>
      </a:lvl8pPr>
      <a:lvl9pPr marL="3657600" algn="l" rtl="0" eaLnBrk="1" fontAlgn="base" hangingPunct="1">
        <a:lnSpc>
          <a:spcPct val="90000"/>
        </a:lnSpc>
        <a:spcBef>
          <a:spcPct val="25000"/>
        </a:spcBef>
        <a:spcAft>
          <a:spcPct val="0"/>
        </a:spcAft>
        <a:buSzPct val="100000"/>
        <a:buChar char=" "/>
        <a:defRPr sz="1400" b="1">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C6E3D99-8E2C-4C00-8E52-E70A922C845C}" type="datetimeFigureOut">
              <a:rPr lang="en-US" smtClean="0"/>
              <a:t>11/23/2020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8919CE-350A-4008-89C7-82F4E18B398B}" type="slidenum">
              <a:rPr lang="en-US" smtClean="0"/>
              <a:t>‹#›</a:t>
            </a:fld>
            <a:endParaRPr lang="en-US"/>
          </a:p>
        </p:txBody>
      </p:sp>
    </p:spTree>
    <p:extLst>
      <p:ext uri="{BB962C8B-B14F-4D97-AF65-F5344CB8AC3E}">
        <p14:creationId xmlns:p14="http://schemas.microsoft.com/office/powerpoint/2010/main" val="28354771"/>
      </p:ext>
    </p:extLst>
  </p:cSld>
  <p:clrMap bg1="lt1" tx1="dk1" bg2="lt2" tx2="dk2" accent1="accent1" accent2="accent2" accent3="accent3" accent4="accent4" accent5="accent5" accent6="accent6" hlink="hlink" folHlink="folHlink"/>
  <p:sldLayoutIdLst>
    <p:sldLayoutId id="2147485158" r:id="rId1"/>
    <p:sldLayoutId id="2147485159" r:id="rId2"/>
    <p:sldLayoutId id="2147485160" r:id="rId3"/>
    <p:sldLayoutId id="2147485161" r:id="rId4"/>
    <p:sldLayoutId id="2147485162" r:id="rId5"/>
    <p:sldLayoutId id="2147485163" r:id="rId6"/>
    <p:sldLayoutId id="2147485164" r:id="rId7"/>
    <p:sldLayoutId id="2147485165" r:id="rId8"/>
    <p:sldLayoutId id="2147485166" r:id="rId9"/>
    <p:sldLayoutId id="2147485167" r:id="rId10"/>
    <p:sldLayoutId id="2147485168"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2051"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817D3915-EFBC-40CE-AE77-DFC31A9936B7}" type="datetimeFigureOut">
              <a:rPr lang="en-US"/>
              <a:pPr>
                <a:defRPr/>
              </a:pPr>
              <a:t>11/23/2020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D427C771-E7F9-4EA5-A862-761722BE7F9D}"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5112" r:id="rId1"/>
    <p:sldLayoutId id="2147485113" r:id="rId2"/>
    <p:sldLayoutId id="2147485114" r:id="rId3"/>
    <p:sldLayoutId id="2147485115" r:id="rId4"/>
    <p:sldLayoutId id="2147485116" r:id="rId5"/>
    <p:sldLayoutId id="2147485117" r:id="rId6"/>
    <p:sldLayoutId id="2147485118" r:id="rId7"/>
    <p:sldLayoutId id="2147485119" r:id="rId8"/>
    <p:sldLayoutId id="2147485120" r:id="rId9"/>
    <p:sldLayoutId id="2147485121" r:id="rId10"/>
    <p:sldLayoutId id="2147485122" r:id="rId11"/>
  </p:sldLayoutIdLst>
  <p:timing>
    <p:tnLst>
      <p:par>
        <p:cTn id="1" dur="indefinite" restart="never" nodeType="tmRoot"/>
      </p:par>
    </p:tnLst>
  </p:timing>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4"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3075"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0FDD06D5-9B6E-4276-8EB6-93784B74BBCF}" type="datetimeFigureOut">
              <a:rPr lang="en-US"/>
              <a:pPr>
                <a:defRPr/>
              </a:pPr>
              <a:t>11/23/2020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76A00BFE-1A39-45C8-A26F-5480DFF80B71}"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5123" r:id="rId1"/>
    <p:sldLayoutId id="2147485124" r:id="rId2"/>
    <p:sldLayoutId id="2147485125" r:id="rId3"/>
    <p:sldLayoutId id="2147485126" r:id="rId4"/>
    <p:sldLayoutId id="2147485127" r:id="rId5"/>
    <p:sldLayoutId id="2147485128" r:id="rId6"/>
    <p:sldLayoutId id="2147485129" r:id="rId7"/>
    <p:sldLayoutId id="2147485130" r:id="rId8"/>
    <p:sldLayoutId id="2147485131" r:id="rId9"/>
    <p:sldLayoutId id="2147485132" r:id="rId10"/>
    <p:sldLayoutId id="2147485133" r:id="rId11"/>
  </p:sldLayoutIdLst>
  <p:timing>
    <p:tnLst>
      <p:par>
        <p:cTn id="1" dur="indefinite" restart="never" nodeType="tmRoot"/>
      </p:par>
    </p:tnLst>
  </p:timing>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4099"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r>
              <a:rPr lang="en-US"/>
              <a:t>11/18/2013</a:t>
            </a: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r>
              <a:rPr lang="en-US"/>
              <a:t>BOA (#)</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EC3531E0-5B48-432A-BA0C-BAC0F2D2322A}"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5146" r:id="rId1"/>
    <p:sldLayoutId id="2147485147" r:id="rId2"/>
    <p:sldLayoutId id="2147485148" r:id="rId3"/>
    <p:sldLayoutId id="2147485149" r:id="rId4"/>
    <p:sldLayoutId id="2147485150" r:id="rId5"/>
    <p:sldLayoutId id="2147485151" r:id="rId6"/>
    <p:sldLayoutId id="2147485152" r:id="rId7"/>
    <p:sldLayoutId id="2147485153" r:id="rId8"/>
    <p:sldLayoutId id="2147485154" r:id="rId9"/>
    <p:sldLayoutId id="2147485155" r:id="rId10"/>
    <p:sldLayoutId id="2147485156" r:id="rId11"/>
  </p:sldLayoutIdLst>
  <p:timing>
    <p:tnLst>
      <p:par>
        <p:cTn id="1" dur="indefinite" restart="never" nodeType="tmRoot"/>
      </p:par>
    </p:tnLst>
  </p:timing>
  <p:hf sldNum="0" hd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5122"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5123"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r>
              <a:rPr lang="en-US"/>
              <a:t>BOA (#)</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9E6B312-C0F5-4946-A06E-066ACDBA617D}"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5134" r:id="rId1"/>
    <p:sldLayoutId id="2147485135" r:id="rId2"/>
    <p:sldLayoutId id="2147485136" r:id="rId3"/>
    <p:sldLayoutId id="2147485137" r:id="rId4"/>
    <p:sldLayoutId id="2147485138" r:id="rId5"/>
    <p:sldLayoutId id="2147485139" r:id="rId6"/>
    <p:sldLayoutId id="2147485140" r:id="rId7"/>
    <p:sldLayoutId id="2147485141" r:id="rId8"/>
    <p:sldLayoutId id="2147485142" r:id="rId9"/>
    <p:sldLayoutId id="2147485143" r:id="rId10"/>
    <p:sldLayoutId id="2147485144" r:id="rId11"/>
  </p:sldLayoutIdLst>
  <p:timing>
    <p:tnLst>
      <p:par>
        <p:cTn id="1" dur="indefinite" restart="never" nodeType="tmRoot"/>
      </p:par>
    </p:tnLst>
  </p:timing>
  <p:hf sldNum="0" hd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2514600"/>
            <a:ext cx="8458200" cy="1222375"/>
          </a:xfrm>
        </p:spPr>
        <p:txBody>
          <a:bodyPr rtlCol="0">
            <a:normAutofit fontScale="90000"/>
          </a:bodyPr>
          <a:lstStyle/>
          <a:p>
            <a:pPr eaLnBrk="1" fontAlgn="auto" hangingPunct="1">
              <a:spcAft>
                <a:spcPts val="0"/>
              </a:spcAft>
              <a:defRPr/>
            </a:pPr>
            <a:r>
              <a:rPr lang="en-US" dirty="0" smtClean="0"/>
              <a:t>Board of Assessors</a:t>
            </a:r>
            <a:br>
              <a:rPr lang="en-US" dirty="0" smtClean="0"/>
            </a:br>
            <a:r>
              <a:rPr lang="en-US" dirty="0" smtClean="0"/>
              <a:t>FY2021</a:t>
            </a:r>
            <a:br>
              <a:rPr lang="en-US" dirty="0" smtClean="0"/>
            </a:br>
            <a:r>
              <a:rPr lang="en-US" dirty="0" smtClean="0"/>
              <a:t>Classification Meeting with the</a:t>
            </a:r>
            <a:br>
              <a:rPr lang="en-US" dirty="0" smtClean="0"/>
            </a:br>
            <a:r>
              <a:rPr lang="en-US" dirty="0" smtClean="0"/>
              <a:t>Select Board</a:t>
            </a:r>
            <a:br>
              <a:rPr lang="en-US" dirty="0" smtClean="0"/>
            </a:br>
            <a:endParaRPr lang="en-US" dirty="0"/>
          </a:p>
        </p:txBody>
      </p:sp>
      <p:sp>
        <p:nvSpPr>
          <p:cNvPr id="18435" name="Subtitle 2"/>
          <p:cNvSpPr>
            <a:spLocks noGrp="1"/>
          </p:cNvSpPr>
          <p:nvPr>
            <p:ph type="subTitle" idx="1"/>
          </p:nvPr>
        </p:nvSpPr>
        <p:spPr>
          <a:xfrm>
            <a:off x="381000" y="5257800"/>
            <a:ext cx="8458200" cy="914400"/>
          </a:xfrm>
          <a:ln w="9525"/>
          <a:extLs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p>
            <a:pPr eaLnBrk="1" hangingPunct="1"/>
            <a:r>
              <a:rPr lang="en-US" altLang="en-US" dirty="0" smtClean="0"/>
              <a:t>November 2, 2020</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pPr eaLnBrk="1" hangingPunct="1"/>
            <a:r>
              <a:rPr lang="en-US" altLang="en-US" smtClean="0"/>
              <a:t>Classification Issue – Residential Factor</a:t>
            </a:r>
          </a:p>
        </p:txBody>
      </p:sp>
      <p:sp>
        <p:nvSpPr>
          <p:cNvPr id="26627" name="Content Placeholder 2"/>
          <p:cNvSpPr>
            <a:spLocks noGrp="1"/>
          </p:cNvSpPr>
          <p:nvPr>
            <p:ph idx="1"/>
          </p:nvPr>
        </p:nvSpPr>
        <p:spPr>
          <a:xfrm>
            <a:off x="609600" y="1295400"/>
            <a:ext cx="7848600" cy="3733800"/>
          </a:xfrm>
        </p:spPr>
        <p:txBody>
          <a:bodyPr/>
          <a:lstStyle/>
          <a:p>
            <a:pPr eaLnBrk="1" hangingPunct="1"/>
            <a:r>
              <a:rPr lang="en-US" altLang="en-US" dirty="0" smtClean="0"/>
              <a:t>Setting residential factor = 1 provides uniform tax rate for all classes (Residential, Open space, Commercial, Industrial and Personal property)</a:t>
            </a:r>
          </a:p>
          <a:p>
            <a:pPr eaLnBrk="1" hangingPunct="1"/>
            <a:r>
              <a:rPr lang="en-US" altLang="en-US" dirty="0" smtClean="0"/>
              <a:t>Setting residential factor not  = 1 results in differential tax rate between the “R/O” group and the “C/I/P” group</a:t>
            </a:r>
          </a:p>
          <a:p>
            <a:pPr eaLnBrk="1" hangingPunct="1"/>
            <a:r>
              <a:rPr lang="en-US" altLang="en-US" dirty="0" smtClean="0"/>
              <a:t>Concord has used a uniform rate since FY1998</a:t>
            </a:r>
          </a:p>
          <a:p>
            <a:pPr eaLnBrk="1" hangingPunct="1"/>
            <a:r>
              <a:rPr lang="en-US" altLang="en-US" dirty="0" smtClean="0"/>
              <a:t>92% of Concord revenue comes from Residential, a slight reduction (savings) in the “R/O” group would put a large increase (burden) on the “C/I/P” group</a:t>
            </a:r>
          </a:p>
          <a:p>
            <a:pPr eaLnBrk="1" hangingPunct="1"/>
            <a:r>
              <a:rPr lang="en-US" altLang="en-US" dirty="0" smtClean="0"/>
              <a:t>This year to Balance the Rate (single rate) a shift of the residential factor to </a:t>
            </a:r>
            <a:r>
              <a:rPr lang="en-US" altLang="en-US" dirty="0" smtClean="0">
                <a:solidFill>
                  <a:srgbClr val="C00000"/>
                </a:solidFill>
              </a:rPr>
              <a:t>.999880 </a:t>
            </a:r>
            <a:r>
              <a:rPr lang="en-US" altLang="en-US" dirty="0" smtClean="0"/>
              <a:t>would result in an single rate for both the Residential and the C/P/I at $14.85  </a:t>
            </a:r>
          </a:p>
          <a:p>
            <a:pPr eaLnBrk="1" hangingPunct="1"/>
            <a:endParaRPr lang="en-US" altLang="en-US" dirty="0"/>
          </a:p>
          <a:p>
            <a:pPr eaLnBrk="1" hangingPunct="1"/>
            <a:endParaRPr lang="en-US" altLang="en-US" dirty="0" smtClean="0"/>
          </a:p>
          <a:p>
            <a:pPr lvl="1" eaLnBrk="1" hangingPunct="1"/>
            <a:endParaRPr lang="en-US" altLang="en-US" dirty="0" smtClean="0"/>
          </a:p>
        </p:txBody>
      </p:sp>
      <p:sp>
        <p:nvSpPr>
          <p:cNvPr id="6" name="Rounded Rectangle 5"/>
          <p:cNvSpPr/>
          <p:nvPr/>
        </p:nvSpPr>
        <p:spPr bwMode="auto">
          <a:xfrm>
            <a:off x="1066800" y="5336381"/>
            <a:ext cx="7391400" cy="759619"/>
          </a:xfrm>
          <a:prstGeom prst="roundRect">
            <a:avLst/>
          </a:prstGeom>
          <a:solidFill>
            <a:schemeClr val="accent3">
              <a:lumMod val="85000"/>
            </a:schemeClr>
          </a:solidFill>
          <a:ln w="12700" cap="flat" cmpd="sng" algn="ctr">
            <a:solidFill>
              <a:schemeClr val="tx1"/>
            </a:solidFill>
            <a:prstDash val="solid"/>
            <a:round/>
            <a:headEnd type="none" w="sm" len="sm"/>
            <a:tailEnd type="none" w="sm" len="sm"/>
          </a:ln>
          <a:effectLst>
            <a:outerShdw blurRad="50800" dist="38100" dir="18900000" algn="bl" rotWithShape="0">
              <a:prstClr val="black">
                <a:alpha val="40000"/>
              </a:prstClr>
            </a:outerShdw>
          </a:effectLst>
        </p:spPr>
        <p:txBody>
          <a:bodyPr/>
          <a:lstStyle/>
          <a:p>
            <a:pPr eaLnBrk="0" hangingPunct="0">
              <a:defRPr/>
            </a:pPr>
            <a:r>
              <a:rPr lang="en-US" sz="1800" b="1" dirty="0">
                <a:cs typeface="+mn-cs"/>
              </a:rPr>
              <a:t>The Board of Assessors supports a </a:t>
            </a:r>
            <a:r>
              <a:rPr lang="en-US" sz="1800" b="1" dirty="0" smtClean="0">
                <a:cs typeface="+mn-cs"/>
              </a:rPr>
              <a:t>single tax </a:t>
            </a:r>
            <a:r>
              <a:rPr lang="en-US" sz="1800" b="1" dirty="0">
                <a:cs typeface="+mn-cs"/>
              </a:rPr>
              <a:t>rate for all classes, achieved by the adoption of a residential factor of </a:t>
            </a:r>
            <a:r>
              <a:rPr lang="en-US" sz="1800" b="1" dirty="0" smtClean="0">
                <a:solidFill>
                  <a:srgbClr val="C00000"/>
                </a:solidFill>
                <a:cs typeface="+mn-cs"/>
              </a:rPr>
              <a:t>“.999880</a:t>
            </a:r>
            <a:r>
              <a:rPr lang="en-US" sz="1800" b="1" dirty="0" smtClean="0">
                <a:cs typeface="+mn-cs"/>
              </a:rPr>
              <a:t>”.</a:t>
            </a:r>
            <a:endParaRPr lang="en-US" sz="1800" dirty="0">
              <a:cs typeface="+mn-cs"/>
            </a:endParaRPr>
          </a:p>
          <a:p>
            <a:pPr eaLnBrk="0" hangingPunct="0">
              <a:defRPr/>
            </a:pPr>
            <a:endParaRPr lang="en-US" sz="2000" dirty="0">
              <a:cs typeface="+mn-cs"/>
            </a:endParaRPr>
          </a:p>
        </p:txBody>
      </p:sp>
      <p:sp>
        <p:nvSpPr>
          <p:cNvPr id="26629" name="TextBox 8"/>
          <p:cNvSpPr txBox="1">
            <a:spLocks noChangeArrowheads="1"/>
          </p:cNvSpPr>
          <p:nvPr/>
        </p:nvSpPr>
        <p:spPr bwMode="auto">
          <a:xfrm>
            <a:off x="473075" y="4874418"/>
            <a:ext cx="28702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lnSpc>
                <a:spcPct val="90000"/>
              </a:lnSpc>
              <a:spcBef>
                <a:spcPct val="25000"/>
              </a:spcBef>
              <a:buSzPct val="125000"/>
              <a:buChar char="•"/>
              <a:defRPr sz="2000" b="1">
                <a:solidFill>
                  <a:schemeClr val="tx1"/>
                </a:solidFill>
                <a:latin typeface="Arial" charset="0"/>
              </a:defRPr>
            </a:lvl1pPr>
            <a:lvl2pPr marL="742950" indent="-285750" eaLnBrk="0" hangingPunct="0">
              <a:lnSpc>
                <a:spcPct val="90000"/>
              </a:lnSpc>
              <a:spcBef>
                <a:spcPct val="25000"/>
              </a:spcBef>
              <a:buSzPct val="100000"/>
              <a:buChar char="–"/>
              <a:defRPr b="1">
                <a:solidFill>
                  <a:schemeClr val="tx1"/>
                </a:solidFill>
                <a:latin typeface="Arial" charset="0"/>
              </a:defRPr>
            </a:lvl2pPr>
            <a:lvl3pPr marL="1143000" indent="-228600" eaLnBrk="0" hangingPunct="0">
              <a:lnSpc>
                <a:spcPct val="90000"/>
              </a:lnSpc>
              <a:spcBef>
                <a:spcPct val="25000"/>
              </a:spcBef>
              <a:buSzPct val="100000"/>
              <a:buChar char=" "/>
              <a:defRPr sz="1600" b="1">
                <a:solidFill>
                  <a:schemeClr val="tx1"/>
                </a:solidFill>
                <a:latin typeface="Arial" charset="0"/>
              </a:defRPr>
            </a:lvl3pPr>
            <a:lvl4pPr marL="1600200" indent="-228600" eaLnBrk="0" hangingPunct="0">
              <a:lnSpc>
                <a:spcPct val="90000"/>
              </a:lnSpc>
              <a:spcBef>
                <a:spcPct val="25000"/>
              </a:spcBef>
              <a:buSzPct val="100000"/>
              <a:buChar char=" "/>
              <a:defRPr sz="1400" b="1">
                <a:solidFill>
                  <a:schemeClr val="tx1"/>
                </a:solidFill>
                <a:latin typeface="Arial" charset="0"/>
              </a:defRPr>
            </a:lvl4pPr>
            <a:lvl5pPr marL="2057400" indent="-228600" eaLnBrk="0" hangingPunct="0">
              <a:lnSpc>
                <a:spcPct val="90000"/>
              </a:lnSpc>
              <a:spcBef>
                <a:spcPct val="25000"/>
              </a:spcBef>
              <a:buSzPct val="100000"/>
              <a:buChar char=" "/>
              <a:defRPr sz="1400" b="1">
                <a:solidFill>
                  <a:schemeClr val="tx1"/>
                </a:solidFill>
                <a:latin typeface="Arial" charset="0"/>
              </a:defRPr>
            </a:lvl5pPr>
            <a:lvl6pPr marL="2514600" indent="-228600" eaLnBrk="0" fontAlgn="base" hangingPunct="0">
              <a:lnSpc>
                <a:spcPct val="90000"/>
              </a:lnSpc>
              <a:spcBef>
                <a:spcPct val="25000"/>
              </a:spcBef>
              <a:spcAft>
                <a:spcPct val="0"/>
              </a:spcAft>
              <a:buSzPct val="100000"/>
              <a:buChar char=" "/>
              <a:defRPr sz="1400" b="1">
                <a:solidFill>
                  <a:schemeClr val="tx1"/>
                </a:solidFill>
                <a:latin typeface="Arial" charset="0"/>
              </a:defRPr>
            </a:lvl6pPr>
            <a:lvl7pPr marL="2971800" indent="-228600" eaLnBrk="0" fontAlgn="base" hangingPunct="0">
              <a:lnSpc>
                <a:spcPct val="90000"/>
              </a:lnSpc>
              <a:spcBef>
                <a:spcPct val="25000"/>
              </a:spcBef>
              <a:spcAft>
                <a:spcPct val="0"/>
              </a:spcAft>
              <a:buSzPct val="100000"/>
              <a:buChar char=" "/>
              <a:defRPr sz="1400" b="1">
                <a:solidFill>
                  <a:schemeClr val="tx1"/>
                </a:solidFill>
                <a:latin typeface="Arial" charset="0"/>
              </a:defRPr>
            </a:lvl7pPr>
            <a:lvl8pPr marL="3429000" indent="-228600" eaLnBrk="0" fontAlgn="base" hangingPunct="0">
              <a:lnSpc>
                <a:spcPct val="90000"/>
              </a:lnSpc>
              <a:spcBef>
                <a:spcPct val="25000"/>
              </a:spcBef>
              <a:spcAft>
                <a:spcPct val="0"/>
              </a:spcAft>
              <a:buSzPct val="100000"/>
              <a:buChar char=" "/>
              <a:defRPr sz="1400" b="1">
                <a:solidFill>
                  <a:schemeClr val="tx1"/>
                </a:solidFill>
                <a:latin typeface="Arial" charset="0"/>
              </a:defRPr>
            </a:lvl8pPr>
            <a:lvl9pPr marL="3886200" indent="-228600" eaLnBrk="0" fontAlgn="base" hangingPunct="0">
              <a:lnSpc>
                <a:spcPct val="90000"/>
              </a:lnSpc>
              <a:spcBef>
                <a:spcPct val="25000"/>
              </a:spcBef>
              <a:spcAft>
                <a:spcPct val="0"/>
              </a:spcAft>
              <a:buSzPct val="100000"/>
              <a:buChar char=" "/>
              <a:defRPr sz="1400" b="1">
                <a:solidFill>
                  <a:schemeClr val="tx1"/>
                </a:solidFill>
                <a:latin typeface="Arial" charset="0"/>
              </a:defRPr>
            </a:lvl9pPr>
          </a:lstStyle>
          <a:p>
            <a:pPr>
              <a:lnSpc>
                <a:spcPct val="100000"/>
              </a:lnSpc>
              <a:spcBef>
                <a:spcPct val="0"/>
              </a:spcBef>
              <a:buSzTx/>
              <a:buFontTx/>
              <a:buNone/>
            </a:pPr>
            <a:r>
              <a:rPr lang="en-US" altLang="en-US" sz="2400" dirty="0"/>
              <a:t>Recommendation:</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a:xfrm>
            <a:off x="1066800" y="0"/>
            <a:ext cx="7848600" cy="762000"/>
          </a:xfrm>
        </p:spPr>
        <p:txBody>
          <a:bodyPr/>
          <a:lstStyle/>
          <a:p>
            <a:pPr eaLnBrk="1" hangingPunct="1"/>
            <a:r>
              <a:rPr lang="en-US" altLang="en-US" smtClean="0"/>
              <a:t>Classification Issue – Open Space Discount</a:t>
            </a:r>
          </a:p>
        </p:txBody>
      </p:sp>
      <p:sp>
        <p:nvSpPr>
          <p:cNvPr id="27651" name="Content Placeholder 2"/>
          <p:cNvSpPr>
            <a:spLocks noGrp="1"/>
          </p:cNvSpPr>
          <p:nvPr>
            <p:ph idx="1"/>
          </p:nvPr>
        </p:nvSpPr>
        <p:spPr>
          <a:xfrm>
            <a:off x="685800" y="1295400"/>
            <a:ext cx="7772400" cy="3048000"/>
          </a:xfrm>
        </p:spPr>
        <p:txBody>
          <a:bodyPr/>
          <a:lstStyle/>
          <a:p>
            <a:pPr eaLnBrk="1" hangingPunct="1"/>
            <a:r>
              <a:rPr lang="en-US" altLang="en-US" dirty="0" smtClean="0"/>
              <a:t>There are no parcels currently classified as open space</a:t>
            </a:r>
          </a:p>
          <a:p>
            <a:pPr eaLnBrk="1" hangingPunct="1"/>
            <a:r>
              <a:rPr lang="en-US" altLang="en-US" dirty="0" smtClean="0"/>
              <a:t>Most large land owners participate in chapter land discounts under 61, 61A and 61B resulting in more savings than if they were designated as “Open Space” </a:t>
            </a:r>
          </a:p>
          <a:p>
            <a:pPr eaLnBrk="1" hangingPunct="1"/>
            <a:r>
              <a:rPr lang="en-US" altLang="en-US" dirty="0" smtClean="0"/>
              <a:t>Under Chapter the discount ranges from 75% to 98%</a:t>
            </a:r>
          </a:p>
          <a:p>
            <a:pPr eaLnBrk="1" hangingPunct="1"/>
            <a:r>
              <a:rPr lang="en-US" altLang="en-US" dirty="0" smtClean="0"/>
              <a:t>The open space discount has a maximum discount of 25%</a:t>
            </a:r>
          </a:p>
          <a:p>
            <a:pPr eaLnBrk="1" hangingPunct="1"/>
            <a:r>
              <a:rPr lang="en-US" altLang="en-US" dirty="0" smtClean="0"/>
              <a:t>Excess land values had no increase this year and remains at $37,300/Acre further reducing the need for the OSD </a:t>
            </a:r>
          </a:p>
          <a:p>
            <a:pPr lvl="1" eaLnBrk="1" hangingPunct="1"/>
            <a:endParaRPr lang="en-US" altLang="en-US" dirty="0" smtClean="0"/>
          </a:p>
        </p:txBody>
      </p:sp>
      <p:sp>
        <p:nvSpPr>
          <p:cNvPr id="6" name="Rounded Rectangle 5"/>
          <p:cNvSpPr/>
          <p:nvPr/>
        </p:nvSpPr>
        <p:spPr bwMode="auto">
          <a:xfrm>
            <a:off x="1676400" y="4905375"/>
            <a:ext cx="5715000" cy="762000"/>
          </a:xfrm>
          <a:prstGeom prst="roundRect">
            <a:avLst/>
          </a:prstGeom>
          <a:solidFill>
            <a:schemeClr val="accent3">
              <a:lumMod val="85000"/>
            </a:schemeClr>
          </a:solidFill>
          <a:ln w="12700" cap="flat" cmpd="sng" algn="ctr">
            <a:solidFill>
              <a:schemeClr val="tx1"/>
            </a:solidFill>
            <a:prstDash val="solid"/>
            <a:round/>
            <a:headEnd type="none" w="sm" len="sm"/>
            <a:tailEnd type="none" w="sm" len="sm"/>
          </a:ln>
          <a:effectLst>
            <a:outerShdw blurRad="50800" dist="38100" dir="18900000" algn="bl" rotWithShape="0">
              <a:prstClr val="black">
                <a:alpha val="40000"/>
              </a:prstClr>
            </a:outerShdw>
          </a:effectLst>
        </p:spPr>
        <p:txBody>
          <a:bodyPr/>
          <a:lstStyle/>
          <a:p>
            <a:pPr eaLnBrk="0" hangingPunct="0">
              <a:defRPr/>
            </a:pPr>
            <a:r>
              <a:rPr lang="en-US" sz="1800" b="1" dirty="0">
                <a:cs typeface="+mn-cs"/>
              </a:rPr>
              <a:t>The Board of Assessors recommends that the Selectmen not adopt an open space discount.</a:t>
            </a:r>
            <a:endParaRPr lang="en-US" sz="2000" dirty="0">
              <a:cs typeface="+mn-cs"/>
            </a:endParaRPr>
          </a:p>
        </p:txBody>
      </p:sp>
      <p:sp>
        <p:nvSpPr>
          <p:cNvPr id="27653" name="TextBox 8"/>
          <p:cNvSpPr txBox="1">
            <a:spLocks noChangeArrowheads="1"/>
          </p:cNvSpPr>
          <p:nvPr/>
        </p:nvSpPr>
        <p:spPr bwMode="auto">
          <a:xfrm>
            <a:off x="457200" y="4406900"/>
            <a:ext cx="28702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lnSpc>
                <a:spcPct val="90000"/>
              </a:lnSpc>
              <a:spcBef>
                <a:spcPct val="25000"/>
              </a:spcBef>
              <a:buSzPct val="125000"/>
              <a:buChar char="•"/>
              <a:defRPr sz="2000" b="1">
                <a:solidFill>
                  <a:schemeClr val="tx1"/>
                </a:solidFill>
                <a:latin typeface="Arial" charset="0"/>
              </a:defRPr>
            </a:lvl1pPr>
            <a:lvl2pPr marL="742950" indent="-285750" eaLnBrk="0" hangingPunct="0">
              <a:lnSpc>
                <a:spcPct val="90000"/>
              </a:lnSpc>
              <a:spcBef>
                <a:spcPct val="25000"/>
              </a:spcBef>
              <a:buSzPct val="100000"/>
              <a:buChar char="–"/>
              <a:defRPr b="1">
                <a:solidFill>
                  <a:schemeClr val="tx1"/>
                </a:solidFill>
                <a:latin typeface="Arial" charset="0"/>
              </a:defRPr>
            </a:lvl2pPr>
            <a:lvl3pPr marL="1143000" indent="-228600" eaLnBrk="0" hangingPunct="0">
              <a:lnSpc>
                <a:spcPct val="90000"/>
              </a:lnSpc>
              <a:spcBef>
                <a:spcPct val="25000"/>
              </a:spcBef>
              <a:buSzPct val="100000"/>
              <a:buChar char=" "/>
              <a:defRPr sz="1600" b="1">
                <a:solidFill>
                  <a:schemeClr val="tx1"/>
                </a:solidFill>
                <a:latin typeface="Arial" charset="0"/>
              </a:defRPr>
            </a:lvl3pPr>
            <a:lvl4pPr marL="1600200" indent="-228600" eaLnBrk="0" hangingPunct="0">
              <a:lnSpc>
                <a:spcPct val="90000"/>
              </a:lnSpc>
              <a:spcBef>
                <a:spcPct val="25000"/>
              </a:spcBef>
              <a:buSzPct val="100000"/>
              <a:buChar char=" "/>
              <a:defRPr sz="1400" b="1">
                <a:solidFill>
                  <a:schemeClr val="tx1"/>
                </a:solidFill>
                <a:latin typeface="Arial" charset="0"/>
              </a:defRPr>
            </a:lvl4pPr>
            <a:lvl5pPr marL="2057400" indent="-228600" eaLnBrk="0" hangingPunct="0">
              <a:lnSpc>
                <a:spcPct val="90000"/>
              </a:lnSpc>
              <a:spcBef>
                <a:spcPct val="25000"/>
              </a:spcBef>
              <a:buSzPct val="100000"/>
              <a:buChar char=" "/>
              <a:defRPr sz="1400" b="1">
                <a:solidFill>
                  <a:schemeClr val="tx1"/>
                </a:solidFill>
                <a:latin typeface="Arial" charset="0"/>
              </a:defRPr>
            </a:lvl5pPr>
            <a:lvl6pPr marL="2514600" indent="-228600" eaLnBrk="0" fontAlgn="base" hangingPunct="0">
              <a:lnSpc>
                <a:spcPct val="90000"/>
              </a:lnSpc>
              <a:spcBef>
                <a:spcPct val="25000"/>
              </a:spcBef>
              <a:spcAft>
                <a:spcPct val="0"/>
              </a:spcAft>
              <a:buSzPct val="100000"/>
              <a:buChar char=" "/>
              <a:defRPr sz="1400" b="1">
                <a:solidFill>
                  <a:schemeClr val="tx1"/>
                </a:solidFill>
                <a:latin typeface="Arial" charset="0"/>
              </a:defRPr>
            </a:lvl6pPr>
            <a:lvl7pPr marL="2971800" indent="-228600" eaLnBrk="0" fontAlgn="base" hangingPunct="0">
              <a:lnSpc>
                <a:spcPct val="90000"/>
              </a:lnSpc>
              <a:spcBef>
                <a:spcPct val="25000"/>
              </a:spcBef>
              <a:spcAft>
                <a:spcPct val="0"/>
              </a:spcAft>
              <a:buSzPct val="100000"/>
              <a:buChar char=" "/>
              <a:defRPr sz="1400" b="1">
                <a:solidFill>
                  <a:schemeClr val="tx1"/>
                </a:solidFill>
                <a:latin typeface="Arial" charset="0"/>
              </a:defRPr>
            </a:lvl7pPr>
            <a:lvl8pPr marL="3429000" indent="-228600" eaLnBrk="0" fontAlgn="base" hangingPunct="0">
              <a:lnSpc>
                <a:spcPct val="90000"/>
              </a:lnSpc>
              <a:spcBef>
                <a:spcPct val="25000"/>
              </a:spcBef>
              <a:spcAft>
                <a:spcPct val="0"/>
              </a:spcAft>
              <a:buSzPct val="100000"/>
              <a:buChar char=" "/>
              <a:defRPr sz="1400" b="1">
                <a:solidFill>
                  <a:schemeClr val="tx1"/>
                </a:solidFill>
                <a:latin typeface="Arial" charset="0"/>
              </a:defRPr>
            </a:lvl8pPr>
            <a:lvl9pPr marL="3886200" indent="-228600" eaLnBrk="0" fontAlgn="base" hangingPunct="0">
              <a:lnSpc>
                <a:spcPct val="90000"/>
              </a:lnSpc>
              <a:spcBef>
                <a:spcPct val="25000"/>
              </a:spcBef>
              <a:spcAft>
                <a:spcPct val="0"/>
              </a:spcAft>
              <a:buSzPct val="100000"/>
              <a:buChar char=" "/>
              <a:defRPr sz="1400" b="1">
                <a:solidFill>
                  <a:schemeClr val="tx1"/>
                </a:solidFill>
                <a:latin typeface="Arial" charset="0"/>
              </a:defRPr>
            </a:lvl9pPr>
          </a:lstStyle>
          <a:p>
            <a:pPr>
              <a:lnSpc>
                <a:spcPct val="100000"/>
              </a:lnSpc>
              <a:spcBef>
                <a:spcPct val="0"/>
              </a:spcBef>
              <a:buSzTx/>
              <a:buFontTx/>
              <a:buNone/>
            </a:pPr>
            <a:r>
              <a:rPr lang="en-US" altLang="en-US" sz="2400"/>
              <a:t>Recommendation:</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1066800" y="0"/>
            <a:ext cx="7848600" cy="762000"/>
          </a:xfrm>
        </p:spPr>
        <p:txBody>
          <a:bodyPr/>
          <a:lstStyle/>
          <a:p>
            <a:pPr eaLnBrk="1" hangingPunct="1"/>
            <a:r>
              <a:rPr lang="en-US" altLang="en-US" smtClean="0"/>
              <a:t>Classification Issue – Residential Exemption</a:t>
            </a:r>
          </a:p>
        </p:txBody>
      </p:sp>
      <p:sp>
        <p:nvSpPr>
          <p:cNvPr id="14339" name="Content Placeholder 2"/>
          <p:cNvSpPr>
            <a:spLocks noGrp="1"/>
          </p:cNvSpPr>
          <p:nvPr>
            <p:ph idx="1"/>
          </p:nvPr>
        </p:nvSpPr>
        <p:spPr>
          <a:xfrm>
            <a:off x="685800" y="1066800"/>
            <a:ext cx="8077200" cy="3581400"/>
          </a:xfrm>
        </p:spPr>
        <p:txBody>
          <a:bodyPr/>
          <a:lstStyle/>
          <a:p>
            <a:pPr eaLnBrk="1" hangingPunct="1">
              <a:defRPr/>
            </a:pPr>
            <a:r>
              <a:rPr lang="en-US" dirty="0" smtClean="0"/>
              <a:t>Redistribution of the tax levy among residential property owners</a:t>
            </a:r>
          </a:p>
          <a:p>
            <a:pPr eaLnBrk="1" hangingPunct="1">
              <a:defRPr/>
            </a:pPr>
            <a:r>
              <a:rPr lang="en-US" dirty="0" smtClean="0"/>
              <a:t>“Exemption” is a misnomer since it is actually a tax shift among residential properties (upper portion of the tax base will have a higher tax bill, lower portion of the tax base will have a lesser tax bill) </a:t>
            </a:r>
          </a:p>
          <a:p>
            <a:pPr eaLnBrk="1" hangingPunct="1">
              <a:defRPr/>
            </a:pPr>
            <a:r>
              <a:rPr lang="en-US" dirty="0" smtClean="0"/>
              <a:t>Tends to penalize low income renters because Apartment buildings would not qualify, would be in the upper half and pass the increase on to the tenants</a:t>
            </a:r>
          </a:p>
          <a:p>
            <a:pPr eaLnBrk="1" hangingPunct="1">
              <a:defRPr/>
            </a:pPr>
            <a:r>
              <a:rPr lang="en-US" dirty="0" smtClean="0"/>
              <a:t>Most Advantageous in second-home communities</a:t>
            </a:r>
          </a:p>
          <a:p>
            <a:pPr eaLnBrk="1" hangingPunct="1">
              <a:defRPr/>
            </a:pPr>
            <a:r>
              <a:rPr lang="en-US" dirty="0" smtClean="0"/>
              <a:t>Only 13 out of 351 communities in Massachusetts have adopted the exemption (9 inner city, 3 Cape, 1 south coast)</a:t>
            </a:r>
          </a:p>
          <a:p>
            <a:pPr marL="0" indent="0" eaLnBrk="1" hangingPunct="1">
              <a:buFontTx/>
              <a:buNone/>
              <a:defRPr/>
            </a:pPr>
            <a:endParaRPr lang="en-US" dirty="0" smtClean="0"/>
          </a:p>
        </p:txBody>
      </p:sp>
      <p:sp>
        <p:nvSpPr>
          <p:cNvPr id="6" name="Rounded Rectangle 5"/>
          <p:cNvSpPr/>
          <p:nvPr/>
        </p:nvSpPr>
        <p:spPr bwMode="auto">
          <a:xfrm>
            <a:off x="1447800" y="5100638"/>
            <a:ext cx="5791200" cy="838200"/>
          </a:xfrm>
          <a:prstGeom prst="roundRect">
            <a:avLst/>
          </a:prstGeom>
          <a:solidFill>
            <a:schemeClr val="accent3">
              <a:lumMod val="85000"/>
            </a:schemeClr>
          </a:solidFill>
          <a:ln w="12700" cap="flat" cmpd="sng" algn="ctr">
            <a:solidFill>
              <a:schemeClr val="tx1"/>
            </a:solidFill>
            <a:prstDash val="solid"/>
            <a:round/>
            <a:headEnd type="none" w="sm" len="sm"/>
            <a:tailEnd type="none" w="sm" len="sm"/>
          </a:ln>
          <a:effectLst>
            <a:outerShdw blurRad="50800" dist="38100" dir="18900000" algn="bl" rotWithShape="0">
              <a:prstClr val="black">
                <a:alpha val="40000"/>
              </a:prstClr>
            </a:outerShdw>
          </a:effectLst>
        </p:spPr>
        <p:txBody>
          <a:bodyPr/>
          <a:lstStyle/>
          <a:p>
            <a:pPr eaLnBrk="0" hangingPunct="0">
              <a:defRPr/>
            </a:pPr>
            <a:r>
              <a:rPr lang="en-US" sz="1800" b="1" dirty="0">
                <a:cs typeface="+mn-cs"/>
              </a:rPr>
              <a:t>The Board of Assessors does not support adoption of a residential exemption.</a:t>
            </a:r>
            <a:endParaRPr lang="en-US" sz="2000" dirty="0">
              <a:cs typeface="+mn-cs"/>
            </a:endParaRPr>
          </a:p>
        </p:txBody>
      </p:sp>
      <p:sp>
        <p:nvSpPr>
          <p:cNvPr id="28677" name="TextBox 8"/>
          <p:cNvSpPr txBox="1">
            <a:spLocks noChangeArrowheads="1"/>
          </p:cNvSpPr>
          <p:nvPr/>
        </p:nvSpPr>
        <p:spPr bwMode="auto">
          <a:xfrm>
            <a:off x="609600" y="4648200"/>
            <a:ext cx="28702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lnSpc>
                <a:spcPct val="90000"/>
              </a:lnSpc>
              <a:spcBef>
                <a:spcPct val="25000"/>
              </a:spcBef>
              <a:buSzPct val="125000"/>
              <a:buChar char="•"/>
              <a:defRPr sz="2000" b="1">
                <a:solidFill>
                  <a:schemeClr val="tx1"/>
                </a:solidFill>
                <a:latin typeface="Arial" charset="0"/>
              </a:defRPr>
            </a:lvl1pPr>
            <a:lvl2pPr marL="742950" indent="-285750" eaLnBrk="0" hangingPunct="0">
              <a:lnSpc>
                <a:spcPct val="90000"/>
              </a:lnSpc>
              <a:spcBef>
                <a:spcPct val="25000"/>
              </a:spcBef>
              <a:buSzPct val="100000"/>
              <a:buChar char="–"/>
              <a:defRPr b="1">
                <a:solidFill>
                  <a:schemeClr val="tx1"/>
                </a:solidFill>
                <a:latin typeface="Arial" charset="0"/>
              </a:defRPr>
            </a:lvl2pPr>
            <a:lvl3pPr marL="1143000" indent="-228600" eaLnBrk="0" hangingPunct="0">
              <a:lnSpc>
                <a:spcPct val="90000"/>
              </a:lnSpc>
              <a:spcBef>
                <a:spcPct val="25000"/>
              </a:spcBef>
              <a:buSzPct val="100000"/>
              <a:buChar char=" "/>
              <a:defRPr sz="1600" b="1">
                <a:solidFill>
                  <a:schemeClr val="tx1"/>
                </a:solidFill>
                <a:latin typeface="Arial" charset="0"/>
              </a:defRPr>
            </a:lvl3pPr>
            <a:lvl4pPr marL="1600200" indent="-228600" eaLnBrk="0" hangingPunct="0">
              <a:lnSpc>
                <a:spcPct val="90000"/>
              </a:lnSpc>
              <a:spcBef>
                <a:spcPct val="25000"/>
              </a:spcBef>
              <a:buSzPct val="100000"/>
              <a:buChar char=" "/>
              <a:defRPr sz="1400" b="1">
                <a:solidFill>
                  <a:schemeClr val="tx1"/>
                </a:solidFill>
                <a:latin typeface="Arial" charset="0"/>
              </a:defRPr>
            </a:lvl4pPr>
            <a:lvl5pPr marL="2057400" indent="-228600" eaLnBrk="0" hangingPunct="0">
              <a:lnSpc>
                <a:spcPct val="90000"/>
              </a:lnSpc>
              <a:spcBef>
                <a:spcPct val="25000"/>
              </a:spcBef>
              <a:buSzPct val="100000"/>
              <a:buChar char=" "/>
              <a:defRPr sz="1400" b="1">
                <a:solidFill>
                  <a:schemeClr val="tx1"/>
                </a:solidFill>
                <a:latin typeface="Arial" charset="0"/>
              </a:defRPr>
            </a:lvl5pPr>
            <a:lvl6pPr marL="2514600" indent="-228600" eaLnBrk="0" fontAlgn="base" hangingPunct="0">
              <a:lnSpc>
                <a:spcPct val="90000"/>
              </a:lnSpc>
              <a:spcBef>
                <a:spcPct val="25000"/>
              </a:spcBef>
              <a:spcAft>
                <a:spcPct val="0"/>
              </a:spcAft>
              <a:buSzPct val="100000"/>
              <a:buChar char=" "/>
              <a:defRPr sz="1400" b="1">
                <a:solidFill>
                  <a:schemeClr val="tx1"/>
                </a:solidFill>
                <a:latin typeface="Arial" charset="0"/>
              </a:defRPr>
            </a:lvl6pPr>
            <a:lvl7pPr marL="2971800" indent="-228600" eaLnBrk="0" fontAlgn="base" hangingPunct="0">
              <a:lnSpc>
                <a:spcPct val="90000"/>
              </a:lnSpc>
              <a:spcBef>
                <a:spcPct val="25000"/>
              </a:spcBef>
              <a:spcAft>
                <a:spcPct val="0"/>
              </a:spcAft>
              <a:buSzPct val="100000"/>
              <a:buChar char=" "/>
              <a:defRPr sz="1400" b="1">
                <a:solidFill>
                  <a:schemeClr val="tx1"/>
                </a:solidFill>
                <a:latin typeface="Arial" charset="0"/>
              </a:defRPr>
            </a:lvl7pPr>
            <a:lvl8pPr marL="3429000" indent="-228600" eaLnBrk="0" fontAlgn="base" hangingPunct="0">
              <a:lnSpc>
                <a:spcPct val="90000"/>
              </a:lnSpc>
              <a:spcBef>
                <a:spcPct val="25000"/>
              </a:spcBef>
              <a:spcAft>
                <a:spcPct val="0"/>
              </a:spcAft>
              <a:buSzPct val="100000"/>
              <a:buChar char=" "/>
              <a:defRPr sz="1400" b="1">
                <a:solidFill>
                  <a:schemeClr val="tx1"/>
                </a:solidFill>
                <a:latin typeface="Arial" charset="0"/>
              </a:defRPr>
            </a:lvl8pPr>
            <a:lvl9pPr marL="3886200" indent="-228600" eaLnBrk="0" fontAlgn="base" hangingPunct="0">
              <a:lnSpc>
                <a:spcPct val="90000"/>
              </a:lnSpc>
              <a:spcBef>
                <a:spcPct val="25000"/>
              </a:spcBef>
              <a:spcAft>
                <a:spcPct val="0"/>
              </a:spcAft>
              <a:buSzPct val="100000"/>
              <a:buChar char=" "/>
              <a:defRPr sz="1400" b="1">
                <a:solidFill>
                  <a:schemeClr val="tx1"/>
                </a:solidFill>
                <a:latin typeface="Arial" charset="0"/>
              </a:defRPr>
            </a:lvl9pPr>
          </a:lstStyle>
          <a:p>
            <a:pPr>
              <a:lnSpc>
                <a:spcPct val="100000"/>
              </a:lnSpc>
              <a:spcBef>
                <a:spcPct val="0"/>
              </a:spcBef>
              <a:buSzTx/>
              <a:buFontTx/>
              <a:buNone/>
            </a:pPr>
            <a:r>
              <a:rPr lang="en-US" altLang="en-US" sz="2400"/>
              <a:t>Recommendation:</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a:xfrm>
            <a:off x="1066800" y="76200"/>
            <a:ext cx="7848600" cy="762000"/>
          </a:xfrm>
        </p:spPr>
        <p:txBody>
          <a:bodyPr/>
          <a:lstStyle/>
          <a:p>
            <a:pPr eaLnBrk="1" hangingPunct="1"/>
            <a:r>
              <a:rPr lang="en-US" altLang="en-US" smtClean="0"/>
              <a:t>Classification Issue – Small Commercial Exemption</a:t>
            </a:r>
          </a:p>
        </p:txBody>
      </p:sp>
      <p:sp>
        <p:nvSpPr>
          <p:cNvPr id="29699" name="Content Placeholder 2"/>
          <p:cNvSpPr>
            <a:spLocks noGrp="1"/>
          </p:cNvSpPr>
          <p:nvPr>
            <p:ph idx="1"/>
          </p:nvPr>
        </p:nvSpPr>
        <p:spPr>
          <a:xfrm>
            <a:off x="685800" y="1143000"/>
            <a:ext cx="7772400" cy="3048000"/>
          </a:xfrm>
        </p:spPr>
        <p:txBody>
          <a:bodyPr/>
          <a:lstStyle/>
          <a:p>
            <a:pPr eaLnBrk="1" hangingPunct="1"/>
            <a:r>
              <a:rPr lang="en-US" altLang="en-US" smtClean="0"/>
              <a:t>The intent of the exemption is to give a tax reduction to small commercial property owners at the expense of the larger commercial and industrial parcels  </a:t>
            </a:r>
          </a:p>
          <a:p>
            <a:pPr eaLnBrk="1" hangingPunct="1"/>
            <a:r>
              <a:rPr lang="en-US" altLang="en-US" smtClean="0"/>
              <a:t>The question of fairness arises since the legislation is based upon the assumption that the owners of higher valued properties are financially healthier than the owners of properties with lower values</a:t>
            </a:r>
          </a:p>
          <a:p>
            <a:pPr eaLnBrk="1" hangingPunct="1"/>
            <a:r>
              <a:rPr lang="en-US" altLang="en-US" smtClean="0"/>
              <a:t>Detail analysis appears in the “Tax Rate Analysis” document</a:t>
            </a:r>
          </a:p>
          <a:p>
            <a:pPr eaLnBrk="1" hangingPunct="1"/>
            <a:endParaRPr lang="en-US" altLang="en-US" smtClean="0"/>
          </a:p>
        </p:txBody>
      </p:sp>
      <p:sp>
        <p:nvSpPr>
          <p:cNvPr id="29700" name="TextBox 8"/>
          <p:cNvSpPr txBox="1">
            <a:spLocks noChangeArrowheads="1"/>
          </p:cNvSpPr>
          <p:nvPr/>
        </p:nvSpPr>
        <p:spPr bwMode="auto">
          <a:xfrm>
            <a:off x="457200" y="4114800"/>
            <a:ext cx="28702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lnSpc>
                <a:spcPct val="90000"/>
              </a:lnSpc>
              <a:spcBef>
                <a:spcPct val="25000"/>
              </a:spcBef>
              <a:buSzPct val="125000"/>
              <a:buChar char="•"/>
              <a:defRPr sz="2000" b="1">
                <a:solidFill>
                  <a:schemeClr val="tx1"/>
                </a:solidFill>
                <a:latin typeface="Arial" charset="0"/>
              </a:defRPr>
            </a:lvl1pPr>
            <a:lvl2pPr marL="742950" indent="-285750" eaLnBrk="0" hangingPunct="0">
              <a:lnSpc>
                <a:spcPct val="90000"/>
              </a:lnSpc>
              <a:spcBef>
                <a:spcPct val="25000"/>
              </a:spcBef>
              <a:buSzPct val="100000"/>
              <a:buChar char="–"/>
              <a:defRPr b="1">
                <a:solidFill>
                  <a:schemeClr val="tx1"/>
                </a:solidFill>
                <a:latin typeface="Arial" charset="0"/>
              </a:defRPr>
            </a:lvl2pPr>
            <a:lvl3pPr marL="1143000" indent="-228600" eaLnBrk="0" hangingPunct="0">
              <a:lnSpc>
                <a:spcPct val="90000"/>
              </a:lnSpc>
              <a:spcBef>
                <a:spcPct val="25000"/>
              </a:spcBef>
              <a:buSzPct val="100000"/>
              <a:buChar char=" "/>
              <a:defRPr sz="1600" b="1">
                <a:solidFill>
                  <a:schemeClr val="tx1"/>
                </a:solidFill>
                <a:latin typeface="Arial" charset="0"/>
              </a:defRPr>
            </a:lvl3pPr>
            <a:lvl4pPr marL="1600200" indent="-228600" eaLnBrk="0" hangingPunct="0">
              <a:lnSpc>
                <a:spcPct val="90000"/>
              </a:lnSpc>
              <a:spcBef>
                <a:spcPct val="25000"/>
              </a:spcBef>
              <a:buSzPct val="100000"/>
              <a:buChar char=" "/>
              <a:defRPr sz="1400" b="1">
                <a:solidFill>
                  <a:schemeClr val="tx1"/>
                </a:solidFill>
                <a:latin typeface="Arial" charset="0"/>
              </a:defRPr>
            </a:lvl4pPr>
            <a:lvl5pPr marL="2057400" indent="-228600" eaLnBrk="0" hangingPunct="0">
              <a:lnSpc>
                <a:spcPct val="90000"/>
              </a:lnSpc>
              <a:spcBef>
                <a:spcPct val="25000"/>
              </a:spcBef>
              <a:buSzPct val="100000"/>
              <a:buChar char=" "/>
              <a:defRPr sz="1400" b="1">
                <a:solidFill>
                  <a:schemeClr val="tx1"/>
                </a:solidFill>
                <a:latin typeface="Arial" charset="0"/>
              </a:defRPr>
            </a:lvl5pPr>
            <a:lvl6pPr marL="2514600" indent="-228600" eaLnBrk="0" fontAlgn="base" hangingPunct="0">
              <a:lnSpc>
                <a:spcPct val="90000"/>
              </a:lnSpc>
              <a:spcBef>
                <a:spcPct val="25000"/>
              </a:spcBef>
              <a:spcAft>
                <a:spcPct val="0"/>
              </a:spcAft>
              <a:buSzPct val="100000"/>
              <a:buChar char=" "/>
              <a:defRPr sz="1400" b="1">
                <a:solidFill>
                  <a:schemeClr val="tx1"/>
                </a:solidFill>
                <a:latin typeface="Arial" charset="0"/>
              </a:defRPr>
            </a:lvl6pPr>
            <a:lvl7pPr marL="2971800" indent="-228600" eaLnBrk="0" fontAlgn="base" hangingPunct="0">
              <a:lnSpc>
                <a:spcPct val="90000"/>
              </a:lnSpc>
              <a:spcBef>
                <a:spcPct val="25000"/>
              </a:spcBef>
              <a:spcAft>
                <a:spcPct val="0"/>
              </a:spcAft>
              <a:buSzPct val="100000"/>
              <a:buChar char=" "/>
              <a:defRPr sz="1400" b="1">
                <a:solidFill>
                  <a:schemeClr val="tx1"/>
                </a:solidFill>
                <a:latin typeface="Arial" charset="0"/>
              </a:defRPr>
            </a:lvl7pPr>
            <a:lvl8pPr marL="3429000" indent="-228600" eaLnBrk="0" fontAlgn="base" hangingPunct="0">
              <a:lnSpc>
                <a:spcPct val="90000"/>
              </a:lnSpc>
              <a:spcBef>
                <a:spcPct val="25000"/>
              </a:spcBef>
              <a:spcAft>
                <a:spcPct val="0"/>
              </a:spcAft>
              <a:buSzPct val="100000"/>
              <a:buChar char=" "/>
              <a:defRPr sz="1400" b="1">
                <a:solidFill>
                  <a:schemeClr val="tx1"/>
                </a:solidFill>
                <a:latin typeface="Arial" charset="0"/>
              </a:defRPr>
            </a:lvl8pPr>
            <a:lvl9pPr marL="3886200" indent="-228600" eaLnBrk="0" fontAlgn="base" hangingPunct="0">
              <a:lnSpc>
                <a:spcPct val="90000"/>
              </a:lnSpc>
              <a:spcBef>
                <a:spcPct val="25000"/>
              </a:spcBef>
              <a:spcAft>
                <a:spcPct val="0"/>
              </a:spcAft>
              <a:buSzPct val="100000"/>
              <a:buChar char=" "/>
              <a:defRPr sz="1400" b="1">
                <a:solidFill>
                  <a:schemeClr val="tx1"/>
                </a:solidFill>
                <a:latin typeface="Arial" charset="0"/>
              </a:defRPr>
            </a:lvl9pPr>
          </a:lstStyle>
          <a:p>
            <a:pPr>
              <a:lnSpc>
                <a:spcPct val="100000"/>
              </a:lnSpc>
              <a:spcBef>
                <a:spcPct val="0"/>
              </a:spcBef>
              <a:buSzTx/>
              <a:buFontTx/>
              <a:buNone/>
            </a:pPr>
            <a:r>
              <a:rPr lang="en-US" altLang="en-US" sz="2400"/>
              <a:t>Recommendation:</a:t>
            </a:r>
          </a:p>
        </p:txBody>
      </p:sp>
      <p:sp>
        <p:nvSpPr>
          <p:cNvPr id="7" name="Rounded Rectangle 6"/>
          <p:cNvSpPr/>
          <p:nvPr/>
        </p:nvSpPr>
        <p:spPr bwMode="auto">
          <a:xfrm>
            <a:off x="1666875" y="4686300"/>
            <a:ext cx="5715000" cy="838200"/>
          </a:xfrm>
          <a:prstGeom prst="roundRect">
            <a:avLst/>
          </a:prstGeom>
          <a:solidFill>
            <a:schemeClr val="accent3">
              <a:lumMod val="85000"/>
            </a:schemeClr>
          </a:solidFill>
          <a:ln w="12700" cap="flat" cmpd="sng" algn="ctr">
            <a:solidFill>
              <a:schemeClr val="tx1"/>
            </a:solidFill>
            <a:prstDash val="solid"/>
            <a:round/>
            <a:headEnd type="none" w="sm" len="sm"/>
            <a:tailEnd type="none" w="sm" len="sm"/>
          </a:ln>
          <a:effectLst>
            <a:outerShdw blurRad="50800" dist="38100" dir="18900000" algn="bl" rotWithShape="0">
              <a:prstClr val="black">
                <a:alpha val="40000"/>
              </a:prstClr>
            </a:outerShdw>
          </a:effectLst>
        </p:spPr>
        <p:txBody>
          <a:bodyPr/>
          <a:lstStyle/>
          <a:p>
            <a:pPr eaLnBrk="0" hangingPunct="0">
              <a:defRPr/>
            </a:pPr>
            <a:r>
              <a:rPr lang="en-US" sz="1800" b="1" dirty="0">
                <a:cs typeface="+mn-cs"/>
              </a:rPr>
              <a:t>The Board of Assessors does not support adoption of the small commercial exemption.</a:t>
            </a:r>
            <a:endParaRPr lang="en-US" sz="2000" dirty="0">
              <a:cs typeface="+mn-cs"/>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p:txBody>
          <a:bodyPr/>
          <a:lstStyle/>
          <a:p>
            <a:pPr eaLnBrk="1" hangingPunct="1"/>
            <a:r>
              <a:rPr lang="en-US" altLang="en-US" smtClean="0"/>
              <a:t>Summary</a:t>
            </a:r>
          </a:p>
        </p:txBody>
      </p:sp>
      <p:sp>
        <p:nvSpPr>
          <p:cNvPr id="28675" name="Content Placeholder 2"/>
          <p:cNvSpPr>
            <a:spLocks noGrp="1"/>
          </p:cNvSpPr>
          <p:nvPr>
            <p:ph idx="1"/>
          </p:nvPr>
        </p:nvSpPr>
        <p:spPr>
          <a:xfrm>
            <a:off x="685800" y="1433512"/>
            <a:ext cx="7772400" cy="4510087"/>
          </a:xfrm>
        </p:spPr>
        <p:txBody>
          <a:bodyPr/>
          <a:lstStyle/>
          <a:p>
            <a:pPr eaLnBrk="1" hangingPunct="1">
              <a:defRPr/>
            </a:pPr>
            <a:r>
              <a:rPr lang="en-US" dirty="0" smtClean="0"/>
              <a:t>The Board of Assessors recommendation is to have a single Tax Rate by adopting a Minimum Residential Factor of </a:t>
            </a:r>
            <a:r>
              <a:rPr lang="en-US" dirty="0" smtClean="0">
                <a:solidFill>
                  <a:srgbClr val="C00000"/>
                </a:solidFill>
              </a:rPr>
              <a:t>.999880 </a:t>
            </a:r>
          </a:p>
          <a:p>
            <a:pPr marL="0" indent="0" eaLnBrk="1" hangingPunct="1">
              <a:buFontTx/>
              <a:buNone/>
              <a:defRPr/>
            </a:pPr>
            <a:endParaRPr lang="en-US" dirty="0" smtClean="0">
              <a:solidFill>
                <a:srgbClr val="C00000"/>
              </a:solidFill>
            </a:endParaRPr>
          </a:p>
          <a:p>
            <a:pPr eaLnBrk="1" hangingPunct="1">
              <a:defRPr/>
            </a:pPr>
            <a:r>
              <a:rPr lang="en-US" dirty="0" smtClean="0"/>
              <a:t>It is deemed the most fair action to adopt in apportioning the tax bill in Concord – it produces the same rate for all classes of property and avoids unintended consequences that the Board deems to be damaging</a:t>
            </a:r>
            <a:br>
              <a:rPr lang="en-US" dirty="0" smtClean="0"/>
            </a:br>
            <a:endParaRPr lang="en-US" dirty="0" smtClean="0"/>
          </a:p>
          <a:p>
            <a:pPr eaLnBrk="1" hangingPunct="1">
              <a:defRPr/>
            </a:pPr>
            <a:r>
              <a:rPr lang="en-US" dirty="0" smtClean="0"/>
              <a:t>The Board of Assessors does not recommend adoption of the </a:t>
            </a:r>
          </a:p>
          <a:p>
            <a:pPr lvl="1" eaLnBrk="1" hangingPunct="1">
              <a:defRPr/>
            </a:pPr>
            <a:r>
              <a:rPr lang="en-US" sz="2000" dirty="0" smtClean="0"/>
              <a:t>Open Space Discount</a:t>
            </a:r>
          </a:p>
          <a:p>
            <a:pPr lvl="1" eaLnBrk="1" hangingPunct="1">
              <a:defRPr/>
            </a:pPr>
            <a:r>
              <a:rPr lang="en-US" sz="2000" dirty="0" smtClean="0"/>
              <a:t>Residential Exemption </a:t>
            </a:r>
          </a:p>
          <a:p>
            <a:pPr lvl="1" eaLnBrk="1" hangingPunct="1">
              <a:defRPr/>
            </a:pPr>
            <a:r>
              <a:rPr lang="en-US" sz="2000" dirty="0" smtClean="0"/>
              <a:t>Small Business Exemption</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pPr eaLnBrk="1" hangingPunct="1"/>
            <a:r>
              <a:rPr lang="en-US" altLang="en-US" smtClean="0"/>
              <a:t>Outline</a:t>
            </a:r>
          </a:p>
        </p:txBody>
      </p:sp>
      <p:sp>
        <p:nvSpPr>
          <p:cNvPr id="19459" name="Content Placeholder 2"/>
          <p:cNvSpPr>
            <a:spLocks noGrp="1"/>
          </p:cNvSpPr>
          <p:nvPr>
            <p:ph idx="1"/>
          </p:nvPr>
        </p:nvSpPr>
        <p:spPr>
          <a:xfrm>
            <a:off x="685800" y="1433512"/>
            <a:ext cx="7772400" cy="4433887"/>
          </a:xfrm>
        </p:spPr>
        <p:txBody>
          <a:bodyPr/>
          <a:lstStyle/>
          <a:p>
            <a:pPr eaLnBrk="1" hangingPunct="1"/>
            <a:r>
              <a:rPr lang="en-US" altLang="en-US" dirty="0" smtClean="0"/>
              <a:t>Tax Rate Analysis for FY2021</a:t>
            </a:r>
          </a:p>
          <a:p>
            <a:pPr eaLnBrk="1" hangingPunct="1"/>
            <a:r>
              <a:rPr lang="en-US" altLang="en-US" dirty="0" smtClean="0"/>
              <a:t>Recertification</a:t>
            </a:r>
          </a:p>
          <a:p>
            <a:pPr eaLnBrk="1" hangingPunct="1"/>
            <a:r>
              <a:rPr lang="en-US" altLang="en-US" dirty="0" smtClean="0"/>
              <a:t>New Growth</a:t>
            </a:r>
          </a:p>
          <a:p>
            <a:pPr eaLnBrk="1" hangingPunct="1"/>
            <a:r>
              <a:rPr lang="en-US" altLang="en-US" dirty="0" smtClean="0"/>
              <a:t>Total Taxable Value</a:t>
            </a:r>
          </a:p>
          <a:p>
            <a:pPr eaLnBrk="1" hangingPunct="1"/>
            <a:r>
              <a:rPr lang="en-US" altLang="en-US" dirty="0" smtClean="0"/>
              <a:t>Tax Levy Calculation</a:t>
            </a:r>
          </a:p>
          <a:p>
            <a:pPr eaLnBrk="1" hangingPunct="1"/>
            <a:r>
              <a:rPr lang="en-US" altLang="en-US" dirty="0" smtClean="0"/>
              <a:t>Tax Rate Calculation</a:t>
            </a:r>
          </a:p>
          <a:p>
            <a:pPr eaLnBrk="1" hangingPunct="1"/>
            <a:r>
              <a:rPr lang="en-US" altLang="en-US" dirty="0" smtClean="0"/>
              <a:t>Senior Mean Tested Exemption</a:t>
            </a:r>
          </a:p>
          <a:p>
            <a:pPr eaLnBrk="1" hangingPunct="1"/>
            <a:r>
              <a:rPr lang="en-US" altLang="en-US" dirty="0" smtClean="0"/>
              <a:t>Classification Issues</a:t>
            </a:r>
          </a:p>
          <a:p>
            <a:pPr lvl="1" eaLnBrk="1" hangingPunct="1"/>
            <a:r>
              <a:rPr lang="en-US" altLang="en-US" dirty="0" smtClean="0"/>
              <a:t>Residential Factor</a:t>
            </a:r>
          </a:p>
          <a:p>
            <a:pPr lvl="1" eaLnBrk="1" hangingPunct="1"/>
            <a:r>
              <a:rPr lang="en-US" altLang="en-US" dirty="0" smtClean="0"/>
              <a:t>Open Space Discount</a:t>
            </a:r>
          </a:p>
          <a:p>
            <a:pPr lvl="1" eaLnBrk="1" hangingPunct="1"/>
            <a:r>
              <a:rPr lang="en-US" altLang="en-US" dirty="0" smtClean="0"/>
              <a:t>Residential Exemption</a:t>
            </a:r>
          </a:p>
          <a:p>
            <a:pPr lvl="1" eaLnBrk="1" hangingPunct="1"/>
            <a:r>
              <a:rPr lang="en-US" altLang="en-US" dirty="0" smtClean="0"/>
              <a:t>Small Commercial Exemption</a:t>
            </a:r>
          </a:p>
          <a:p>
            <a:pPr eaLnBrk="1" hangingPunct="1"/>
            <a:r>
              <a:rPr lang="en-US" altLang="en-US" dirty="0" smtClean="0"/>
              <a:t>Summary</a:t>
            </a:r>
          </a:p>
          <a:p>
            <a:pPr eaLnBrk="1" hangingPunct="1"/>
            <a:endParaRPr lang="en-US" altLang="en-US"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pPr eaLnBrk="1" hangingPunct="1"/>
            <a:r>
              <a:rPr lang="en-US" altLang="en-US" dirty="0" smtClean="0"/>
              <a:t>Tax Rate Analysis for FY2021</a:t>
            </a:r>
          </a:p>
        </p:txBody>
      </p:sp>
      <p:sp>
        <p:nvSpPr>
          <p:cNvPr id="6" name="Content Placeholder 2"/>
          <p:cNvSpPr txBox="1">
            <a:spLocks/>
          </p:cNvSpPr>
          <p:nvPr/>
        </p:nvSpPr>
        <p:spPr bwMode="auto">
          <a:xfrm>
            <a:off x="4495800" y="1828800"/>
            <a:ext cx="3581400" cy="4114800"/>
          </a:xfrm>
          <a:prstGeom prst="rect">
            <a:avLst/>
          </a:prstGeom>
          <a:noFill/>
          <a:ln w="9525">
            <a:noFill/>
            <a:miter lim="800000"/>
            <a:headEnd/>
            <a:tailEnd/>
          </a:ln>
          <a:effectLst/>
        </p:spPr>
        <p:txBody>
          <a:bodyPr lIns="92064" tIns="46033" rIns="92064" bIns="46033"/>
          <a:lstStyle/>
          <a:p>
            <a:pPr marL="342900" indent="-342900">
              <a:spcBef>
                <a:spcPct val="20000"/>
              </a:spcBef>
              <a:buFont typeface="Arial" charset="0"/>
              <a:buChar char="•"/>
              <a:defRPr/>
            </a:pPr>
            <a:r>
              <a:rPr lang="en-US" b="1" dirty="0">
                <a:latin typeface="+mn-lt"/>
                <a:cs typeface="+mn-cs"/>
              </a:rPr>
              <a:t>Report distributed to the Select Board members</a:t>
            </a:r>
          </a:p>
          <a:p>
            <a:pPr marL="342900" indent="-342900">
              <a:spcBef>
                <a:spcPct val="20000"/>
              </a:spcBef>
              <a:buFont typeface="Arial" charset="0"/>
              <a:buChar char="•"/>
              <a:defRPr/>
            </a:pPr>
            <a:r>
              <a:rPr lang="en-US" b="1" dirty="0">
                <a:latin typeface="+mn-lt"/>
                <a:cs typeface="+mn-cs"/>
              </a:rPr>
              <a:t>Details:</a:t>
            </a:r>
          </a:p>
          <a:p>
            <a:pPr marL="742950" lvl="1" indent="-285750">
              <a:spcBef>
                <a:spcPct val="20000"/>
              </a:spcBef>
              <a:buFont typeface="Arial" charset="0"/>
              <a:buChar char="–"/>
              <a:defRPr/>
            </a:pPr>
            <a:r>
              <a:rPr lang="en-US" sz="2000" dirty="0">
                <a:latin typeface="+mn-lt"/>
                <a:cs typeface="+mn-cs"/>
              </a:rPr>
              <a:t>Assessed </a:t>
            </a:r>
            <a:r>
              <a:rPr lang="en-US" sz="2000" dirty="0" smtClean="0">
                <a:latin typeface="+mn-lt"/>
                <a:cs typeface="+mn-cs"/>
              </a:rPr>
              <a:t>Values</a:t>
            </a:r>
            <a:endParaRPr lang="en-US" sz="2000" dirty="0">
              <a:latin typeface="+mn-lt"/>
              <a:cs typeface="+mn-cs"/>
            </a:endParaRPr>
          </a:p>
          <a:p>
            <a:pPr marL="742950" lvl="1" indent="-285750">
              <a:spcBef>
                <a:spcPct val="20000"/>
              </a:spcBef>
              <a:buFont typeface="Arial" charset="0"/>
              <a:buChar char="–"/>
              <a:defRPr/>
            </a:pPr>
            <a:r>
              <a:rPr lang="en-US" sz="2000" dirty="0">
                <a:latin typeface="+mn-lt"/>
                <a:cs typeface="+mn-cs"/>
              </a:rPr>
              <a:t>Tax </a:t>
            </a:r>
            <a:r>
              <a:rPr lang="en-US" sz="2000" dirty="0" smtClean="0">
                <a:latin typeface="+mn-lt"/>
                <a:cs typeface="+mn-cs"/>
              </a:rPr>
              <a:t>Levy</a:t>
            </a:r>
            <a:endParaRPr lang="en-US" sz="2000" dirty="0">
              <a:latin typeface="+mn-lt"/>
              <a:cs typeface="+mn-cs"/>
            </a:endParaRPr>
          </a:p>
          <a:p>
            <a:pPr marL="742950" lvl="1" indent="-285750">
              <a:spcBef>
                <a:spcPct val="20000"/>
              </a:spcBef>
              <a:buFont typeface="Arial" charset="0"/>
              <a:buChar char="–"/>
              <a:defRPr/>
            </a:pPr>
            <a:r>
              <a:rPr lang="en-US" sz="2000" dirty="0">
                <a:latin typeface="+mn-lt"/>
                <a:cs typeface="+mn-cs"/>
              </a:rPr>
              <a:t>Tax </a:t>
            </a:r>
            <a:r>
              <a:rPr lang="en-US" sz="2000" dirty="0" smtClean="0">
                <a:latin typeface="+mn-lt"/>
                <a:cs typeface="+mn-cs"/>
              </a:rPr>
              <a:t>Rate</a:t>
            </a:r>
          </a:p>
          <a:p>
            <a:pPr marL="742950" lvl="1" indent="-285750">
              <a:spcBef>
                <a:spcPct val="20000"/>
              </a:spcBef>
              <a:buFont typeface="Arial" charset="0"/>
              <a:buChar char="–"/>
              <a:defRPr/>
            </a:pPr>
            <a:r>
              <a:rPr lang="en-US" sz="2000" dirty="0" smtClean="0">
                <a:latin typeface="+mn-lt"/>
                <a:cs typeface="+mn-cs"/>
              </a:rPr>
              <a:t>Senior Exemption</a:t>
            </a:r>
            <a:endParaRPr lang="en-US" sz="2000" dirty="0">
              <a:latin typeface="+mn-lt"/>
              <a:cs typeface="+mn-cs"/>
            </a:endParaRPr>
          </a:p>
          <a:p>
            <a:pPr marL="742950" lvl="1" indent="-285750">
              <a:spcBef>
                <a:spcPct val="20000"/>
              </a:spcBef>
              <a:buFont typeface="Arial" charset="0"/>
              <a:buChar char="–"/>
              <a:defRPr/>
            </a:pPr>
            <a:r>
              <a:rPr lang="en-US" sz="2000" dirty="0">
                <a:latin typeface="+mn-lt"/>
                <a:cs typeface="+mn-cs"/>
              </a:rPr>
              <a:t>BOA recommendations on classification</a:t>
            </a:r>
          </a:p>
        </p:txBody>
      </p:sp>
      <p:pic>
        <p:nvPicPr>
          <p:cNvPr id="2" name="Picture 1"/>
          <p:cNvPicPr>
            <a:picLocks noChangeAspect="1"/>
          </p:cNvPicPr>
          <p:nvPr/>
        </p:nvPicPr>
        <p:blipFill>
          <a:blip r:embed="rId2"/>
          <a:stretch>
            <a:fillRect/>
          </a:stretch>
        </p:blipFill>
        <p:spPr>
          <a:xfrm>
            <a:off x="533400" y="1371600"/>
            <a:ext cx="3810000" cy="4572000"/>
          </a:xfrm>
          <a:prstGeom prst="rect">
            <a:avLst/>
          </a:prstGeo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pPr eaLnBrk="1" hangingPunct="1"/>
            <a:r>
              <a:rPr lang="en-US" altLang="en-US" dirty="0" smtClean="0"/>
              <a:t>This is Not A Re-Certification Year</a:t>
            </a:r>
          </a:p>
        </p:txBody>
      </p:sp>
      <p:sp>
        <p:nvSpPr>
          <p:cNvPr id="21507" name="Content Placeholder 2"/>
          <p:cNvSpPr>
            <a:spLocks noGrp="1"/>
          </p:cNvSpPr>
          <p:nvPr>
            <p:ph idx="1"/>
          </p:nvPr>
        </p:nvSpPr>
        <p:spPr>
          <a:xfrm>
            <a:off x="457200" y="1066800"/>
            <a:ext cx="8382000" cy="2590800"/>
          </a:xfrm>
        </p:spPr>
        <p:txBody>
          <a:bodyPr/>
          <a:lstStyle/>
          <a:p>
            <a:pPr eaLnBrk="1" hangingPunct="1"/>
            <a:endParaRPr lang="en-US" altLang="en-US" dirty="0" smtClean="0"/>
          </a:p>
          <a:p>
            <a:pPr eaLnBrk="1" hangingPunct="1"/>
            <a:r>
              <a:rPr lang="en-US" altLang="en-US" dirty="0" smtClean="0"/>
              <a:t>      DOR requires recertification every 5 Years</a:t>
            </a:r>
          </a:p>
          <a:p>
            <a:pPr eaLnBrk="1" hangingPunct="1"/>
            <a:endParaRPr lang="en-US" altLang="en-US" dirty="0" smtClean="0"/>
          </a:p>
          <a:p>
            <a:pPr lvl="1" eaLnBrk="1" hangingPunct="1"/>
            <a:r>
              <a:rPr lang="en-US" altLang="en-US" dirty="0" smtClean="0"/>
              <a:t>Fiscal 2021 is an Interim year</a:t>
            </a:r>
          </a:p>
          <a:p>
            <a:pPr lvl="1" eaLnBrk="1" hangingPunct="1"/>
            <a:r>
              <a:rPr lang="en-US" altLang="en-US" dirty="0" smtClean="0"/>
              <a:t>Next Recertification year FY 2023</a:t>
            </a:r>
          </a:p>
          <a:p>
            <a:pPr lvl="1" eaLnBrk="1" hangingPunct="1"/>
            <a:r>
              <a:rPr lang="en-US" altLang="en-US" dirty="0" smtClean="0"/>
              <a:t>Interim year same process for Town as a Recertification year</a:t>
            </a:r>
          </a:p>
          <a:p>
            <a:pPr lvl="1" eaLnBrk="1" hangingPunct="1"/>
            <a:r>
              <a:rPr lang="en-US" altLang="en-US" dirty="0" smtClean="0"/>
              <a:t>Review of values and growth by DOR</a:t>
            </a:r>
          </a:p>
          <a:p>
            <a:pPr lvl="1" eaLnBrk="1" hangingPunct="1"/>
            <a:endParaRPr lang="en-US" altLang="en-US" dirty="0" smtClean="0"/>
          </a:p>
          <a:p>
            <a:pPr eaLnBrk="1" hangingPunct="1"/>
            <a:endParaRPr lang="en-US" altLang="en-US" dirty="0" smtClean="0"/>
          </a:p>
        </p:txBody>
      </p:sp>
      <p:sp>
        <p:nvSpPr>
          <p:cNvPr id="4" name="Content Placeholder 2"/>
          <p:cNvSpPr txBox="1">
            <a:spLocks/>
          </p:cNvSpPr>
          <p:nvPr/>
        </p:nvSpPr>
        <p:spPr bwMode="auto">
          <a:xfrm>
            <a:off x="457200" y="4343400"/>
            <a:ext cx="8382000" cy="1676400"/>
          </a:xfrm>
          <a:prstGeom prst="rect">
            <a:avLst/>
          </a:prstGeom>
          <a:noFill/>
          <a:ln w="9525">
            <a:noFill/>
            <a:miter lim="800000"/>
            <a:headEnd/>
            <a:tailEnd/>
          </a:ln>
          <a:effectLst/>
        </p:spPr>
        <p:txBody>
          <a:bodyPr lIns="92064" tIns="46033" rIns="92064" bIns="46033"/>
          <a:lstStyle/>
          <a:p>
            <a:pPr marL="342900" indent="-342900">
              <a:lnSpc>
                <a:spcPct val="90000"/>
              </a:lnSpc>
              <a:spcBef>
                <a:spcPct val="25000"/>
              </a:spcBef>
              <a:buSzPct val="125000"/>
              <a:buFontTx/>
              <a:buChar char="•"/>
              <a:defRPr/>
            </a:pPr>
            <a:endParaRPr lang="en-US" sz="2000" b="1" kern="0" dirty="0">
              <a:latin typeface="+mn-lt"/>
              <a:cs typeface="+mn-cs"/>
            </a:endParaRPr>
          </a:p>
          <a:p>
            <a:pPr marL="342900" indent="-342900">
              <a:lnSpc>
                <a:spcPct val="90000"/>
              </a:lnSpc>
              <a:spcBef>
                <a:spcPct val="25000"/>
              </a:spcBef>
              <a:buSzPct val="125000"/>
              <a:buFontTx/>
              <a:buChar char="•"/>
              <a:defRPr/>
            </a:pPr>
            <a:r>
              <a:rPr lang="en-US" sz="2000" b="1" kern="0" dirty="0" smtClean="0">
                <a:latin typeface="+mn-lt"/>
                <a:cs typeface="+mn-cs"/>
              </a:rPr>
              <a:t>FY2021 Values </a:t>
            </a:r>
            <a:r>
              <a:rPr lang="en-US" sz="2000" b="1" kern="0" dirty="0">
                <a:latin typeface="+mn-lt"/>
                <a:cs typeface="+mn-cs"/>
              </a:rPr>
              <a:t>Approved</a:t>
            </a:r>
          </a:p>
          <a:p>
            <a:pPr marL="342900" indent="-342900">
              <a:lnSpc>
                <a:spcPct val="90000"/>
              </a:lnSpc>
              <a:spcBef>
                <a:spcPct val="25000"/>
              </a:spcBef>
              <a:buSzPct val="125000"/>
              <a:buFontTx/>
              <a:buChar char="•"/>
              <a:defRPr/>
            </a:pPr>
            <a:r>
              <a:rPr lang="en-US" sz="2000" b="1" kern="0" dirty="0" smtClean="0">
                <a:latin typeface="+mn-lt"/>
                <a:cs typeface="+mn-cs"/>
              </a:rPr>
              <a:t>FY2021 </a:t>
            </a:r>
            <a:r>
              <a:rPr lang="en-US" sz="2000" b="1" kern="0" dirty="0">
                <a:latin typeface="+mn-lt"/>
                <a:cs typeface="+mn-cs"/>
              </a:rPr>
              <a:t>Growth Approved</a:t>
            </a:r>
          </a:p>
          <a:p>
            <a:pPr marL="342900" indent="-342900">
              <a:lnSpc>
                <a:spcPct val="90000"/>
              </a:lnSpc>
              <a:spcBef>
                <a:spcPct val="25000"/>
              </a:spcBef>
              <a:buSzPct val="125000"/>
              <a:buFontTx/>
              <a:buChar char="•"/>
              <a:defRPr/>
            </a:pPr>
            <a:r>
              <a:rPr lang="en-US" sz="2000" b="1" kern="0" dirty="0">
                <a:latin typeface="+mn-lt"/>
                <a:cs typeface="+mn-cs"/>
              </a:rPr>
              <a:t>Expect tax bills to go out with the approved rate and on time</a:t>
            </a:r>
          </a:p>
          <a:p>
            <a:pPr marL="342900" indent="-342900">
              <a:lnSpc>
                <a:spcPct val="90000"/>
              </a:lnSpc>
              <a:spcBef>
                <a:spcPct val="25000"/>
              </a:spcBef>
              <a:buSzPct val="125000"/>
              <a:buFontTx/>
              <a:buChar char="•"/>
              <a:defRPr/>
            </a:pPr>
            <a:endParaRPr lang="en-US" sz="2000" b="1" kern="0" dirty="0">
              <a:latin typeface="+mn-lt"/>
              <a:cs typeface="+mn-cs"/>
            </a:endParaRPr>
          </a:p>
        </p:txBody>
      </p:sp>
      <p:sp>
        <p:nvSpPr>
          <p:cNvPr id="6" name="TextBox 5"/>
          <p:cNvSpPr txBox="1"/>
          <p:nvPr/>
        </p:nvSpPr>
        <p:spPr>
          <a:xfrm>
            <a:off x="3505200" y="3733800"/>
            <a:ext cx="1057275" cy="461963"/>
          </a:xfrm>
          <a:prstGeom prst="rect">
            <a:avLst/>
          </a:prstGeom>
        </p:spPr>
        <p:style>
          <a:lnRef idx="1">
            <a:schemeClr val="accent4"/>
          </a:lnRef>
          <a:fillRef idx="2">
            <a:schemeClr val="accent4"/>
          </a:fillRef>
          <a:effectRef idx="1">
            <a:schemeClr val="accent4"/>
          </a:effectRef>
          <a:fontRef idx="minor">
            <a:schemeClr val="dk1"/>
          </a:fontRef>
        </p:style>
        <p:txBody>
          <a:bodyPr wrap="none">
            <a:spAutoFit/>
          </a:bodyPr>
          <a:lstStyle/>
          <a:p>
            <a:pPr eaLnBrk="0" hangingPunct="0">
              <a:defRPr/>
            </a:pPr>
            <a:r>
              <a:rPr lang="en-US" dirty="0"/>
              <a:t>Status</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pPr eaLnBrk="1" hangingPunct="1"/>
            <a:r>
              <a:rPr lang="en-US" altLang="en-US" smtClean="0"/>
              <a:t>New Growth</a:t>
            </a:r>
          </a:p>
        </p:txBody>
      </p:sp>
      <p:sp>
        <p:nvSpPr>
          <p:cNvPr id="20483" name="Content Placeholder 2"/>
          <p:cNvSpPr>
            <a:spLocks noGrp="1"/>
          </p:cNvSpPr>
          <p:nvPr>
            <p:ph idx="1"/>
          </p:nvPr>
        </p:nvSpPr>
        <p:spPr>
          <a:xfrm>
            <a:off x="685800" y="1433512"/>
            <a:ext cx="8229600" cy="4281487"/>
          </a:xfrm>
        </p:spPr>
        <p:txBody>
          <a:bodyPr/>
          <a:lstStyle/>
          <a:p>
            <a:pPr eaLnBrk="1" hangingPunct="1">
              <a:defRPr/>
            </a:pPr>
            <a:r>
              <a:rPr lang="en-US" sz="1800" dirty="0" smtClean="0"/>
              <a:t>Period: July 1, 2019 to June 30, 2020</a:t>
            </a:r>
            <a:br>
              <a:rPr lang="en-US" sz="1800" dirty="0" smtClean="0"/>
            </a:br>
            <a:endParaRPr lang="en-US" sz="1800" dirty="0" smtClean="0"/>
          </a:p>
          <a:p>
            <a:pPr eaLnBrk="1" hangingPunct="1">
              <a:defRPr/>
            </a:pPr>
            <a:r>
              <a:rPr lang="en-US" sz="1800" dirty="0" smtClean="0">
                <a:solidFill>
                  <a:srgbClr val="FF0000"/>
                </a:solidFill>
              </a:rPr>
              <a:t>Residential: $55,895,400 (Value) @ $14.23/1,000 = $795,392(Taxes)</a:t>
            </a:r>
          </a:p>
          <a:p>
            <a:pPr lvl="1" eaLnBrk="1" hangingPunct="1">
              <a:defRPr/>
            </a:pPr>
            <a:r>
              <a:rPr lang="en-US" dirty="0" smtClean="0"/>
              <a:t>$613,199 – Standard growth (New SFD, Additions)</a:t>
            </a:r>
          </a:p>
          <a:p>
            <a:pPr lvl="1" eaLnBrk="1" hangingPunct="1">
              <a:defRPr/>
            </a:pPr>
            <a:r>
              <a:rPr lang="en-US" dirty="0" smtClean="0"/>
              <a:t>$107,569 – Condominiums (Sweet Birch and Black Horse Ln)</a:t>
            </a:r>
          </a:p>
          <a:p>
            <a:pPr lvl="1" eaLnBrk="1" hangingPunct="1">
              <a:defRPr/>
            </a:pPr>
            <a:r>
              <a:rPr lang="en-US" dirty="0" smtClean="0"/>
              <a:t>$    4,861 -  Two and Three-Family’s, Apartments</a:t>
            </a:r>
          </a:p>
          <a:p>
            <a:pPr lvl="1" eaLnBrk="1" hangingPunct="1">
              <a:defRPr/>
            </a:pPr>
            <a:r>
              <a:rPr lang="en-US" dirty="0" smtClean="0"/>
              <a:t>$   69,763 -  Land and Mixed use</a:t>
            </a:r>
          </a:p>
          <a:p>
            <a:pPr marL="520700" lvl="1" indent="0" eaLnBrk="1" hangingPunct="1">
              <a:buFontTx/>
              <a:buNone/>
              <a:defRPr/>
            </a:pPr>
            <a:endParaRPr lang="en-US" dirty="0" smtClean="0"/>
          </a:p>
          <a:p>
            <a:pPr eaLnBrk="1" hangingPunct="1">
              <a:defRPr/>
            </a:pPr>
            <a:r>
              <a:rPr lang="en-US" sz="1800" dirty="0" smtClean="0"/>
              <a:t>Commercial: $26,300 @ $14.23/1000 or $374</a:t>
            </a:r>
            <a:br>
              <a:rPr lang="en-US" sz="1800" dirty="0" smtClean="0"/>
            </a:br>
            <a:r>
              <a:rPr lang="en-US" sz="1800" dirty="0" smtClean="0"/>
              <a:t>Industrial:      $      0  @ $14.23/1000 or $0</a:t>
            </a:r>
            <a:br>
              <a:rPr lang="en-US" sz="1800" dirty="0" smtClean="0"/>
            </a:br>
            <a:r>
              <a:rPr lang="en-US" sz="1800" dirty="0" smtClean="0"/>
              <a:t>Personal Property: $11,388,700 @ $14.23/1000 or $162,061</a:t>
            </a:r>
          </a:p>
          <a:p>
            <a:pPr eaLnBrk="1" hangingPunct="1">
              <a:defRPr/>
            </a:pPr>
            <a:endParaRPr lang="en-US" sz="1800" dirty="0" smtClean="0"/>
          </a:p>
          <a:p>
            <a:pPr eaLnBrk="1" hangingPunct="1">
              <a:defRPr/>
            </a:pPr>
            <a:endParaRPr lang="en-US" sz="1800" dirty="0" smtClean="0"/>
          </a:p>
          <a:p>
            <a:pPr eaLnBrk="1" hangingPunct="1">
              <a:defRPr/>
            </a:pPr>
            <a:r>
              <a:rPr lang="en-US" sz="1800" dirty="0" smtClean="0"/>
              <a:t>Fiscal 2021 Total Growth</a:t>
            </a:r>
            <a:r>
              <a:rPr lang="en-US" sz="1800" dirty="0"/>
              <a:t>: </a:t>
            </a:r>
            <a:r>
              <a:rPr lang="en-US" sz="1800" dirty="0" smtClean="0"/>
              <a:t>$67,310,400 </a:t>
            </a:r>
            <a:r>
              <a:rPr lang="en-US" sz="1800" dirty="0"/>
              <a:t>@ $</a:t>
            </a:r>
            <a:r>
              <a:rPr lang="en-US" sz="1800" dirty="0" smtClean="0"/>
              <a:t>14.23/1000 </a:t>
            </a:r>
            <a:r>
              <a:rPr lang="en-US" sz="1800" dirty="0"/>
              <a:t>or </a:t>
            </a:r>
            <a:r>
              <a:rPr lang="en-US" sz="1800" dirty="0" smtClean="0"/>
              <a:t>$957,827</a:t>
            </a:r>
          </a:p>
          <a:p>
            <a:pPr lvl="1" eaLnBrk="1" hangingPunct="1">
              <a:defRPr/>
            </a:pPr>
            <a:endParaRPr lang="en-US" sz="2000"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pPr eaLnBrk="1" hangingPunct="1"/>
            <a:r>
              <a:rPr lang="en-US" altLang="en-US" smtClean="0"/>
              <a:t>Total Taxable Value</a:t>
            </a:r>
          </a:p>
        </p:txBody>
      </p:sp>
      <p:graphicFrame>
        <p:nvGraphicFramePr>
          <p:cNvPr id="4" name="Table 3"/>
          <p:cNvGraphicFramePr>
            <a:graphicFrameLocks noGrp="1"/>
          </p:cNvGraphicFramePr>
          <p:nvPr>
            <p:extLst>
              <p:ext uri="{D42A27DB-BD31-4B8C-83A1-F6EECF244321}">
                <p14:modId xmlns:p14="http://schemas.microsoft.com/office/powerpoint/2010/main" val="725458355"/>
              </p:ext>
            </p:extLst>
          </p:nvPr>
        </p:nvGraphicFramePr>
        <p:xfrm>
          <a:off x="609600" y="1397000"/>
          <a:ext cx="8001000" cy="3698876"/>
        </p:xfrm>
        <a:graphic>
          <a:graphicData uri="http://schemas.openxmlformats.org/drawingml/2006/table">
            <a:tbl>
              <a:tblPr firstRow="1" bandRow="1">
                <a:tableStyleId>{5C22544A-7EE6-4342-B048-85BDC9FD1C3A}</a:tableStyleId>
              </a:tblPr>
              <a:tblGrid>
                <a:gridCol w="1600200">
                  <a:extLst>
                    <a:ext uri="{9D8B030D-6E8A-4147-A177-3AD203B41FA5}">
                      <a16:colId xmlns:a16="http://schemas.microsoft.com/office/drawing/2014/main" val="20000"/>
                    </a:ext>
                  </a:extLst>
                </a:gridCol>
                <a:gridCol w="1828800">
                  <a:extLst>
                    <a:ext uri="{9D8B030D-6E8A-4147-A177-3AD203B41FA5}">
                      <a16:colId xmlns:a16="http://schemas.microsoft.com/office/drawing/2014/main" val="20001"/>
                    </a:ext>
                  </a:extLst>
                </a:gridCol>
                <a:gridCol w="1828800">
                  <a:extLst>
                    <a:ext uri="{9D8B030D-6E8A-4147-A177-3AD203B41FA5}">
                      <a16:colId xmlns:a16="http://schemas.microsoft.com/office/drawing/2014/main" val="20002"/>
                    </a:ext>
                  </a:extLst>
                </a:gridCol>
                <a:gridCol w="1676400">
                  <a:extLst>
                    <a:ext uri="{9D8B030D-6E8A-4147-A177-3AD203B41FA5}">
                      <a16:colId xmlns:a16="http://schemas.microsoft.com/office/drawing/2014/main" val="20003"/>
                    </a:ext>
                  </a:extLst>
                </a:gridCol>
                <a:gridCol w="1066800">
                  <a:extLst>
                    <a:ext uri="{9D8B030D-6E8A-4147-A177-3AD203B41FA5}">
                      <a16:colId xmlns:a16="http://schemas.microsoft.com/office/drawing/2014/main" val="20004"/>
                    </a:ext>
                  </a:extLst>
                </a:gridCol>
              </a:tblGrid>
              <a:tr h="924719">
                <a:tc>
                  <a:txBody>
                    <a:bodyPr/>
                    <a:lstStyle/>
                    <a:p>
                      <a:r>
                        <a:rPr lang="en-US" sz="1800" dirty="0" smtClean="0"/>
                        <a:t>Class</a:t>
                      </a:r>
                      <a:endParaRPr lang="en-US" sz="1800" dirty="0"/>
                    </a:p>
                  </a:txBody>
                  <a:tcPr marT="45728" marB="45728"/>
                </a:tc>
                <a:tc>
                  <a:txBody>
                    <a:bodyPr/>
                    <a:lstStyle/>
                    <a:p>
                      <a:r>
                        <a:rPr lang="en-US" sz="1800" dirty="0" smtClean="0"/>
                        <a:t>FY2020 Valuation</a:t>
                      </a:r>
                      <a:endParaRPr lang="en-US" sz="1800" dirty="0"/>
                    </a:p>
                  </a:txBody>
                  <a:tcPr marT="45728" marB="45728"/>
                </a:tc>
                <a:tc>
                  <a:txBody>
                    <a:bodyPr/>
                    <a:lstStyle/>
                    <a:p>
                      <a:r>
                        <a:rPr lang="en-US" sz="1800" dirty="0" smtClean="0"/>
                        <a:t>FY2021</a:t>
                      </a:r>
                    </a:p>
                    <a:p>
                      <a:r>
                        <a:rPr lang="en-US" sz="1800" dirty="0" smtClean="0"/>
                        <a:t>Valuation</a:t>
                      </a:r>
                      <a:endParaRPr lang="en-US" sz="1800" dirty="0"/>
                    </a:p>
                  </a:txBody>
                  <a:tcPr marT="45728" marB="45728"/>
                </a:tc>
                <a:tc>
                  <a:txBody>
                    <a:bodyPr/>
                    <a:lstStyle/>
                    <a:p>
                      <a:r>
                        <a:rPr lang="en-US" sz="1800" dirty="0" smtClean="0"/>
                        <a:t>Change</a:t>
                      </a:r>
                      <a:endParaRPr lang="en-US" sz="1800" dirty="0"/>
                    </a:p>
                  </a:txBody>
                  <a:tcPr marT="45728" marB="45728"/>
                </a:tc>
                <a:tc>
                  <a:txBody>
                    <a:bodyPr/>
                    <a:lstStyle/>
                    <a:p>
                      <a:r>
                        <a:rPr lang="en-US" sz="1800" dirty="0" smtClean="0"/>
                        <a:t>% Change</a:t>
                      </a:r>
                      <a:endParaRPr lang="en-US" sz="1800" dirty="0"/>
                    </a:p>
                  </a:txBody>
                  <a:tcPr marT="45728" marB="45728"/>
                </a:tc>
                <a:extLst>
                  <a:ext uri="{0D108BD9-81ED-4DB2-BD59-A6C34878D82A}">
                    <a16:rowId xmlns:a16="http://schemas.microsoft.com/office/drawing/2014/main" val="10000"/>
                  </a:ext>
                </a:extLst>
              </a:tr>
              <a:tr h="924719">
                <a:tc>
                  <a:txBody>
                    <a:bodyPr/>
                    <a:lstStyle/>
                    <a:p>
                      <a:r>
                        <a:rPr lang="en-US" sz="1800" dirty="0" smtClean="0"/>
                        <a:t>Residential</a:t>
                      </a:r>
                    </a:p>
                    <a:p>
                      <a:endParaRPr lang="en-US" sz="1800" dirty="0"/>
                    </a:p>
                  </a:txBody>
                  <a:tcPr marT="45728" marB="45728"/>
                </a:tc>
                <a:tc>
                  <a:txBody>
                    <a:bodyPr/>
                    <a:lstStyle/>
                    <a:p>
                      <a:r>
                        <a:rPr lang="en-US" sz="1800" dirty="0" smtClean="0"/>
                        <a:t>$6,141,398,117</a:t>
                      </a:r>
                      <a:endParaRPr lang="en-US" sz="1800" dirty="0"/>
                    </a:p>
                  </a:txBody>
                  <a:tcPr marT="45728" marB="45728"/>
                </a:tc>
                <a:tc>
                  <a:txBody>
                    <a:bodyPr/>
                    <a:lstStyle/>
                    <a:p>
                      <a:r>
                        <a:rPr lang="en-US" sz="1800" dirty="0" smtClean="0"/>
                        <a:t>$6,127,758,265</a:t>
                      </a:r>
                      <a:endParaRPr lang="en-US" sz="1800" dirty="0"/>
                    </a:p>
                  </a:txBody>
                  <a:tcPr marT="45728" marB="45728"/>
                </a:tc>
                <a:tc>
                  <a:txBody>
                    <a:bodyPr/>
                    <a:lstStyle/>
                    <a:p>
                      <a:r>
                        <a:rPr lang="en-US" sz="1800" dirty="0" smtClean="0"/>
                        <a:t>-$13,639,852</a:t>
                      </a:r>
                      <a:endParaRPr lang="en-US" sz="1800" dirty="0"/>
                    </a:p>
                  </a:txBody>
                  <a:tcPr marT="45728" marB="45728"/>
                </a:tc>
                <a:tc>
                  <a:txBody>
                    <a:bodyPr/>
                    <a:lstStyle/>
                    <a:p>
                      <a:r>
                        <a:rPr lang="en-US" sz="1800" dirty="0" smtClean="0"/>
                        <a:t>-.22%</a:t>
                      </a:r>
                      <a:endParaRPr lang="en-US" sz="1800" dirty="0"/>
                    </a:p>
                  </a:txBody>
                  <a:tcPr marT="45728" marB="45728"/>
                </a:tc>
                <a:extLst>
                  <a:ext uri="{0D108BD9-81ED-4DB2-BD59-A6C34878D82A}">
                    <a16:rowId xmlns:a16="http://schemas.microsoft.com/office/drawing/2014/main" val="10001"/>
                  </a:ext>
                </a:extLst>
              </a:tr>
              <a:tr h="924719">
                <a:tc>
                  <a:txBody>
                    <a:bodyPr/>
                    <a:lstStyle/>
                    <a:p>
                      <a:r>
                        <a:rPr lang="en-US" sz="1800" dirty="0" smtClean="0"/>
                        <a:t>Commercial/</a:t>
                      </a:r>
                    </a:p>
                    <a:p>
                      <a:r>
                        <a:rPr lang="en-US" sz="1800" dirty="0" smtClean="0"/>
                        <a:t>Industrial/</a:t>
                      </a:r>
                    </a:p>
                    <a:p>
                      <a:r>
                        <a:rPr lang="en-US" sz="1800" dirty="0" smtClean="0"/>
                        <a:t>P. Property</a:t>
                      </a:r>
                      <a:endParaRPr lang="en-US" sz="1800" dirty="0"/>
                    </a:p>
                  </a:txBody>
                  <a:tcPr marT="45728" marB="45728"/>
                </a:tc>
                <a:tc>
                  <a:txBody>
                    <a:bodyPr/>
                    <a:lstStyle/>
                    <a:p>
                      <a:r>
                        <a:rPr lang="en-US" sz="1800" dirty="0" smtClean="0"/>
                        <a:t>$  543,853,008</a:t>
                      </a:r>
                      <a:endParaRPr lang="en-US" sz="1800" dirty="0"/>
                    </a:p>
                  </a:txBody>
                  <a:tcPr marT="45728" marB="45728"/>
                </a:tc>
                <a:tc>
                  <a:txBody>
                    <a:bodyPr/>
                    <a:lstStyle/>
                    <a:p>
                      <a:r>
                        <a:rPr lang="en-US" sz="1800" dirty="0" smtClean="0"/>
                        <a:t>$542,749,385</a:t>
                      </a:r>
                      <a:endParaRPr lang="en-US" sz="1800" dirty="0"/>
                    </a:p>
                  </a:txBody>
                  <a:tcPr marT="45728" marB="45728"/>
                </a:tc>
                <a:tc>
                  <a:txBody>
                    <a:bodyPr/>
                    <a:lstStyle/>
                    <a:p>
                      <a:r>
                        <a:rPr lang="en-US" sz="1800" dirty="0" smtClean="0"/>
                        <a:t>-$  1,103,623</a:t>
                      </a:r>
                      <a:endParaRPr lang="en-US" sz="1800" dirty="0"/>
                    </a:p>
                  </a:txBody>
                  <a:tcPr marT="45728" marB="45728"/>
                </a:tc>
                <a:tc>
                  <a:txBody>
                    <a:bodyPr/>
                    <a:lstStyle/>
                    <a:p>
                      <a:r>
                        <a:rPr lang="en-US" sz="1800" dirty="0" smtClean="0"/>
                        <a:t>-.20%</a:t>
                      </a:r>
                      <a:endParaRPr lang="en-US" sz="1800" dirty="0"/>
                    </a:p>
                  </a:txBody>
                  <a:tcPr marT="45728" marB="45728"/>
                </a:tc>
                <a:extLst>
                  <a:ext uri="{0D108BD9-81ED-4DB2-BD59-A6C34878D82A}">
                    <a16:rowId xmlns:a16="http://schemas.microsoft.com/office/drawing/2014/main" val="10002"/>
                  </a:ext>
                </a:extLst>
              </a:tr>
              <a:tr h="924719">
                <a:tc>
                  <a:txBody>
                    <a:bodyPr/>
                    <a:lstStyle/>
                    <a:p>
                      <a:r>
                        <a:rPr lang="en-US" sz="1800" dirty="0" smtClean="0"/>
                        <a:t>Total</a:t>
                      </a:r>
                      <a:endParaRPr lang="en-US" sz="1800" dirty="0"/>
                    </a:p>
                  </a:txBody>
                  <a:tcPr marT="45728" marB="45728"/>
                </a:tc>
                <a:tc>
                  <a:txBody>
                    <a:bodyPr/>
                    <a:lstStyle/>
                    <a:p>
                      <a:r>
                        <a:rPr lang="en-US" sz="1800" dirty="0" smtClean="0"/>
                        <a:t>$6,685,251,125</a:t>
                      </a:r>
                      <a:endParaRPr lang="en-US" sz="1800" dirty="0"/>
                    </a:p>
                  </a:txBody>
                  <a:tcPr marT="45728" marB="45728"/>
                </a:tc>
                <a:tc>
                  <a:txBody>
                    <a:bodyPr/>
                    <a:lstStyle/>
                    <a:p>
                      <a:r>
                        <a:rPr lang="en-US" sz="1800" dirty="0" smtClean="0"/>
                        <a:t>$6,670,507,650</a:t>
                      </a:r>
                      <a:endParaRPr lang="en-US" sz="1800" dirty="0"/>
                    </a:p>
                  </a:txBody>
                  <a:tcPr marT="45728" marB="45728"/>
                </a:tc>
                <a:tc>
                  <a:txBody>
                    <a:bodyPr/>
                    <a:lstStyle/>
                    <a:p>
                      <a:r>
                        <a:rPr lang="en-US" sz="1800" dirty="0" smtClean="0"/>
                        <a:t>-$14,743,475</a:t>
                      </a:r>
                      <a:endParaRPr lang="en-US" sz="1800" dirty="0"/>
                    </a:p>
                  </a:txBody>
                  <a:tcPr marT="45728" marB="45728"/>
                </a:tc>
                <a:tc>
                  <a:txBody>
                    <a:bodyPr/>
                    <a:lstStyle/>
                    <a:p>
                      <a:r>
                        <a:rPr lang="en-US" sz="1800" dirty="0" smtClean="0"/>
                        <a:t>-.22%</a:t>
                      </a:r>
                      <a:endParaRPr lang="en-US" sz="1800" dirty="0"/>
                    </a:p>
                  </a:txBody>
                  <a:tcPr marT="45728" marB="45728"/>
                </a:tc>
                <a:extLst>
                  <a:ext uri="{0D108BD9-81ED-4DB2-BD59-A6C34878D82A}">
                    <a16:rowId xmlns:a16="http://schemas.microsoft.com/office/drawing/2014/main" val="10003"/>
                  </a:ext>
                </a:extLst>
              </a:tr>
            </a:tbl>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pPr eaLnBrk="1" hangingPunct="1"/>
            <a:r>
              <a:rPr lang="en-US" altLang="en-US" smtClean="0"/>
              <a:t>Tax Levy Calculation</a:t>
            </a:r>
          </a:p>
        </p:txBody>
      </p:sp>
      <p:graphicFrame>
        <p:nvGraphicFramePr>
          <p:cNvPr id="4" name="Table 3"/>
          <p:cNvGraphicFramePr>
            <a:graphicFrameLocks noGrp="1"/>
          </p:cNvGraphicFramePr>
          <p:nvPr>
            <p:extLst>
              <p:ext uri="{D42A27DB-BD31-4B8C-83A1-F6EECF244321}">
                <p14:modId xmlns:p14="http://schemas.microsoft.com/office/powerpoint/2010/main" val="3351898659"/>
              </p:ext>
            </p:extLst>
          </p:nvPr>
        </p:nvGraphicFramePr>
        <p:xfrm>
          <a:off x="685799" y="1066799"/>
          <a:ext cx="7620001" cy="4495799"/>
        </p:xfrm>
        <a:graphic>
          <a:graphicData uri="http://schemas.openxmlformats.org/drawingml/2006/table">
            <a:tbl>
              <a:tblPr firstRow="1" bandRow="1">
                <a:tableStyleId>{5C22544A-7EE6-4342-B048-85BDC9FD1C3A}</a:tableStyleId>
              </a:tblPr>
              <a:tblGrid>
                <a:gridCol w="3048001">
                  <a:extLst>
                    <a:ext uri="{9D8B030D-6E8A-4147-A177-3AD203B41FA5}">
                      <a16:colId xmlns:a16="http://schemas.microsoft.com/office/drawing/2014/main" val="20000"/>
                    </a:ext>
                  </a:extLst>
                </a:gridCol>
                <a:gridCol w="2514600">
                  <a:extLst>
                    <a:ext uri="{9D8B030D-6E8A-4147-A177-3AD203B41FA5}">
                      <a16:colId xmlns:a16="http://schemas.microsoft.com/office/drawing/2014/main" val="2494009224"/>
                    </a:ext>
                  </a:extLst>
                </a:gridCol>
                <a:gridCol w="2057400">
                  <a:extLst>
                    <a:ext uri="{9D8B030D-6E8A-4147-A177-3AD203B41FA5}">
                      <a16:colId xmlns:a16="http://schemas.microsoft.com/office/drawing/2014/main" val="20001"/>
                    </a:ext>
                  </a:extLst>
                </a:gridCol>
              </a:tblGrid>
              <a:tr h="390958">
                <a:tc>
                  <a:txBody>
                    <a:bodyPr/>
                    <a:lstStyle/>
                    <a:p>
                      <a:r>
                        <a:rPr lang="en-US" sz="1800" dirty="0" smtClean="0"/>
                        <a:t>Item</a:t>
                      </a:r>
                      <a:endParaRPr lang="en-US" sz="1800" dirty="0"/>
                    </a:p>
                  </a:txBody>
                  <a:tcPr marT="45739" marB="45739"/>
                </a:tc>
                <a:tc>
                  <a:txBody>
                    <a:bodyPr/>
                    <a:lstStyle/>
                    <a:p>
                      <a:pPr algn="ctr"/>
                      <a:r>
                        <a:rPr lang="en-US" sz="1800" dirty="0" smtClean="0"/>
                        <a:t>2020</a:t>
                      </a:r>
                      <a:endParaRPr lang="en-US" sz="1800" dirty="0"/>
                    </a:p>
                  </a:txBody>
                  <a:tcPr marT="45739" marB="45739"/>
                </a:tc>
                <a:tc>
                  <a:txBody>
                    <a:bodyPr/>
                    <a:lstStyle/>
                    <a:p>
                      <a:r>
                        <a:rPr lang="en-US" sz="1800" dirty="0" smtClean="0"/>
                        <a:t>2021</a:t>
                      </a:r>
                      <a:endParaRPr lang="en-US" sz="1800" dirty="0"/>
                    </a:p>
                  </a:txBody>
                  <a:tcPr marT="45739" marB="45739"/>
                </a:tc>
                <a:extLst>
                  <a:ext uri="{0D108BD9-81ED-4DB2-BD59-A6C34878D82A}">
                    <a16:rowId xmlns:a16="http://schemas.microsoft.com/office/drawing/2014/main" val="10000"/>
                  </a:ext>
                </a:extLst>
              </a:tr>
              <a:tr h="410079">
                <a:tc>
                  <a:txBody>
                    <a:bodyPr/>
                    <a:lstStyle/>
                    <a:p>
                      <a:r>
                        <a:rPr lang="en-US" sz="1800" dirty="0" smtClean="0"/>
                        <a:t>Levy Limit Previous Year</a:t>
                      </a:r>
                      <a:endParaRPr lang="en-US" sz="1800" dirty="0"/>
                    </a:p>
                  </a:txBody>
                  <a:tcPr marT="45739" marB="45739"/>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dirty="0" smtClean="0"/>
                        <a:t>$88,864,251</a:t>
                      </a:r>
                    </a:p>
                  </a:txBody>
                  <a:tcPr marT="45739" marB="45739"/>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t>$  92,281,116</a:t>
                      </a:r>
                      <a:endParaRPr lang="en-US" sz="1800" dirty="0"/>
                    </a:p>
                  </a:txBody>
                  <a:tcPr marT="45739" marB="45739"/>
                </a:tc>
                <a:extLst>
                  <a:ext uri="{0D108BD9-81ED-4DB2-BD59-A6C34878D82A}">
                    <a16:rowId xmlns:a16="http://schemas.microsoft.com/office/drawing/2014/main" val="10001"/>
                  </a:ext>
                </a:extLst>
              </a:tr>
              <a:tr h="67461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t>Amended</a:t>
                      </a:r>
                      <a:r>
                        <a:rPr lang="en-US" sz="1800" baseline="0" dirty="0" smtClean="0"/>
                        <a:t> growth </a:t>
                      </a:r>
                      <a:endParaRPr lang="en-US" sz="1800" dirty="0" smtClean="0"/>
                    </a:p>
                    <a:p>
                      <a:r>
                        <a:rPr lang="en-US" sz="1800" dirty="0" smtClean="0"/>
                        <a:t>Add…2 ½ allowed increase</a:t>
                      </a:r>
                      <a:endParaRPr lang="en-US" sz="1800" dirty="0"/>
                    </a:p>
                  </a:txBody>
                  <a:tcPr marT="45739" marB="45739"/>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dirty="0" smtClean="0"/>
                        <a:t>$           0.00</a:t>
                      </a:r>
                      <a:r>
                        <a:rPr lang="en-US" sz="1800" baseline="0" dirty="0" smtClean="0"/>
                        <a:t>                         </a:t>
                      </a:r>
                      <a:r>
                        <a:rPr lang="en-US" sz="1800" dirty="0" smtClean="0"/>
                        <a:t>$  2,221,606</a:t>
                      </a:r>
                    </a:p>
                  </a:txBody>
                  <a:tcPr marT="45739" marB="45739"/>
                </a:tc>
                <a:tc>
                  <a:txBody>
                    <a:bodyPr/>
                    <a:lstStyle/>
                    <a:p>
                      <a:r>
                        <a:rPr lang="en-US" sz="1800" dirty="0" smtClean="0"/>
                        <a:t>$             0.00</a:t>
                      </a:r>
                      <a:r>
                        <a:rPr lang="en-US" sz="1800" baseline="0" dirty="0" smtClean="0"/>
                        <a:t>                         </a:t>
                      </a:r>
                      <a:r>
                        <a:rPr lang="en-US" sz="1800" dirty="0" smtClean="0"/>
                        <a:t>$    2,307,028</a:t>
                      </a:r>
                      <a:endParaRPr lang="en-US" sz="1800" dirty="0"/>
                    </a:p>
                  </a:txBody>
                  <a:tcPr marT="45739" marB="45739"/>
                </a:tc>
                <a:extLst>
                  <a:ext uri="{0D108BD9-81ED-4DB2-BD59-A6C34878D82A}">
                    <a16:rowId xmlns:a16="http://schemas.microsoft.com/office/drawing/2014/main" val="10002"/>
                  </a:ext>
                </a:extLst>
              </a:tr>
              <a:tr h="390552">
                <a:tc>
                  <a:txBody>
                    <a:bodyPr/>
                    <a:lstStyle/>
                    <a:p>
                      <a:r>
                        <a:rPr lang="en-US" sz="1800" dirty="0" smtClean="0"/>
                        <a:t>Add…New growth</a:t>
                      </a:r>
                    </a:p>
                  </a:txBody>
                  <a:tcPr marT="45739" marB="45739"/>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dirty="0" smtClean="0"/>
                        <a:t>$  1,195,259</a:t>
                      </a:r>
                    </a:p>
                  </a:txBody>
                  <a:tcPr marT="45739" marB="45739"/>
                </a:tc>
                <a:tc>
                  <a:txBody>
                    <a:bodyPr/>
                    <a:lstStyle/>
                    <a:p>
                      <a:r>
                        <a:rPr lang="en-US" sz="1800" dirty="0" smtClean="0"/>
                        <a:t>$       957,827</a:t>
                      </a:r>
                    </a:p>
                  </a:txBody>
                  <a:tcPr marT="45739" marB="45739"/>
                </a:tc>
                <a:extLst>
                  <a:ext uri="{0D108BD9-81ED-4DB2-BD59-A6C34878D82A}">
                    <a16:rowId xmlns:a16="http://schemas.microsoft.com/office/drawing/2014/main" val="10003"/>
                  </a:ext>
                </a:extLst>
              </a:tr>
              <a:tr h="674803">
                <a:tc>
                  <a:txBody>
                    <a:bodyPr/>
                    <a:lstStyle/>
                    <a:p>
                      <a:r>
                        <a:rPr lang="en-US" sz="1800" dirty="0" smtClean="0"/>
                        <a:t>Total before any debt exclusion and override</a:t>
                      </a:r>
                      <a:endParaRPr lang="en-US" sz="1800" dirty="0"/>
                    </a:p>
                  </a:txBody>
                  <a:tcPr marT="45739" marB="45739"/>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dirty="0" smtClean="0"/>
                        <a:t>$92,281,116</a:t>
                      </a:r>
                    </a:p>
                    <a:p>
                      <a:pPr algn="ctr"/>
                      <a:endParaRPr lang="en-US" sz="1800" dirty="0"/>
                    </a:p>
                  </a:txBody>
                  <a:tcPr marT="45739" marB="45739"/>
                </a:tc>
                <a:tc>
                  <a:txBody>
                    <a:bodyPr/>
                    <a:lstStyle/>
                    <a:p>
                      <a:r>
                        <a:rPr lang="en-US" sz="1800" dirty="0" smtClean="0"/>
                        <a:t>$  95,545,971</a:t>
                      </a:r>
                      <a:endParaRPr lang="en-US" sz="1800" dirty="0"/>
                    </a:p>
                  </a:txBody>
                  <a:tcPr marT="45739" marB="45739"/>
                </a:tc>
                <a:extLst>
                  <a:ext uri="{0D108BD9-81ED-4DB2-BD59-A6C34878D82A}">
                    <a16:rowId xmlns:a16="http://schemas.microsoft.com/office/drawing/2014/main" val="10004"/>
                  </a:ext>
                </a:extLst>
              </a:tr>
              <a:tr h="390958">
                <a:tc>
                  <a:txBody>
                    <a:bodyPr/>
                    <a:lstStyle/>
                    <a:p>
                      <a:r>
                        <a:rPr lang="en-US" sz="1800" dirty="0" smtClean="0"/>
                        <a:t>Add…Debt</a:t>
                      </a:r>
                      <a:r>
                        <a:rPr lang="en-US" sz="1800" baseline="0" dirty="0" smtClean="0"/>
                        <a:t> exclusion</a:t>
                      </a:r>
                      <a:endParaRPr lang="en-US" sz="1800" dirty="0"/>
                    </a:p>
                  </a:txBody>
                  <a:tcPr marT="45739" marB="45739"/>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dirty="0" smtClean="0"/>
                        <a:t>$  6,867,289</a:t>
                      </a:r>
                    </a:p>
                  </a:txBody>
                  <a:tcPr marT="45739" marB="45739"/>
                </a:tc>
                <a:tc>
                  <a:txBody>
                    <a:bodyPr/>
                    <a:lstStyle/>
                    <a:p>
                      <a:r>
                        <a:rPr lang="en-US" sz="1800" dirty="0" smtClean="0">
                          <a:solidFill>
                            <a:schemeClr val="tx1"/>
                          </a:solidFill>
                        </a:rPr>
                        <a:t>$</a:t>
                      </a:r>
                      <a:r>
                        <a:rPr lang="en-US" sz="1800" dirty="0" smtClean="0">
                          <a:solidFill>
                            <a:srgbClr val="C00000"/>
                          </a:solidFill>
                        </a:rPr>
                        <a:t> </a:t>
                      </a:r>
                      <a:r>
                        <a:rPr lang="en-US" sz="1800" dirty="0" smtClean="0"/>
                        <a:t>   7,041,835     </a:t>
                      </a:r>
                      <a:endParaRPr lang="en-US" sz="1800" dirty="0"/>
                    </a:p>
                  </a:txBody>
                  <a:tcPr marT="45739" marB="45739"/>
                </a:tc>
                <a:extLst>
                  <a:ext uri="{0D108BD9-81ED-4DB2-BD59-A6C34878D82A}">
                    <a16:rowId xmlns:a16="http://schemas.microsoft.com/office/drawing/2014/main" val="10005"/>
                  </a:ext>
                </a:extLst>
              </a:tr>
              <a:tr h="390958">
                <a:tc>
                  <a:txBody>
                    <a:bodyPr/>
                    <a:lstStyle/>
                    <a:p>
                      <a:r>
                        <a:rPr lang="en-US" sz="1800" dirty="0" smtClean="0"/>
                        <a:t>Add…Any override</a:t>
                      </a:r>
                      <a:endParaRPr lang="en-US" sz="1800" dirty="0"/>
                    </a:p>
                  </a:txBody>
                  <a:tcPr marT="45739" marB="45739"/>
                </a:tc>
                <a:tc>
                  <a:txBody>
                    <a:bodyPr/>
                    <a:lstStyle/>
                    <a:p>
                      <a:pPr algn="ctr"/>
                      <a:r>
                        <a:rPr lang="en-US" sz="1800" dirty="0" smtClean="0"/>
                        <a:t>                  0</a:t>
                      </a:r>
                      <a:endParaRPr lang="en-US" sz="1800" dirty="0"/>
                    </a:p>
                  </a:txBody>
                  <a:tcPr marT="45739" marB="45739"/>
                </a:tc>
                <a:tc>
                  <a:txBody>
                    <a:bodyPr/>
                    <a:lstStyle/>
                    <a:p>
                      <a:r>
                        <a:rPr lang="en-US" sz="1800" dirty="0" smtClean="0"/>
                        <a:t>                    0</a:t>
                      </a:r>
                    </a:p>
                  </a:txBody>
                  <a:tcPr marT="45739" marB="45739"/>
                </a:tc>
                <a:extLst>
                  <a:ext uri="{0D108BD9-81ED-4DB2-BD59-A6C34878D82A}">
                    <a16:rowId xmlns:a16="http://schemas.microsoft.com/office/drawing/2014/main" val="10006"/>
                  </a:ext>
                </a:extLst>
              </a:tr>
              <a:tr h="390958">
                <a:tc>
                  <a:txBody>
                    <a:bodyPr/>
                    <a:lstStyle/>
                    <a:p>
                      <a:r>
                        <a:rPr lang="en-US" sz="1800" dirty="0" smtClean="0"/>
                        <a:t>Maximum permitted</a:t>
                      </a:r>
                      <a:r>
                        <a:rPr lang="en-US" sz="1800" baseline="0" dirty="0" smtClean="0"/>
                        <a:t> levy</a:t>
                      </a:r>
                      <a:endParaRPr lang="en-US" sz="1800" dirty="0"/>
                    </a:p>
                  </a:txBody>
                  <a:tcPr marT="45739" marB="45739"/>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dirty="0" smtClean="0"/>
                        <a:t>$99,148,405</a:t>
                      </a:r>
                    </a:p>
                  </a:txBody>
                  <a:tcPr marT="45739" marB="45739"/>
                </a:tc>
                <a:tc>
                  <a:txBody>
                    <a:bodyPr/>
                    <a:lstStyle/>
                    <a:p>
                      <a:r>
                        <a:rPr lang="en-US" sz="1800" dirty="0" smtClean="0">
                          <a:solidFill>
                            <a:schemeClr val="tx1"/>
                          </a:solidFill>
                        </a:rPr>
                        <a:t>$102,587,806</a:t>
                      </a:r>
                      <a:endParaRPr lang="en-US" sz="1800" dirty="0">
                        <a:solidFill>
                          <a:schemeClr val="tx1"/>
                        </a:solidFill>
                      </a:endParaRPr>
                    </a:p>
                  </a:txBody>
                  <a:tcPr marT="45739" marB="45739"/>
                </a:tc>
                <a:extLst>
                  <a:ext uri="{0D108BD9-81ED-4DB2-BD59-A6C34878D82A}">
                    <a16:rowId xmlns:a16="http://schemas.microsoft.com/office/drawing/2014/main" val="10007"/>
                  </a:ext>
                </a:extLst>
              </a:tr>
              <a:tr h="390958">
                <a:tc>
                  <a:txBody>
                    <a:bodyPr/>
                    <a:lstStyle/>
                    <a:p>
                      <a:r>
                        <a:rPr lang="en-US" sz="1800" dirty="0" smtClean="0"/>
                        <a:t>Property tax levy</a:t>
                      </a:r>
                      <a:endParaRPr lang="en-US" sz="1800" dirty="0"/>
                    </a:p>
                  </a:txBody>
                  <a:tcPr marT="45739" marB="45739"/>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dirty="0" smtClean="0"/>
                        <a:t>$</a:t>
                      </a:r>
                      <a:r>
                        <a:rPr lang="en-US" sz="1800" b="0" u="none" kern="1200" dirty="0" smtClean="0">
                          <a:solidFill>
                            <a:schemeClr val="dk1"/>
                          </a:solidFill>
                          <a:effectLst/>
                          <a:latin typeface="+mn-lt"/>
                          <a:ea typeface="+mn-ea"/>
                          <a:cs typeface="+mn-cs"/>
                        </a:rPr>
                        <a:t>95,027,232</a:t>
                      </a:r>
                      <a:endParaRPr lang="en-US" sz="1800" b="0" u="none" dirty="0" smtClean="0"/>
                    </a:p>
                  </a:txBody>
                  <a:tcPr marT="45739" marB="45739"/>
                </a:tc>
                <a:tc>
                  <a:txBody>
                    <a:bodyPr/>
                    <a:lstStyle/>
                    <a:p>
                      <a:r>
                        <a:rPr lang="en-US" sz="1800" dirty="0" smtClean="0">
                          <a:solidFill>
                            <a:schemeClr val="tx1"/>
                          </a:solidFill>
                        </a:rPr>
                        <a:t>$  98,123,168</a:t>
                      </a:r>
                      <a:endParaRPr lang="en-US" sz="1800" b="0" u="none" dirty="0">
                        <a:solidFill>
                          <a:schemeClr val="tx1"/>
                        </a:solidFill>
                      </a:endParaRPr>
                    </a:p>
                  </a:txBody>
                  <a:tcPr marT="45739" marB="45739"/>
                </a:tc>
                <a:extLst>
                  <a:ext uri="{0D108BD9-81ED-4DB2-BD59-A6C34878D82A}">
                    <a16:rowId xmlns:a16="http://schemas.microsoft.com/office/drawing/2014/main" val="10008"/>
                  </a:ext>
                </a:extLst>
              </a:tr>
              <a:tr h="390958">
                <a:tc>
                  <a:txBody>
                    <a:bodyPr/>
                    <a:lstStyle/>
                    <a:p>
                      <a:r>
                        <a:rPr lang="en-US" sz="1800" dirty="0" smtClean="0"/>
                        <a:t>Unused levy limit</a:t>
                      </a:r>
                      <a:endParaRPr lang="en-US" sz="1800" dirty="0"/>
                    </a:p>
                  </a:txBody>
                  <a:tcPr marT="45739" marB="45739"/>
                </a:tc>
                <a:tc>
                  <a:txBody>
                    <a:bodyPr/>
                    <a:lstStyle/>
                    <a:p>
                      <a:pPr algn="ctr"/>
                      <a:r>
                        <a:rPr lang="en-US" sz="1800" dirty="0" smtClean="0"/>
                        <a:t>$  4,121,173*</a:t>
                      </a:r>
                      <a:endParaRPr lang="en-US" sz="1800" dirty="0"/>
                    </a:p>
                  </a:txBody>
                  <a:tcPr marT="45739" marB="45739"/>
                </a:tc>
                <a:tc>
                  <a:txBody>
                    <a:bodyPr/>
                    <a:lstStyle/>
                    <a:p>
                      <a:r>
                        <a:rPr lang="en-US" sz="1800" dirty="0" smtClean="0">
                          <a:solidFill>
                            <a:schemeClr val="tx1"/>
                          </a:solidFill>
                        </a:rPr>
                        <a:t>$    4,464,638*</a:t>
                      </a:r>
                      <a:endParaRPr lang="en-US" sz="1800" dirty="0">
                        <a:solidFill>
                          <a:schemeClr val="tx1"/>
                        </a:solidFill>
                      </a:endParaRPr>
                    </a:p>
                  </a:txBody>
                  <a:tcPr marT="45739" marB="45739"/>
                </a:tc>
                <a:extLst>
                  <a:ext uri="{0D108BD9-81ED-4DB2-BD59-A6C34878D82A}">
                    <a16:rowId xmlns:a16="http://schemas.microsoft.com/office/drawing/2014/main" val="10009"/>
                  </a:ext>
                </a:extLst>
              </a:tr>
            </a:tbl>
          </a:graphicData>
        </a:graphic>
      </p:graphicFrame>
      <p:sp>
        <p:nvSpPr>
          <p:cNvPr id="6" name="Rounded Rectangle 5"/>
          <p:cNvSpPr/>
          <p:nvPr/>
        </p:nvSpPr>
        <p:spPr bwMode="auto">
          <a:xfrm>
            <a:off x="838200" y="5715000"/>
            <a:ext cx="7315200" cy="533400"/>
          </a:xfrm>
          <a:prstGeom prst="roundRect">
            <a:avLst/>
          </a:prstGeom>
          <a:solidFill>
            <a:schemeClr val="accent3">
              <a:lumMod val="95000"/>
            </a:schemeClr>
          </a:solidFill>
          <a:ln w="12700" cap="flat" cmpd="sng" algn="ctr">
            <a:solidFill>
              <a:schemeClr val="tx1"/>
            </a:solidFill>
            <a:prstDash val="solid"/>
            <a:round/>
            <a:headEnd type="none" w="sm" len="sm"/>
            <a:tailEnd type="none" w="sm" len="sm"/>
          </a:ln>
          <a:effectLst>
            <a:innerShdw blurRad="63500" dist="50800" dir="18900000">
              <a:prstClr val="black">
                <a:alpha val="50000"/>
              </a:prstClr>
            </a:innerShdw>
          </a:effectLst>
        </p:spPr>
        <p:txBody>
          <a:bodyPr/>
          <a:lstStyle/>
          <a:p>
            <a:pPr eaLnBrk="0" hangingPunct="0">
              <a:defRPr/>
            </a:pPr>
            <a:r>
              <a:rPr lang="en-US" dirty="0">
                <a:cs typeface="+mn-cs"/>
              </a:rPr>
              <a:t>* Unused levy limit used in fiscal planning for future</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lstStyle/>
          <a:p>
            <a:pPr eaLnBrk="1" hangingPunct="1"/>
            <a:r>
              <a:rPr lang="en-US" altLang="en-US" smtClean="0"/>
              <a:t>Tax Rate Calculation</a:t>
            </a:r>
          </a:p>
        </p:txBody>
      </p:sp>
      <p:sp>
        <p:nvSpPr>
          <p:cNvPr id="25603" name="TextBox 4"/>
          <p:cNvSpPr txBox="1">
            <a:spLocks noChangeArrowheads="1"/>
          </p:cNvSpPr>
          <p:nvPr/>
        </p:nvSpPr>
        <p:spPr bwMode="auto">
          <a:xfrm>
            <a:off x="1219200" y="2776538"/>
            <a:ext cx="3040128"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lnSpc>
                <a:spcPct val="90000"/>
              </a:lnSpc>
              <a:spcBef>
                <a:spcPct val="25000"/>
              </a:spcBef>
              <a:buSzPct val="125000"/>
              <a:buChar char="•"/>
              <a:defRPr sz="2000" b="1">
                <a:solidFill>
                  <a:schemeClr val="tx1"/>
                </a:solidFill>
                <a:latin typeface="Arial" charset="0"/>
              </a:defRPr>
            </a:lvl1pPr>
            <a:lvl2pPr marL="742950" indent="-285750" eaLnBrk="0" hangingPunct="0">
              <a:lnSpc>
                <a:spcPct val="90000"/>
              </a:lnSpc>
              <a:spcBef>
                <a:spcPct val="25000"/>
              </a:spcBef>
              <a:buSzPct val="100000"/>
              <a:buChar char="–"/>
              <a:defRPr b="1">
                <a:solidFill>
                  <a:schemeClr val="tx1"/>
                </a:solidFill>
                <a:latin typeface="Arial" charset="0"/>
              </a:defRPr>
            </a:lvl2pPr>
            <a:lvl3pPr marL="1143000" indent="-228600" eaLnBrk="0" hangingPunct="0">
              <a:lnSpc>
                <a:spcPct val="90000"/>
              </a:lnSpc>
              <a:spcBef>
                <a:spcPct val="25000"/>
              </a:spcBef>
              <a:buSzPct val="100000"/>
              <a:buChar char=" "/>
              <a:defRPr sz="1600" b="1">
                <a:solidFill>
                  <a:schemeClr val="tx1"/>
                </a:solidFill>
                <a:latin typeface="Arial" charset="0"/>
              </a:defRPr>
            </a:lvl3pPr>
            <a:lvl4pPr marL="1600200" indent="-228600" eaLnBrk="0" hangingPunct="0">
              <a:lnSpc>
                <a:spcPct val="90000"/>
              </a:lnSpc>
              <a:spcBef>
                <a:spcPct val="25000"/>
              </a:spcBef>
              <a:buSzPct val="100000"/>
              <a:buChar char=" "/>
              <a:defRPr sz="1400" b="1">
                <a:solidFill>
                  <a:schemeClr val="tx1"/>
                </a:solidFill>
                <a:latin typeface="Arial" charset="0"/>
              </a:defRPr>
            </a:lvl4pPr>
            <a:lvl5pPr marL="2057400" indent="-228600" eaLnBrk="0" hangingPunct="0">
              <a:lnSpc>
                <a:spcPct val="90000"/>
              </a:lnSpc>
              <a:spcBef>
                <a:spcPct val="25000"/>
              </a:spcBef>
              <a:buSzPct val="100000"/>
              <a:buChar char=" "/>
              <a:defRPr sz="1400" b="1">
                <a:solidFill>
                  <a:schemeClr val="tx1"/>
                </a:solidFill>
                <a:latin typeface="Arial" charset="0"/>
              </a:defRPr>
            </a:lvl5pPr>
            <a:lvl6pPr marL="2514600" indent="-228600" eaLnBrk="0" fontAlgn="base" hangingPunct="0">
              <a:lnSpc>
                <a:spcPct val="90000"/>
              </a:lnSpc>
              <a:spcBef>
                <a:spcPct val="25000"/>
              </a:spcBef>
              <a:spcAft>
                <a:spcPct val="0"/>
              </a:spcAft>
              <a:buSzPct val="100000"/>
              <a:buChar char=" "/>
              <a:defRPr sz="1400" b="1">
                <a:solidFill>
                  <a:schemeClr val="tx1"/>
                </a:solidFill>
                <a:latin typeface="Arial" charset="0"/>
              </a:defRPr>
            </a:lvl6pPr>
            <a:lvl7pPr marL="2971800" indent="-228600" eaLnBrk="0" fontAlgn="base" hangingPunct="0">
              <a:lnSpc>
                <a:spcPct val="90000"/>
              </a:lnSpc>
              <a:spcBef>
                <a:spcPct val="25000"/>
              </a:spcBef>
              <a:spcAft>
                <a:spcPct val="0"/>
              </a:spcAft>
              <a:buSzPct val="100000"/>
              <a:buChar char=" "/>
              <a:defRPr sz="1400" b="1">
                <a:solidFill>
                  <a:schemeClr val="tx1"/>
                </a:solidFill>
                <a:latin typeface="Arial" charset="0"/>
              </a:defRPr>
            </a:lvl7pPr>
            <a:lvl8pPr marL="3429000" indent="-228600" eaLnBrk="0" fontAlgn="base" hangingPunct="0">
              <a:lnSpc>
                <a:spcPct val="90000"/>
              </a:lnSpc>
              <a:spcBef>
                <a:spcPct val="25000"/>
              </a:spcBef>
              <a:spcAft>
                <a:spcPct val="0"/>
              </a:spcAft>
              <a:buSzPct val="100000"/>
              <a:buChar char=" "/>
              <a:defRPr sz="1400" b="1">
                <a:solidFill>
                  <a:schemeClr val="tx1"/>
                </a:solidFill>
                <a:latin typeface="Arial" charset="0"/>
              </a:defRPr>
            </a:lvl8pPr>
            <a:lvl9pPr marL="3886200" indent="-228600" eaLnBrk="0" fontAlgn="base" hangingPunct="0">
              <a:lnSpc>
                <a:spcPct val="90000"/>
              </a:lnSpc>
              <a:spcBef>
                <a:spcPct val="25000"/>
              </a:spcBef>
              <a:spcAft>
                <a:spcPct val="0"/>
              </a:spcAft>
              <a:buSzPct val="100000"/>
              <a:buChar char=" "/>
              <a:defRPr sz="1400" b="1">
                <a:solidFill>
                  <a:schemeClr val="tx1"/>
                </a:solidFill>
                <a:latin typeface="Arial" charset="0"/>
              </a:defRPr>
            </a:lvl9pPr>
          </a:lstStyle>
          <a:p>
            <a:pPr>
              <a:lnSpc>
                <a:spcPct val="100000"/>
              </a:lnSpc>
              <a:spcBef>
                <a:spcPct val="0"/>
              </a:spcBef>
              <a:buSzTx/>
              <a:buFontTx/>
              <a:buNone/>
            </a:pPr>
            <a:r>
              <a:rPr lang="en-US" altLang="en-US" sz="1800" dirty="0" smtClean="0"/>
              <a:t>FY2021 </a:t>
            </a:r>
            <a:r>
              <a:rPr lang="en-US" altLang="en-US" sz="1800" dirty="0"/>
              <a:t>Property Tax Levy</a:t>
            </a:r>
          </a:p>
        </p:txBody>
      </p:sp>
      <p:sp>
        <p:nvSpPr>
          <p:cNvPr id="25604" name="TextBox 5"/>
          <p:cNvSpPr txBox="1">
            <a:spLocks noChangeArrowheads="1"/>
          </p:cNvSpPr>
          <p:nvPr/>
        </p:nvSpPr>
        <p:spPr bwMode="auto">
          <a:xfrm>
            <a:off x="1236663" y="3209925"/>
            <a:ext cx="2767012"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lnSpc>
                <a:spcPct val="90000"/>
              </a:lnSpc>
              <a:spcBef>
                <a:spcPct val="25000"/>
              </a:spcBef>
              <a:buSzPct val="125000"/>
              <a:buChar char="•"/>
              <a:defRPr sz="2000" b="1">
                <a:solidFill>
                  <a:schemeClr val="tx1"/>
                </a:solidFill>
                <a:latin typeface="Arial" charset="0"/>
              </a:defRPr>
            </a:lvl1pPr>
            <a:lvl2pPr marL="742950" indent="-285750" eaLnBrk="0" hangingPunct="0">
              <a:lnSpc>
                <a:spcPct val="90000"/>
              </a:lnSpc>
              <a:spcBef>
                <a:spcPct val="25000"/>
              </a:spcBef>
              <a:buSzPct val="100000"/>
              <a:buChar char="–"/>
              <a:defRPr b="1">
                <a:solidFill>
                  <a:schemeClr val="tx1"/>
                </a:solidFill>
                <a:latin typeface="Arial" charset="0"/>
              </a:defRPr>
            </a:lvl2pPr>
            <a:lvl3pPr marL="1143000" indent="-228600" eaLnBrk="0" hangingPunct="0">
              <a:lnSpc>
                <a:spcPct val="90000"/>
              </a:lnSpc>
              <a:spcBef>
                <a:spcPct val="25000"/>
              </a:spcBef>
              <a:buSzPct val="100000"/>
              <a:buChar char=" "/>
              <a:defRPr sz="1600" b="1">
                <a:solidFill>
                  <a:schemeClr val="tx1"/>
                </a:solidFill>
                <a:latin typeface="Arial" charset="0"/>
              </a:defRPr>
            </a:lvl3pPr>
            <a:lvl4pPr marL="1600200" indent="-228600" eaLnBrk="0" hangingPunct="0">
              <a:lnSpc>
                <a:spcPct val="90000"/>
              </a:lnSpc>
              <a:spcBef>
                <a:spcPct val="25000"/>
              </a:spcBef>
              <a:buSzPct val="100000"/>
              <a:buChar char=" "/>
              <a:defRPr sz="1400" b="1">
                <a:solidFill>
                  <a:schemeClr val="tx1"/>
                </a:solidFill>
                <a:latin typeface="Arial" charset="0"/>
              </a:defRPr>
            </a:lvl4pPr>
            <a:lvl5pPr marL="2057400" indent="-228600" eaLnBrk="0" hangingPunct="0">
              <a:lnSpc>
                <a:spcPct val="90000"/>
              </a:lnSpc>
              <a:spcBef>
                <a:spcPct val="25000"/>
              </a:spcBef>
              <a:buSzPct val="100000"/>
              <a:buChar char=" "/>
              <a:defRPr sz="1400" b="1">
                <a:solidFill>
                  <a:schemeClr val="tx1"/>
                </a:solidFill>
                <a:latin typeface="Arial" charset="0"/>
              </a:defRPr>
            </a:lvl5pPr>
            <a:lvl6pPr marL="2514600" indent="-228600" eaLnBrk="0" fontAlgn="base" hangingPunct="0">
              <a:lnSpc>
                <a:spcPct val="90000"/>
              </a:lnSpc>
              <a:spcBef>
                <a:spcPct val="25000"/>
              </a:spcBef>
              <a:spcAft>
                <a:spcPct val="0"/>
              </a:spcAft>
              <a:buSzPct val="100000"/>
              <a:buChar char=" "/>
              <a:defRPr sz="1400" b="1">
                <a:solidFill>
                  <a:schemeClr val="tx1"/>
                </a:solidFill>
                <a:latin typeface="Arial" charset="0"/>
              </a:defRPr>
            </a:lvl6pPr>
            <a:lvl7pPr marL="2971800" indent="-228600" eaLnBrk="0" fontAlgn="base" hangingPunct="0">
              <a:lnSpc>
                <a:spcPct val="90000"/>
              </a:lnSpc>
              <a:spcBef>
                <a:spcPct val="25000"/>
              </a:spcBef>
              <a:spcAft>
                <a:spcPct val="0"/>
              </a:spcAft>
              <a:buSzPct val="100000"/>
              <a:buChar char=" "/>
              <a:defRPr sz="1400" b="1">
                <a:solidFill>
                  <a:schemeClr val="tx1"/>
                </a:solidFill>
                <a:latin typeface="Arial" charset="0"/>
              </a:defRPr>
            </a:lvl7pPr>
            <a:lvl8pPr marL="3429000" indent="-228600" eaLnBrk="0" fontAlgn="base" hangingPunct="0">
              <a:lnSpc>
                <a:spcPct val="90000"/>
              </a:lnSpc>
              <a:spcBef>
                <a:spcPct val="25000"/>
              </a:spcBef>
              <a:spcAft>
                <a:spcPct val="0"/>
              </a:spcAft>
              <a:buSzPct val="100000"/>
              <a:buChar char=" "/>
              <a:defRPr sz="1400" b="1">
                <a:solidFill>
                  <a:schemeClr val="tx1"/>
                </a:solidFill>
                <a:latin typeface="Arial" charset="0"/>
              </a:defRPr>
            </a:lvl8pPr>
            <a:lvl9pPr marL="3886200" indent="-228600" eaLnBrk="0" fontAlgn="base" hangingPunct="0">
              <a:lnSpc>
                <a:spcPct val="90000"/>
              </a:lnSpc>
              <a:spcBef>
                <a:spcPct val="25000"/>
              </a:spcBef>
              <a:spcAft>
                <a:spcPct val="0"/>
              </a:spcAft>
              <a:buSzPct val="100000"/>
              <a:buChar char=" "/>
              <a:defRPr sz="1400" b="1">
                <a:solidFill>
                  <a:schemeClr val="tx1"/>
                </a:solidFill>
                <a:latin typeface="Arial" charset="0"/>
              </a:defRPr>
            </a:lvl9pPr>
          </a:lstStyle>
          <a:p>
            <a:pPr>
              <a:lnSpc>
                <a:spcPct val="100000"/>
              </a:lnSpc>
              <a:spcBef>
                <a:spcPct val="0"/>
              </a:spcBef>
              <a:buSzTx/>
              <a:buFontTx/>
              <a:buNone/>
            </a:pPr>
            <a:r>
              <a:rPr lang="en-US" altLang="en-US" sz="1800"/>
              <a:t>Town Taxable Valuation</a:t>
            </a:r>
          </a:p>
        </p:txBody>
      </p:sp>
      <p:cxnSp>
        <p:nvCxnSpPr>
          <p:cNvPr id="8" name="Straight Connector 7"/>
          <p:cNvCxnSpPr/>
          <p:nvPr/>
        </p:nvCxnSpPr>
        <p:spPr>
          <a:xfrm>
            <a:off x="1284288" y="3200400"/>
            <a:ext cx="2438400"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25606" name="TextBox 8"/>
          <p:cNvSpPr txBox="1">
            <a:spLocks noChangeArrowheads="1"/>
          </p:cNvSpPr>
          <p:nvPr/>
        </p:nvSpPr>
        <p:spPr bwMode="auto">
          <a:xfrm>
            <a:off x="4683125" y="2776538"/>
            <a:ext cx="1565275" cy="3416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lnSpc>
                <a:spcPct val="90000"/>
              </a:lnSpc>
              <a:spcBef>
                <a:spcPct val="25000"/>
              </a:spcBef>
              <a:buSzPct val="125000"/>
              <a:buChar char="•"/>
              <a:defRPr sz="2000" b="1">
                <a:solidFill>
                  <a:schemeClr val="tx1"/>
                </a:solidFill>
                <a:latin typeface="Arial" charset="0"/>
              </a:defRPr>
            </a:lvl1pPr>
            <a:lvl2pPr marL="742950" indent="-285750" eaLnBrk="0" hangingPunct="0">
              <a:lnSpc>
                <a:spcPct val="90000"/>
              </a:lnSpc>
              <a:spcBef>
                <a:spcPct val="25000"/>
              </a:spcBef>
              <a:buSzPct val="100000"/>
              <a:buChar char="–"/>
              <a:defRPr b="1">
                <a:solidFill>
                  <a:schemeClr val="tx1"/>
                </a:solidFill>
                <a:latin typeface="Arial" charset="0"/>
              </a:defRPr>
            </a:lvl2pPr>
            <a:lvl3pPr marL="1143000" indent="-228600" eaLnBrk="0" hangingPunct="0">
              <a:lnSpc>
                <a:spcPct val="90000"/>
              </a:lnSpc>
              <a:spcBef>
                <a:spcPct val="25000"/>
              </a:spcBef>
              <a:buSzPct val="100000"/>
              <a:buChar char=" "/>
              <a:defRPr sz="1600" b="1">
                <a:solidFill>
                  <a:schemeClr val="tx1"/>
                </a:solidFill>
                <a:latin typeface="Arial" charset="0"/>
              </a:defRPr>
            </a:lvl3pPr>
            <a:lvl4pPr marL="1600200" indent="-228600" eaLnBrk="0" hangingPunct="0">
              <a:lnSpc>
                <a:spcPct val="90000"/>
              </a:lnSpc>
              <a:spcBef>
                <a:spcPct val="25000"/>
              </a:spcBef>
              <a:buSzPct val="100000"/>
              <a:buChar char=" "/>
              <a:defRPr sz="1400" b="1">
                <a:solidFill>
                  <a:schemeClr val="tx1"/>
                </a:solidFill>
                <a:latin typeface="Arial" charset="0"/>
              </a:defRPr>
            </a:lvl4pPr>
            <a:lvl5pPr marL="2057400" indent="-228600" eaLnBrk="0" hangingPunct="0">
              <a:lnSpc>
                <a:spcPct val="90000"/>
              </a:lnSpc>
              <a:spcBef>
                <a:spcPct val="25000"/>
              </a:spcBef>
              <a:buSzPct val="100000"/>
              <a:buChar char=" "/>
              <a:defRPr sz="1400" b="1">
                <a:solidFill>
                  <a:schemeClr val="tx1"/>
                </a:solidFill>
                <a:latin typeface="Arial" charset="0"/>
              </a:defRPr>
            </a:lvl5pPr>
            <a:lvl6pPr marL="2514600" indent="-228600" eaLnBrk="0" fontAlgn="base" hangingPunct="0">
              <a:lnSpc>
                <a:spcPct val="90000"/>
              </a:lnSpc>
              <a:spcBef>
                <a:spcPct val="25000"/>
              </a:spcBef>
              <a:spcAft>
                <a:spcPct val="0"/>
              </a:spcAft>
              <a:buSzPct val="100000"/>
              <a:buChar char=" "/>
              <a:defRPr sz="1400" b="1">
                <a:solidFill>
                  <a:schemeClr val="tx1"/>
                </a:solidFill>
                <a:latin typeface="Arial" charset="0"/>
              </a:defRPr>
            </a:lvl6pPr>
            <a:lvl7pPr marL="2971800" indent="-228600" eaLnBrk="0" fontAlgn="base" hangingPunct="0">
              <a:lnSpc>
                <a:spcPct val="90000"/>
              </a:lnSpc>
              <a:spcBef>
                <a:spcPct val="25000"/>
              </a:spcBef>
              <a:spcAft>
                <a:spcPct val="0"/>
              </a:spcAft>
              <a:buSzPct val="100000"/>
              <a:buChar char=" "/>
              <a:defRPr sz="1400" b="1">
                <a:solidFill>
                  <a:schemeClr val="tx1"/>
                </a:solidFill>
                <a:latin typeface="Arial" charset="0"/>
              </a:defRPr>
            </a:lvl7pPr>
            <a:lvl8pPr marL="3429000" indent="-228600" eaLnBrk="0" fontAlgn="base" hangingPunct="0">
              <a:lnSpc>
                <a:spcPct val="90000"/>
              </a:lnSpc>
              <a:spcBef>
                <a:spcPct val="25000"/>
              </a:spcBef>
              <a:spcAft>
                <a:spcPct val="0"/>
              </a:spcAft>
              <a:buSzPct val="100000"/>
              <a:buChar char=" "/>
              <a:defRPr sz="1400" b="1">
                <a:solidFill>
                  <a:schemeClr val="tx1"/>
                </a:solidFill>
                <a:latin typeface="Arial" charset="0"/>
              </a:defRPr>
            </a:lvl8pPr>
            <a:lvl9pPr marL="3886200" indent="-228600" eaLnBrk="0" fontAlgn="base" hangingPunct="0">
              <a:lnSpc>
                <a:spcPct val="90000"/>
              </a:lnSpc>
              <a:spcBef>
                <a:spcPct val="25000"/>
              </a:spcBef>
              <a:spcAft>
                <a:spcPct val="0"/>
              </a:spcAft>
              <a:buSzPct val="100000"/>
              <a:buChar char=" "/>
              <a:defRPr sz="1400" b="1">
                <a:solidFill>
                  <a:schemeClr val="tx1"/>
                </a:solidFill>
                <a:latin typeface="Arial" charset="0"/>
              </a:defRPr>
            </a:lvl9pPr>
          </a:lstStyle>
          <a:p>
            <a:pPr>
              <a:buNone/>
            </a:pPr>
            <a:r>
              <a:rPr lang="en-US" altLang="en-US" sz="1800" dirty="0" smtClean="0"/>
              <a:t>$98,123,168    </a:t>
            </a:r>
            <a:r>
              <a:rPr lang="en-US" altLang="en-US" sz="1800" dirty="0" smtClean="0">
                <a:solidFill>
                  <a:srgbClr val="C00000"/>
                </a:solidFill>
              </a:rPr>
              <a:t>              </a:t>
            </a:r>
            <a:r>
              <a:rPr lang="en-US" altLang="en-US" sz="1800" dirty="0" smtClean="0"/>
              <a:t> </a:t>
            </a:r>
            <a:endParaRPr lang="en-US" sz="1800" dirty="0"/>
          </a:p>
        </p:txBody>
      </p:sp>
      <p:sp>
        <p:nvSpPr>
          <p:cNvPr id="25607" name="TextBox 9"/>
          <p:cNvSpPr txBox="1">
            <a:spLocks noChangeArrowheads="1"/>
          </p:cNvSpPr>
          <p:nvPr/>
        </p:nvSpPr>
        <p:spPr bwMode="auto">
          <a:xfrm>
            <a:off x="4446588" y="3243263"/>
            <a:ext cx="193992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lnSpc>
                <a:spcPct val="90000"/>
              </a:lnSpc>
              <a:spcBef>
                <a:spcPct val="25000"/>
              </a:spcBef>
              <a:buSzPct val="125000"/>
              <a:buChar char="•"/>
              <a:defRPr sz="2000" b="1">
                <a:solidFill>
                  <a:schemeClr val="tx1"/>
                </a:solidFill>
                <a:latin typeface="Arial" charset="0"/>
              </a:defRPr>
            </a:lvl1pPr>
            <a:lvl2pPr marL="742950" indent="-285750" eaLnBrk="0" hangingPunct="0">
              <a:lnSpc>
                <a:spcPct val="90000"/>
              </a:lnSpc>
              <a:spcBef>
                <a:spcPct val="25000"/>
              </a:spcBef>
              <a:buSzPct val="100000"/>
              <a:buChar char="–"/>
              <a:defRPr b="1">
                <a:solidFill>
                  <a:schemeClr val="tx1"/>
                </a:solidFill>
                <a:latin typeface="Arial" charset="0"/>
              </a:defRPr>
            </a:lvl2pPr>
            <a:lvl3pPr marL="1143000" indent="-228600" eaLnBrk="0" hangingPunct="0">
              <a:lnSpc>
                <a:spcPct val="90000"/>
              </a:lnSpc>
              <a:spcBef>
                <a:spcPct val="25000"/>
              </a:spcBef>
              <a:buSzPct val="100000"/>
              <a:buChar char=" "/>
              <a:defRPr sz="1600" b="1">
                <a:solidFill>
                  <a:schemeClr val="tx1"/>
                </a:solidFill>
                <a:latin typeface="Arial" charset="0"/>
              </a:defRPr>
            </a:lvl3pPr>
            <a:lvl4pPr marL="1600200" indent="-228600" eaLnBrk="0" hangingPunct="0">
              <a:lnSpc>
                <a:spcPct val="90000"/>
              </a:lnSpc>
              <a:spcBef>
                <a:spcPct val="25000"/>
              </a:spcBef>
              <a:buSzPct val="100000"/>
              <a:buChar char=" "/>
              <a:defRPr sz="1400" b="1">
                <a:solidFill>
                  <a:schemeClr val="tx1"/>
                </a:solidFill>
                <a:latin typeface="Arial" charset="0"/>
              </a:defRPr>
            </a:lvl4pPr>
            <a:lvl5pPr marL="2057400" indent="-228600" eaLnBrk="0" hangingPunct="0">
              <a:lnSpc>
                <a:spcPct val="90000"/>
              </a:lnSpc>
              <a:spcBef>
                <a:spcPct val="25000"/>
              </a:spcBef>
              <a:buSzPct val="100000"/>
              <a:buChar char=" "/>
              <a:defRPr sz="1400" b="1">
                <a:solidFill>
                  <a:schemeClr val="tx1"/>
                </a:solidFill>
                <a:latin typeface="Arial" charset="0"/>
              </a:defRPr>
            </a:lvl5pPr>
            <a:lvl6pPr marL="2514600" indent="-228600" eaLnBrk="0" fontAlgn="base" hangingPunct="0">
              <a:lnSpc>
                <a:spcPct val="90000"/>
              </a:lnSpc>
              <a:spcBef>
                <a:spcPct val="25000"/>
              </a:spcBef>
              <a:spcAft>
                <a:spcPct val="0"/>
              </a:spcAft>
              <a:buSzPct val="100000"/>
              <a:buChar char=" "/>
              <a:defRPr sz="1400" b="1">
                <a:solidFill>
                  <a:schemeClr val="tx1"/>
                </a:solidFill>
                <a:latin typeface="Arial" charset="0"/>
              </a:defRPr>
            </a:lvl6pPr>
            <a:lvl7pPr marL="2971800" indent="-228600" eaLnBrk="0" fontAlgn="base" hangingPunct="0">
              <a:lnSpc>
                <a:spcPct val="90000"/>
              </a:lnSpc>
              <a:spcBef>
                <a:spcPct val="25000"/>
              </a:spcBef>
              <a:spcAft>
                <a:spcPct val="0"/>
              </a:spcAft>
              <a:buSzPct val="100000"/>
              <a:buChar char=" "/>
              <a:defRPr sz="1400" b="1">
                <a:solidFill>
                  <a:schemeClr val="tx1"/>
                </a:solidFill>
                <a:latin typeface="Arial" charset="0"/>
              </a:defRPr>
            </a:lvl7pPr>
            <a:lvl8pPr marL="3429000" indent="-228600" eaLnBrk="0" fontAlgn="base" hangingPunct="0">
              <a:lnSpc>
                <a:spcPct val="90000"/>
              </a:lnSpc>
              <a:spcBef>
                <a:spcPct val="25000"/>
              </a:spcBef>
              <a:spcAft>
                <a:spcPct val="0"/>
              </a:spcAft>
              <a:buSzPct val="100000"/>
              <a:buChar char=" "/>
              <a:defRPr sz="1400" b="1">
                <a:solidFill>
                  <a:schemeClr val="tx1"/>
                </a:solidFill>
                <a:latin typeface="Arial" charset="0"/>
              </a:defRPr>
            </a:lvl8pPr>
            <a:lvl9pPr marL="3886200" indent="-228600" eaLnBrk="0" fontAlgn="base" hangingPunct="0">
              <a:lnSpc>
                <a:spcPct val="90000"/>
              </a:lnSpc>
              <a:spcBef>
                <a:spcPct val="25000"/>
              </a:spcBef>
              <a:spcAft>
                <a:spcPct val="0"/>
              </a:spcAft>
              <a:buSzPct val="100000"/>
              <a:buChar char=" "/>
              <a:defRPr sz="1400" b="1">
                <a:solidFill>
                  <a:schemeClr val="tx1"/>
                </a:solidFill>
                <a:latin typeface="Arial" charset="0"/>
              </a:defRPr>
            </a:lvl9pPr>
          </a:lstStyle>
          <a:p>
            <a:pPr>
              <a:lnSpc>
                <a:spcPct val="100000"/>
              </a:lnSpc>
              <a:spcBef>
                <a:spcPct val="0"/>
              </a:spcBef>
              <a:buSzTx/>
              <a:buFontTx/>
              <a:buNone/>
            </a:pPr>
            <a:r>
              <a:rPr lang="en-US" altLang="en-US" sz="1800" dirty="0" smtClean="0"/>
              <a:t>$6,670,507,650</a:t>
            </a:r>
            <a:endParaRPr lang="en-US" altLang="en-US" sz="1800" dirty="0"/>
          </a:p>
        </p:txBody>
      </p:sp>
      <p:cxnSp>
        <p:nvCxnSpPr>
          <p:cNvPr id="11" name="Straight Connector 10"/>
          <p:cNvCxnSpPr/>
          <p:nvPr/>
        </p:nvCxnSpPr>
        <p:spPr>
          <a:xfrm>
            <a:off x="4532313" y="3200400"/>
            <a:ext cx="1654175"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25609" name="TextBox 13"/>
          <p:cNvSpPr txBox="1">
            <a:spLocks noChangeArrowheads="1"/>
          </p:cNvSpPr>
          <p:nvPr/>
        </p:nvSpPr>
        <p:spPr bwMode="auto">
          <a:xfrm>
            <a:off x="6477000" y="2971800"/>
            <a:ext cx="12170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lnSpc>
                <a:spcPct val="90000"/>
              </a:lnSpc>
              <a:spcBef>
                <a:spcPct val="25000"/>
              </a:spcBef>
              <a:buSzPct val="125000"/>
              <a:buChar char="•"/>
              <a:defRPr sz="2000" b="1">
                <a:solidFill>
                  <a:schemeClr val="tx1"/>
                </a:solidFill>
                <a:latin typeface="Arial" charset="0"/>
              </a:defRPr>
            </a:lvl1pPr>
            <a:lvl2pPr marL="742950" indent="-285750" eaLnBrk="0" hangingPunct="0">
              <a:lnSpc>
                <a:spcPct val="90000"/>
              </a:lnSpc>
              <a:spcBef>
                <a:spcPct val="25000"/>
              </a:spcBef>
              <a:buSzPct val="100000"/>
              <a:buChar char="–"/>
              <a:defRPr b="1">
                <a:solidFill>
                  <a:schemeClr val="tx1"/>
                </a:solidFill>
                <a:latin typeface="Arial" charset="0"/>
              </a:defRPr>
            </a:lvl2pPr>
            <a:lvl3pPr marL="1143000" indent="-228600" eaLnBrk="0" hangingPunct="0">
              <a:lnSpc>
                <a:spcPct val="90000"/>
              </a:lnSpc>
              <a:spcBef>
                <a:spcPct val="25000"/>
              </a:spcBef>
              <a:buSzPct val="100000"/>
              <a:buChar char=" "/>
              <a:defRPr sz="1600" b="1">
                <a:solidFill>
                  <a:schemeClr val="tx1"/>
                </a:solidFill>
                <a:latin typeface="Arial" charset="0"/>
              </a:defRPr>
            </a:lvl3pPr>
            <a:lvl4pPr marL="1600200" indent="-228600" eaLnBrk="0" hangingPunct="0">
              <a:lnSpc>
                <a:spcPct val="90000"/>
              </a:lnSpc>
              <a:spcBef>
                <a:spcPct val="25000"/>
              </a:spcBef>
              <a:buSzPct val="100000"/>
              <a:buChar char=" "/>
              <a:defRPr sz="1400" b="1">
                <a:solidFill>
                  <a:schemeClr val="tx1"/>
                </a:solidFill>
                <a:latin typeface="Arial" charset="0"/>
              </a:defRPr>
            </a:lvl4pPr>
            <a:lvl5pPr marL="2057400" indent="-228600" eaLnBrk="0" hangingPunct="0">
              <a:lnSpc>
                <a:spcPct val="90000"/>
              </a:lnSpc>
              <a:spcBef>
                <a:spcPct val="25000"/>
              </a:spcBef>
              <a:buSzPct val="100000"/>
              <a:buChar char=" "/>
              <a:defRPr sz="1400" b="1">
                <a:solidFill>
                  <a:schemeClr val="tx1"/>
                </a:solidFill>
                <a:latin typeface="Arial" charset="0"/>
              </a:defRPr>
            </a:lvl5pPr>
            <a:lvl6pPr marL="2514600" indent="-228600" eaLnBrk="0" fontAlgn="base" hangingPunct="0">
              <a:lnSpc>
                <a:spcPct val="90000"/>
              </a:lnSpc>
              <a:spcBef>
                <a:spcPct val="25000"/>
              </a:spcBef>
              <a:spcAft>
                <a:spcPct val="0"/>
              </a:spcAft>
              <a:buSzPct val="100000"/>
              <a:buChar char=" "/>
              <a:defRPr sz="1400" b="1">
                <a:solidFill>
                  <a:schemeClr val="tx1"/>
                </a:solidFill>
                <a:latin typeface="Arial" charset="0"/>
              </a:defRPr>
            </a:lvl6pPr>
            <a:lvl7pPr marL="2971800" indent="-228600" eaLnBrk="0" fontAlgn="base" hangingPunct="0">
              <a:lnSpc>
                <a:spcPct val="90000"/>
              </a:lnSpc>
              <a:spcBef>
                <a:spcPct val="25000"/>
              </a:spcBef>
              <a:spcAft>
                <a:spcPct val="0"/>
              </a:spcAft>
              <a:buSzPct val="100000"/>
              <a:buChar char=" "/>
              <a:defRPr sz="1400" b="1">
                <a:solidFill>
                  <a:schemeClr val="tx1"/>
                </a:solidFill>
                <a:latin typeface="Arial" charset="0"/>
              </a:defRPr>
            </a:lvl7pPr>
            <a:lvl8pPr marL="3429000" indent="-228600" eaLnBrk="0" fontAlgn="base" hangingPunct="0">
              <a:lnSpc>
                <a:spcPct val="90000"/>
              </a:lnSpc>
              <a:spcBef>
                <a:spcPct val="25000"/>
              </a:spcBef>
              <a:spcAft>
                <a:spcPct val="0"/>
              </a:spcAft>
              <a:buSzPct val="100000"/>
              <a:buChar char=" "/>
              <a:defRPr sz="1400" b="1">
                <a:solidFill>
                  <a:schemeClr val="tx1"/>
                </a:solidFill>
                <a:latin typeface="Arial" charset="0"/>
              </a:defRPr>
            </a:lvl8pPr>
            <a:lvl9pPr marL="3886200" indent="-228600" eaLnBrk="0" fontAlgn="base" hangingPunct="0">
              <a:lnSpc>
                <a:spcPct val="90000"/>
              </a:lnSpc>
              <a:spcBef>
                <a:spcPct val="25000"/>
              </a:spcBef>
              <a:spcAft>
                <a:spcPct val="0"/>
              </a:spcAft>
              <a:buSzPct val="100000"/>
              <a:buChar char=" "/>
              <a:defRPr sz="1400" b="1">
                <a:solidFill>
                  <a:schemeClr val="tx1"/>
                </a:solidFill>
                <a:latin typeface="Arial" charset="0"/>
              </a:defRPr>
            </a:lvl9pPr>
          </a:lstStyle>
          <a:p>
            <a:pPr>
              <a:lnSpc>
                <a:spcPct val="100000"/>
              </a:lnSpc>
              <a:spcBef>
                <a:spcPct val="0"/>
              </a:spcBef>
              <a:buSzTx/>
              <a:buFontTx/>
              <a:buNone/>
            </a:pPr>
            <a:r>
              <a:rPr lang="en-US" altLang="en-US" sz="1800" dirty="0"/>
              <a:t>= </a:t>
            </a:r>
            <a:r>
              <a:rPr lang="en-US" altLang="en-US" sz="1800" dirty="0" smtClean="0"/>
              <a:t>0.01471</a:t>
            </a:r>
            <a:endParaRPr lang="en-US" altLang="en-US" sz="1800" dirty="0"/>
          </a:p>
        </p:txBody>
      </p:sp>
      <p:sp>
        <p:nvSpPr>
          <p:cNvPr id="25610" name="TextBox 14"/>
          <p:cNvSpPr txBox="1">
            <a:spLocks noChangeArrowheads="1"/>
          </p:cNvSpPr>
          <p:nvPr/>
        </p:nvSpPr>
        <p:spPr bwMode="auto">
          <a:xfrm>
            <a:off x="4267200" y="3592512"/>
            <a:ext cx="41592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lnSpc>
                <a:spcPct val="90000"/>
              </a:lnSpc>
              <a:spcBef>
                <a:spcPct val="25000"/>
              </a:spcBef>
              <a:buSzPct val="125000"/>
              <a:buChar char="•"/>
              <a:defRPr sz="2000" b="1">
                <a:solidFill>
                  <a:schemeClr val="tx1"/>
                </a:solidFill>
                <a:latin typeface="Arial" charset="0"/>
              </a:defRPr>
            </a:lvl1pPr>
            <a:lvl2pPr marL="742950" indent="-285750" eaLnBrk="0" hangingPunct="0">
              <a:lnSpc>
                <a:spcPct val="90000"/>
              </a:lnSpc>
              <a:spcBef>
                <a:spcPct val="25000"/>
              </a:spcBef>
              <a:buSzPct val="100000"/>
              <a:buChar char="–"/>
              <a:defRPr b="1">
                <a:solidFill>
                  <a:schemeClr val="tx1"/>
                </a:solidFill>
                <a:latin typeface="Arial" charset="0"/>
              </a:defRPr>
            </a:lvl2pPr>
            <a:lvl3pPr marL="1143000" indent="-228600" eaLnBrk="0" hangingPunct="0">
              <a:lnSpc>
                <a:spcPct val="90000"/>
              </a:lnSpc>
              <a:spcBef>
                <a:spcPct val="25000"/>
              </a:spcBef>
              <a:buSzPct val="100000"/>
              <a:buChar char=" "/>
              <a:defRPr sz="1600" b="1">
                <a:solidFill>
                  <a:schemeClr val="tx1"/>
                </a:solidFill>
                <a:latin typeface="Arial" charset="0"/>
              </a:defRPr>
            </a:lvl3pPr>
            <a:lvl4pPr marL="1600200" indent="-228600" eaLnBrk="0" hangingPunct="0">
              <a:lnSpc>
                <a:spcPct val="90000"/>
              </a:lnSpc>
              <a:spcBef>
                <a:spcPct val="25000"/>
              </a:spcBef>
              <a:buSzPct val="100000"/>
              <a:buChar char=" "/>
              <a:defRPr sz="1400" b="1">
                <a:solidFill>
                  <a:schemeClr val="tx1"/>
                </a:solidFill>
                <a:latin typeface="Arial" charset="0"/>
              </a:defRPr>
            </a:lvl4pPr>
            <a:lvl5pPr marL="2057400" indent="-228600" eaLnBrk="0" hangingPunct="0">
              <a:lnSpc>
                <a:spcPct val="90000"/>
              </a:lnSpc>
              <a:spcBef>
                <a:spcPct val="25000"/>
              </a:spcBef>
              <a:buSzPct val="100000"/>
              <a:buChar char=" "/>
              <a:defRPr sz="1400" b="1">
                <a:solidFill>
                  <a:schemeClr val="tx1"/>
                </a:solidFill>
                <a:latin typeface="Arial" charset="0"/>
              </a:defRPr>
            </a:lvl5pPr>
            <a:lvl6pPr marL="2514600" indent="-228600" eaLnBrk="0" fontAlgn="base" hangingPunct="0">
              <a:lnSpc>
                <a:spcPct val="90000"/>
              </a:lnSpc>
              <a:spcBef>
                <a:spcPct val="25000"/>
              </a:spcBef>
              <a:spcAft>
                <a:spcPct val="0"/>
              </a:spcAft>
              <a:buSzPct val="100000"/>
              <a:buChar char=" "/>
              <a:defRPr sz="1400" b="1">
                <a:solidFill>
                  <a:schemeClr val="tx1"/>
                </a:solidFill>
                <a:latin typeface="Arial" charset="0"/>
              </a:defRPr>
            </a:lvl6pPr>
            <a:lvl7pPr marL="2971800" indent="-228600" eaLnBrk="0" fontAlgn="base" hangingPunct="0">
              <a:lnSpc>
                <a:spcPct val="90000"/>
              </a:lnSpc>
              <a:spcBef>
                <a:spcPct val="25000"/>
              </a:spcBef>
              <a:spcAft>
                <a:spcPct val="0"/>
              </a:spcAft>
              <a:buSzPct val="100000"/>
              <a:buChar char=" "/>
              <a:defRPr sz="1400" b="1">
                <a:solidFill>
                  <a:schemeClr val="tx1"/>
                </a:solidFill>
                <a:latin typeface="Arial" charset="0"/>
              </a:defRPr>
            </a:lvl7pPr>
            <a:lvl8pPr marL="3429000" indent="-228600" eaLnBrk="0" fontAlgn="base" hangingPunct="0">
              <a:lnSpc>
                <a:spcPct val="90000"/>
              </a:lnSpc>
              <a:spcBef>
                <a:spcPct val="25000"/>
              </a:spcBef>
              <a:spcAft>
                <a:spcPct val="0"/>
              </a:spcAft>
              <a:buSzPct val="100000"/>
              <a:buChar char=" "/>
              <a:defRPr sz="1400" b="1">
                <a:solidFill>
                  <a:schemeClr val="tx1"/>
                </a:solidFill>
                <a:latin typeface="Arial" charset="0"/>
              </a:defRPr>
            </a:lvl8pPr>
            <a:lvl9pPr marL="3886200" indent="-228600" eaLnBrk="0" fontAlgn="base" hangingPunct="0">
              <a:lnSpc>
                <a:spcPct val="90000"/>
              </a:lnSpc>
              <a:spcBef>
                <a:spcPct val="25000"/>
              </a:spcBef>
              <a:spcAft>
                <a:spcPct val="0"/>
              </a:spcAft>
              <a:buSzPct val="100000"/>
              <a:buChar char=" "/>
              <a:defRPr sz="1400" b="1">
                <a:solidFill>
                  <a:schemeClr val="tx1"/>
                </a:solidFill>
                <a:latin typeface="Arial" charset="0"/>
              </a:defRPr>
            </a:lvl9pPr>
          </a:lstStyle>
          <a:p>
            <a:pPr>
              <a:lnSpc>
                <a:spcPct val="100000"/>
              </a:lnSpc>
              <a:spcBef>
                <a:spcPct val="0"/>
              </a:spcBef>
              <a:buSzTx/>
              <a:buFontTx/>
              <a:buNone/>
            </a:pPr>
            <a:r>
              <a:rPr lang="en-US" altLang="en-US" sz="1800" dirty="0"/>
              <a:t>or</a:t>
            </a:r>
          </a:p>
        </p:txBody>
      </p:sp>
      <p:sp>
        <p:nvSpPr>
          <p:cNvPr id="25611" name="TextBox 15"/>
          <p:cNvSpPr txBox="1">
            <a:spLocks noChangeArrowheads="1"/>
          </p:cNvSpPr>
          <p:nvPr/>
        </p:nvSpPr>
        <p:spPr bwMode="auto">
          <a:xfrm>
            <a:off x="1554163" y="4038600"/>
            <a:ext cx="605326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lnSpc>
                <a:spcPct val="90000"/>
              </a:lnSpc>
              <a:spcBef>
                <a:spcPct val="25000"/>
              </a:spcBef>
              <a:buSzPct val="125000"/>
              <a:buChar char="•"/>
              <a:defRPr sz="2000" b="1">
                <a:solidFill>
                  <a:schemeClr val="tx1"/>
                </a:solidFill>
                <a:latin typeface="Arial" charset="0"/>
              </a:defRPr>
            </a:lvl1pPr>
            <a:lvl2pPr marL="742950" indent="-285750" eaLnBrk="0" hangingPunct="0">
              <a:lnSpc>
                <a:spcPct val="90000"/>
              </a:lnSpc>
              <a:spcBef>
                <a:spcPct val="25000"/>
              </a:spcBef>
              <a:buSzPct val="100000"/>
              <a:buChar char="–"/>
              <a:defRPr b="1">
                <a:solidFill>
                  <a:schemeClr val="tx1"/>
                </a:solidFill>
                <a:latin typeface="Arial" charset="0"/>
              </a:defRPr>
            </a:lvl2pPr>
            <a:lvl3pPr marL="1143000" indent="-228600" eaLnBrk="0" hangingPunct="0">
              <a:lnSpc>
                <a:spcPct val="90000"/>
              </a:lnSpc>
              <a:spcBef>
                <a:spcPct val="25000"/>
              </a:spcBef>
              <a:buSzPct val="100000"/>
              <a:buChar char=" "/>
              <a:defRPr sz="1600" b="1">
                <a:solidFill>
                  <a:schemeClr val="tx1"/>
                </a:solidFill>
                <a:latin typeface="Arial" charset="0"/>
              </a:defRPr>
            </a:lvl3pPr>
            <a:lvl4pPr marL="1600200" indent="-228600" eaLnBrk="0" hangingPunct="0">
              <a:lnSpc>
                <a:spcPct val="90000"/>
              </a:lnSpc>
              <a:spcBef>
                <a:spcPct val="25000"/>
              </a:spcBef>
              <a:buSzPct val="100000"/>
              <a:buChar char=" "/>
              <a:defRPr sz="1400" b="1">
                <a:solidFill>
                  <a:schemeClr val="tx1"/>
                </a:solidFill>
                <a:latin typeface="Arial" charset="0"/>
              </a:defRPr>
            </a:lvl4pPr>
            <a:lvl5pPr marL="2057400" indent="-228600" eaLnBrk="0" hangingPunct="0">
              <a:lnSpc>
                <a:spcPct val="90000"/>
              </a:lnSpc>
              <a:spcBef>
                <a:spcPct val="25000"/>
              </a:spcBef>
              <a:buSzPct val="100000"/>
              <a:buChar char=" "/>
              <a:defRPr sz="1400" b="1">
                <a:solidFill>
                  <a:schemeClr val="tx1"/>
                </a:solidFill>
                <a:latin typeface="Arial" charset="0"/>
              </a:defRPr>
            </a:lvl5pPr>
            <a:lvl6pPr marL="2514600" indent="-228600" eaLnBrk="0" fontAlgn="base" hangingPunct="0">
              <a:lnSpc>
                <a:spcPct val="90000"/>
              </a:lnSpc>
              <a:spcBef>
                <a:spcPct val="25000"/>
              </a:spcBef>
              <a:spcAft>
                <a:spcPct val="0"/>
              </a:spcAft>
              <a:buSzPct val="100000"/>
              <a:buChar char=" "/>
              <a:defRPr sz="1400" b="1">
                <a:solidFill>
                  <a:schemeClr val="tx1"/>
                </a:solidFill>
                <a:latin typeface="Arial" charset="0"/>
              </a:defRPr>
            </a:lvl6pPr>
            <a:lvl7pPr marL="2971800" indent="-228600" eaLnBrk="0" fontAlgn="base" hangingPunct="0">
              <a:lnSpc>
                <a:spcPct val="90000"/>
              </a:lnSpc>
              <a:spcBef>
                <a:spcPct val="25000"/>
              </a:spcBef>
              <a:spcAft>
                <a:spcPct val="0"/>
              </a:spcAft>
              <a:buSzPct val="100000"/>
              <a:buChar char=" "/>
              <a:defRPr sz="1400" b="1">
                <a:solidFill>
                  <a:schemeClr val="tx1"/>
                </a:solidFill>
                <a:latin typeface="Arial" charset="0"/>
              </a:defRPr>
            </a:lvl7pPr>
            <a:lvl8pPr marL="3429000" indent="-228600" eaLnBrk="0" fontAlgn="base" hangingPunct="0">
              <a:lnSpc>
                <a:spcPct val="90000"/>
              </a:lnSpc>
              <a:spcBef>
                <a:spcPct val="25000"/>
              </a:spcBef>
              <a:spcAft>
                <a:spcPct val="0"/>
              </a:spcAft>
              <a:buSzPct val="100000"/>
              <a:buChar char=" "/>
              <a:defRPr sz="1400" b="1">
                <a:solidFill>
                  <a:schemeClr val="tx1"/>
                </a:solidFill>
                <a:latin typeface="Arial" charset="0"/>
              </a:defRPr>
            </a:lvl8pPr>
            <a:lvl9pPr marL="3886200" indent="-228600" eaLnBrk="0" fontAlgn="base" hangingPunct="0">
              <a:lnSpc>
                <a:spcPct val="90000"/>
              </a:lnSpc>
              <a:spcBef>
                <a:spcPct val="25000"/>
              </a:spcBef>
              <a:spcAft>
                <a:spcPct val="0"/>
              </a:spcAft>
              <a:buSzPct val="100000"/>
              <a:buChar char=" "/>
              <a:defRPr sz="1400" b="1">
                <a:solidFill>
                  <a:schemeClr val="tx1"/>
                </a:solidFill>
                <a:latin typeface="Arial" charset="0"/>
              </a:defRPr>
            </a:lvl9pPr>
          </a:lstStyle>
          <a:p>
            <a:pPr>
              <a:lnSpc>
                <a:spcPct val="100000"/>
              </a:lnSpc>
              <a:spcBef>
                <a:spcPct val="0"/>
              </a:spcBef>
              <a:buSzTx/>
              <a:buFontTx/>
              <a:buNone/>
            </a:pPr>
            <a:r>
              <a:rPr lang="en-US" altLang="en-US" dirty="0"/>
              <a:t>$</a:t>
            </a:r>
            <a:r>
              <a:rPr lang="en-US" altLang="en-US" dirty="0" smtClean="0"/>
              <a:t>14.71  </a:t>
            </a:r>
            <a:r>
              <a:rPr lang="en-US" altLang="en-US" dirty="0"/>
              <a:t>per thousand dollars of assessed value</a:t>
            </a:r>
          </a:p>
        </p:txBody>
      </p:sp>
      <p:sp>
        <p:nvSpPr>
          <p:cNvPr id="17" name="Rounded Rectangle 16"/>
          <p:cNvSpPr/>
          <p:nvPr/>
        </p:nvSpPr>
        <p:spPr>
          <a:xfrm>
            <a:off x="2209800" y="1371600"/>
            <a:ext cx="4724400" cy="457200"/>
          </a:xfrm>
          <a:prstGeom prst="round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defRPr/>
            </a:pPr>
            <a:r>
              <a:rPr lang="en-US" dirty="0" smtClean="0"/>
              <a:t>FY2021 </a:t>
            </a:r>
            <a:r>
              <a:rPr lang="en-US" dirty="0"/>
              <a:t>Tax Rate was $</a:t>
            </a:r>
            <a:r>
              <a:rPr lang="en-US" dirty="0" smtClean="0"/>
              <a:t>14.71</a:t>
            </a:r>
            <a:endParaRPr lang="en-US" dirty="0"/>
          </a:p>
        </p:txBody>
      </p:sp>
      <p:sp>
        <p:nvSpPr>
          <p:cNvPr id="13" name="Rounded Rectangle 12"/>
          <p:cNvSpPr/>
          <p:nvPr/>
        </p:nvSpPr>
        <p:spPr>
          <a:xfrm>
            <a:off x="2112963" y="4648200"/>
            <a:ext cx="4724400" cy="838200"/>
          </a:xfrm>
          <a:prstGeom prst="round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defRPr/>
            </a:pPr>
            <a:r>
              <a:rPr lang="en-US" dirty="0" smtClean="0"/>
              <a:t>FY2020 </a:t>
            </a:r>
            <a:r>
              <a:rPr lang="en-US" dirty="0"/>
              <a:t>Tax Rate is $</a:t>
            </a:r>
            <a:r>
              <a:rPr lang="en-US" dirty="0" smtClean="0"/>
              <a:t>14.21</a:t>
            </a:r>
          </a:p>
          <a:p>
            <a:pPr algn="ctr" eaLnBrk="0" hangingPunct="0">
              <a:defRPr/>
            </a:pPr>
            <a:r>
              <a:rPr lang="en-US" dirty="0" smtClean="0"/>
              <a:t>Before Accounting for the Senior Means Tested Exemption.</a:t>
            </a:r>
          </a:p>
          <a:p>
            <a:pPr algn="ctr" eaLnBrk="0" hangingPunct="0">
              <a:defRPr/>
            </a:pP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Senior Means Tested Exemption</a:t>
            </a:r>
            <a:endParaRPr lang="en-US" dirty="0"/>
          </a:p>
        </p:txBody>
      </p:sp>
      <p:sp>
        <p:nvSpPr>
          <p:cNvPr id="3" name="Content Placeholder 2"/>
          <p:cNvSpPr>
            <a:spLocks noGrp="1"/>
          </p:cNvSpPr>
          <p:nvPr>
            <p:ph idx="1"/>
          </p:nvPr>
        </p:nvSpPr>
        <p:spPr>
          <a:xfrm>
            <a:off x="685800" y="1066800"/>
            <a:ext cx="7772400" cy="5029200"/>
          </a:xfrm>
        </p:spPr>
        <p:txBody>
          <a:bodyPr/>
          <a:lstStyle/>
          <a:p>
            <a:r>
              <a:rPr lang="en-US" sz="2400" dirty="0" smtClean="0"/>
              <a:t>Qualifications – Age 65 and over, Income requirements of the State Circuit Breaker Program and home value under the Town Median with an asset limit of $250,000.</a:t>
            </a:r>
          </a:p>
          <a:p>
            <a:pPr marL="0" indent="0">
              <a:buNone/>
            </a:pPr>
            <a:r>
              <a:rPr lang="en-US" sz="2400" dirty="0" smtClean="0"/>
              <a:t>	Funded by a shift in the tax rate</a:t>
            </a:r>
          </a:p>
          <a:p>
            <a:pPr marL="0" indent="0">
              <a:buNone/>
            </a:pPr>
            <a:r>
              <a:rPr lang="en-US" sz="2400" dirty="0" smtClean="0"/>
              <a:t>   			FY 2020	FY  2021</a:t>
            </a:r>
          </a:p>
          <a:p>
            <a:r>
              <a:rPr lang="en-US" sz="2400" dirty="0" smtClean="0"/>
              <a:t>Applications	46		35</a:t>
            </a:r>
          </a:p>
          <a:p>
            <a:r>
              <a:rPr lang="en-US" sz="2400" dirty="0" smtClean="0"/>
              <a:t>Approved FY	44		34</a:t>
            </a:r>
          </a:p>
          <a:p>
            <a:r>
              <a:rPr lang="en-US" sz="2400" dirty="0" smtClean="0"/>
              <a:t>Total Granted 	$144,028	$123,432</a:t>
            </a:r>
          </a:p>
          <a:p>
            <a:r>
              <a:rPr lang="en-US" sz="2400" dirty="0" smtClean="0"/>
              <a:t>% of Res. Levy	.1648%	.1369%</a:t>
            </a:r>
          </a:p>
          <a:p>
            <a:r>
              <a:rPr lang="en-US" sz="2400" dirty="0" smtClean="0"/>
              <a:t>Res. Rate Shift 	$.02 		$.02</a:t>
            </a:r>
          </a:p>
          <a:p>
            <a:r>
              <a:rPr lang="en-US" sz="2400" dirty="0" smtClean="0"/>
              <a:t>Unified Rate 	$14.21	$14.71</a:t>
            </a:r>
            <a:r>
              <a:rPr lang="en-US" sz="2400" dirty="0" smtClean="0">
                <a:solidFill>
                  <a:srgbClr val="C00000"/>
                </a:solidFill>
              </a:rPr>
              <a:t>  </a:t>
            </a:r>
          </a:p>
          <a:p>
            <a:r>
              <a:rPr lang="en-US" sz="2400" dirty="0" smtClean="0"/>
              <a:t>Shifted Rate 	$14.23	$14.73</a:t>
            </a:r>
          </a:p>
        </p:txBody>
      </p:sp>
    </p:spTree>
    <p:extLst>
      <p:ext uri="{BB962C8B-B14F-4D97-AF65-F5344CB8AC3E}">
        <p14:creationId xmlns:p14="http://schemas.microsoft.com/office/powerpoint/2010/main" val="3271334933"/>
      </p:ext>
    </p:extLst>
  </p:cSld>
  <p:clrMapOvr>
    <a:masterClrMapping/>
  </p:clrMapOvr>
  <p:timing>
    <p:tnLst>
      <p:par>
        <p:cTn id="1" dur="indefinite" restart="never" nodeType="tmRoot"/>
      </p:par>
    </p:tnLst>
  </p:timing>
</p:sld>
</file>

<file path=ppt/theme/theme1.xml><?xml version="1.0" encoding="utf-8"?>
<a:theme xmlns:a="http://schemas.openxmlformats.org/drawingml/2006/main" name="NC-Whit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Them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defRPr>
        </a:defPPr>
      </a:lstStyle>
    </a:lnDef>
  </a:objectDefaults>
  <a:extraClrSchemeLst>
    <a:extraClrScheme>
      <a:clrScheme name="Office Theme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4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3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2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NC-White</Template>
  <TotalTime>19788</TotalTime>
  <Pages>1</Pages>
  <Words>1109</Words>
  <Application>Microsoft Office PowerPoint</Application>
  <PresentationFormat>On-screen Show (4:3)</PresentationFormat>
  <Paragraphs>170</Paragraphs>
  <Slides>14</Slides>
  <Notes>3</Notes>
  <HiddenSlides>0</HiddenSlides>
  <MMClips>0</MMClips>
  <ScaleCrop>false</ScaleCrop>
  <HeadingPairs>
    <vt:vector size="6" baseType="variant">
      <vt:variant>
        <vt:lpstr>Fonts Used</vt:lpstr>
      </vt:variant>
      <vt:variant>
        <vt:i4>3</vt:i4>
      </vt:variant>
      <vt:variant>
        <vt:lpstr>Theme</vt:lpstr>
      </vt:variant>
      <vt:variant>
        <vt:i4>6</vt:i4>
      </vt:variant>
      <vt:variant>
        <vt:lpstr>Slide Titles</vt:lpstr>
      </vt:variant>
      <vt:variant>
        <vt:i4>14</vt:i4>
      </vt:variant>
    </vt:vector>
  </HeadingPairs>
  <TitlesOfParts>
    <vt:vector size="23" baseType="lpstr">
      <vt:lpstr>Arial</vt:lpstr>
      <vt:lpstr>Calibri</vt:lpstr>
      <vt:lpstr>Times New Roman</vt:lpstr>
      <vt:lpstr>NC-White</vt:lpstr>
      <vt:lpstr>4_Custom Design</vt:lpstr>
      <vt:lpstr>3_Custom Design</vt:lpstr>
      <vt:lpstr>2_Custom Design</vt:lpstr>
      <vt:lpstr>1_Custom Design</vt:lpstr>
      <vt:lpstr>Custom Design</vt:lpstr>
      <vt:lpstr>Board of Assessors FY2021 Classification Meeting with the Select Board </vt:lpstr>
      <vt:lpstr>Outline</vt:lpstr>
      <vt:lpstr>Tax Rate Analysis for FY2021</vt:lpstr>
      <vt:lpstr>This is Not A Re-Certification Year</vt:lpstr>
      <vt:lpstr>New Growth</vt:lpstr>
      <vt:lpstr>Total Taxable Value</vt:lpstr>
      <vt:lpstr>Tax Levy Calculation</vt:lpstr>
      <vt:lpstr>Tax Rate Calculation</vt:lpstr>
      <vt:lpstr>Senior Means Tested Exemption</vt:lpstr>
      <vt:lpstr>Classification Issue – Residential Factor</vt:lpstr>
      <vt:lpstr>Classification Issue – Open Space Discount</vt:lpstr>
      <vt:lpstr>Classification Issue – Residential Exemption</vt:lpstr>
      <vt:lpstr>Classification Issue – Small Commercial Exemption</vt:lpstr>
      <vt:lpstr>Summary</vt:lpstr>
    </vt:vector>
  </TitlesOfParts>
  <Company>MIT Lincoln Laboratory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Board of Assessors FY2012 Classification Meeting with the Board of Selectmen</dc:title>
  <dc:creator>William Jaros</dc:creator>
  <cp:lastModifiedBy>Carolyn Dee</cp:lastModifiedBy>
  <cp:revision>253</cp:revision>
  <cp:lastPrinted>2018-11-09T17:25:09Z</cp:lastPrinted>
  <dcterms:created xsi:type="dcterms:W3CDTF">2011-11-09T15:22:03Z</dcterms:created>
  <dcterms:modified xsi:type="dcterms:W3CDTF">2020-11-23T15:20:39Z</dcterms:modified>
</cp:coreProperties>
</file>