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5" r:id="rId2"/>
    <p:sldId id="304" r:id="rId3"/>
    <p:sldId id="278" r:id="rId4"/>
    <p:sldId id="317" r:id="rId5"/>
    <p:sldId id="269" r:id="rId6"/>
    <p:sldId id="271" r:id="rId7"/>
    <p:sldId id="314" r:id="rId8"/>
    <p:sldId id="309" r:id="rId9"/>
    <p:sldId id="311" r:id="rId10"/>
    <p:sldId id="275" r:id="rId11"/>
    <p:sldId id="318" r:id="rId12"/>
    <p:sldId id="316" r:id="rId13"/>
    <p:sldId id="273" r:id="rId14"/>
    <p:sldId id="277" r:id="rId15"/>
    <p:sldId id="299" r:id="rId16"/>
    <p:sldId id="301" r:id="rId17"/>
    <p:sldId id="320" r:id="rId18"/>
    <p:sldId id="319" r:id="rId19"/>
    <p:sldId id="305" r:id="rId20"/>
    <p:sldId id="306" r:id="rId21"/>
    <p:sldId id="313" r:id="rId22"/>
    <p:sldId id="312" r:id="rId23"/>
    <p:sldId id="274" r:id="rId24"/>
    <p:sldId id="267" r:id="rId25"/>
    <p:sldId id="268"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a:srgbClr val="FF9900"/>
    <a:srgbClr val="D2A000"/>
    <a:srgbClr val="ED2121"/>
    <a:srgbClr val="C93D9A"/>
    <a:srgbClr val="D432A6"/>
    <a:srgbClr val="1D328B"/>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82" autoAdjust="0"/>
    <p:restoredTop sz="76309" autoAdjust="0"/>
  </p:normalViewPr>
  <p:slideViewPr>
    <p:cSldViewPr>
      <p:cViewPr varScale="1">
        <p:scale>
          <a:sx n="88" d="100"/>
          <a:sy n="88" d="100"/>
        </p:scale>
        <p:origin x="749" y="72"/>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ARADOX\CPW%20Solid%20Waste%20Recycling\From%20Pluto\1%20PWC\Calendar%20Year%202021%20PWC%20Mtgs\May%2012,%202021\Water_Sewer%20Rate%20Hearing\Water%20Demand%20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file:///\\PARADOX\CPW%20Solid%20Waste%20Recycling\From%20Pluto\1%20PWC\Calendar%20Year%202021%20PWC%20Mtgs\May%2012,%202021\Water_Sewer%20Rate%20Hearing\Water%20Demand%20Chart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PARADOX\CPW%20Solid%20Waste%20Recycling\From%20Pluto\1%20PWC\Calendar%20Year%202021%20PWC%20Mtgs\May%2012,%202021\Water_Sewer%20Rate%20Hearing\Water%20Financial%20Vital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PARADOX\CPW%20Solid%20Waste%20Recycling\From%20Pluto\1%20PWC\Calendar%20Year%202021%20PWC%20Mtgs\May%2012,%202021\Water_Sewer%20Rate%20Hearing\Water%20Financial%20Vital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file:///\\PARADOX\CPW%20Solid%20Waste%20Recycling\From%20Pluto\1%20PWC\Calendar%20Year%202021%20PWC%20Mtgs\May%2012,%202021\Water_Sewer%20Rate%20Hearing\Water%20Demand%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PARADOX\CPW%20Solid%20Waste%20Recycling\From%20Pluto\1%20PWC\Calendar%20Year%202021%20PWC%20Mtgs\May%2012,%202021\Water_Sewer%20Rate%20Hearing\Water%20Demand%20Chart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a:t>Rating of Water Service</a:t>
            </a:r>
          </a:p>
        </c:rich>
      </c:tx>
      <c:overlay val="0"/>
    </c:title>
    <c:autoTitleDeleted val="0"/>
    <c:plotArea>
      <c:layout/>
      <c:barChart>
        <c:barDir val="col"/>
        <c:grouping val="clustered"/>
        <c:varyColors val="0"/>
        <c:ser>
          <c:idx val="0"/>
          <c:order val="0"/>
          <c:tx>
            <c:strRef>
              <c:f>'Water Rating'!$A$4</c:f>
              <c:strCache>
                <c:ptCount val="1"/>
                <c:pt idx="0">
                  <c:v>2012</c:v>
                </c:pt>
              </c:strCache>
            </c:strRef>
          </c:tx>
          <c:invertIfNegative val="0"/>
          <c:cat>
            <c:strRef>
              <c:f>'Water Rating'!$B$3:$E$3</c:f>
              <c:strCache>
                <c:ptCount val="4"/>
                <c:pt idx="0">
                  <c:v>Very Satisfied</c:v>
                </c:pt>
                <c:pt idx="1">
                  <c:v>Somewhat Satisfied</c:v>
                </c:pt>
                <c:pt idx="2">
                  <c:v>Not Very Satisfied</c:v>
                </c:pt>
                <c:pt idx="3">
                  <c:v>Not At All Satisfied</c:v>
                </c:pt>
              </c:strCache>
            </c:strRef>
          </c:cat>
          <c:val>
            <c:numRef>
              <c:f>'Water Rating'!$B$4:$E$4</c:f>
              <c:numCache>
                <c:formatCode>0%</c:formatCode>
                <c:ptCount val="4"/>
                <c:pt idx="0">
                  <c:v>0.75</c:v>
                </c:pt>
                <c:pt idx="1">
                  <c:v>0.2</c:v>
                </c:pt>
                <c:pt idx="2">
                  <c:v>0.04</c:v>
                </c:pt>
                <c:pt idx="3">
                  <c:v>0.01</c:v>
                </c:pt>
              </c:numCache>
            </c:numRef>
          </c:val>
          <c:extLst>
            <c:ext xmlns:c16="http://schemas.microsoft.com/office/drawing/2014/chart" uri="{C3380CC4-5D6E-409C-BE32-E72D297353CC}">
              <c16:uniqueId val="{00000000-2834-417A-A363-9F8A60F0FAF1}"/>
            </c:ext>
          </c:extLst>
        </c:ser>
        <c:ser>
          <c:idx val="1"/>
          <c:order val="1"/>
          <c:tx>
            <c:strRef>
              <c:f>'Water Rating'!$A$5</c:f>
              <c:strCache>
                <c:ptCount val="1"/>
                <c:pt idx="0">
                  <c:v>2014</c:v>
                </c:pt>
              </c:strCache>
            </c:strRef>
          </c:tx>
          <c:invertIfNegative val="0"/>
          <c:cat>
            <c:strRef>
              <c:f>'Water Rating'!$B$3:$E$3</c:f>
              <c:strCache>
                <c:ptCount val="4"/>
                <c:pt idx="0">
                  <c:v>Very Satisfied</c:v>
                </c:pt>
                <c:pt idx="1">
                  <c:v>Somewhat Satisfied</c:v>
                </c:pt>
                <c:pt idx="2">
                  <c:v>Not Very Satisfied</c:v>
                </c:pt>
                <c:pt idx="3">
                  <c:v>Not At All Satisfied</c:v>
                </c:pt>
              </c:strCache>
            </c:strRef>
          </c:cat>
          <c:val>
            <c:numRef>
              <c:f>'Water Rating'!$B$5:$E$5</c:f>
              <c:numCache>
                <c:formatCode>0%</c:formatCode>
                <c:ptCount val="4"/>
                <c:pt idx="0">
                  <c:v>0.72</c:v>
                </c:pt>
                <c:pt idx="1">
                  <c:v>0.25</c:v>
                </c:pt>
                <c:pt idx="2">
                  <c:v>0.02</c:v>
                </c:pt>
                <c:pt idx="3">
                  <c:v>0.01</c:v>
                </c:pt>
              </c:numCache>
            </c:numRef>
          </c:val>
          <c:extLst>
            <c:ext xmlns:c16="http://schemas.microsoft.com/office/drawing/2014/chart" uri="{C3380CC4-5D6E-409C-BE32-E72D297353CC}">
              <c16:uniqueId val="{00000001-2834-417A-A363-9F8A60F0FAF1}"/>
            </c:ext>
          </c:extLst>
        </c:ser>
        <c:ser>
          <c:idx val="2"/>
          <c:order val="2"/>
          <c:tx>
            <c:strRef>
              <c:f>'Water Rating'!$A$6</c:f>
              <c:strCache>
                <c:ptCount val="1"/>
                <c:pt idx="0">
                  <c:v>2016</c:v>
                </c:pt>
              </c:strCache>
            </c:strRef>
          </c:tx>
          <c:invertIfNegative val="0"/>
          <c:cat>
            <c:strRef>
              <c:f>'Water Rating'!$B$3:$E$3</c:f>
              <c:strCache>
                <c:ptCount val="4"/>
                <c:pt idx="0">
                  <c:v>Very Satisfied</c:v>
                </c:pt>
                <c:pt idx="1">
                  <c:v>Somewhat Satisfied</c:v>
                </c:pt>
                <c:pt idx="2">
                  <c:v>Not Very Satisfied</c:v>
                </c:pt>
                <c:pt idx="3">
                  <c:v>Not At All Satisfied</c:v>
                </c:pt>
              </c:strCache>
            </c:strRef>
          </c:cat>
          <c:val>
            <c:numRef>
              <c:f>'Water Rating'!$B$6:$E$6</c:f>
              <c:numCache>
                <c:formatCode>0%</c:formatCode>
                <c:ptCount val="4"/>
                <c:pt idx="0">
                  <c:v>0.59</c:v>
                </c:pt>
                <c:pt idx="1">
                  <c:v>0.34</c:v>
                </c:pt>
                <c:pt idx="2">
                  <c:v>0.06</c:v>
                </c:pt>
                <c:pt idx="3">
                  <c:v>0.01</c:v>
                </c:pt>
              </c:numCache>
            </c:numRef>
          </c:val>
          <c:extLst>
            <c:ext xmlns:c16="http://schemas.microsoft.com/office/drawing/2014/chart" uri="{C3380CC4-5D6E-409C-BE32-E72D297353CC}">
              <c16:uniqueId val="{00000002-2834-417A-A363-9F8A60F0FAF1}"/>
            </c:ext>
          </c:extLst>
        </c:ser>
        <c:ser>
          <c:idx val="3"/>
          <c:order val="3"/>
          <c:tx>
            <c:strRef>
              <c:f>'Water Rating'!$A$7</c:f>
              <c:strCache>
                <c:ptCount val="1"/>
                <c:pt idx="0">
                  <c:v>2018</c:v>
                </c:pt>
              </c:strCache>
            </c:strRef>
          </c:tx>
          <c:invertIfNegative val="0"/>
          <c:cat>
            <c:strRef>
              <c:f>'Water Rating'!$B$3:$E$3</c:f>
              <c:strCache>
                <c:ptCount val="4"/>
                <c:pt idx="0">
                  <c:v>Very Satisfied</c:v>
                </c:pt>
                <c:pt idx="1">
                  <c:v>Somewhat Satisfied</c:v>
                </c:pt>
                <c:pt idx="2">
                  <c:v>Not Very Satisfied</c:v>
                </c:pt>
                <c:pt idx="3">
                  <c:v>Not At All Satisfied</c:v>
                </c:pt>
              </c:strCache>
            </c:strRef>
          </c:cat>
          <c:val>
            <c:numRef>
              <c:f>'Water Rating'!$B$7:$E$7</c:f>
              <c:numCache>
                <c:formatCode>0%</c:formatCode>
                <c:ptCount val="4"/>
                <c:pt idx="0">
                  <c:v>0.67</c:v>
                </c:pt>
                <c:pt idx="1">
                  <c:v>0.28000000000000003</c:v>
                </c:pt>
                <c:pt idx="2">
                  <c:v>0.03</c:v>
                </c:pt>
                <c:pt idx="3">
                  <c:v>0.02</c:v>
                </c:pt>
              </c:numCache>
            </c:numRef>
          </c:val>
          <c:extLst>
            <c:ext xmlns:c16="http://schemas.microsoft.com/office/drawing/2014/chart" uri="{C3380CC4-5D6E-409C-BE32-E72D297353CC}">
              <c16:uniqueId val="{00000003-2834-417A-A363-9F8A60F0FAF1}"/>
            </c:ext>
          </c:extLst>
        </c:ser>
        <c:dLbls>
          <c:showLegendKey val="0"/>
          <c:showVal val="0"/>
          <c:showCatName val="0"/>
          <c:showSerName val="0"/>
          <c:showPercent val="0"/>
          <c:showBubbleSize val="0"/>
        </c:dLbls>
        <c:gapWidth val="150"/>
        <c:axId val="70853120"/>
        <c:axId val="118896256"/>
      </c:barChart>
      <c:catAx>
        <c:axId val="70853120"/>
        <c:scaling>
          <c:orientation val="minMax"/>
        </c:scaling>
        <c:delete val="0"/>
        <c:axPos val="b"/>
        <c:numFmt formatCode="General" sourceLinked="1"/>
        <c:majorTickMark val="out"/>
        <c:minorTickMark val="none"/>
        <c:tickLblPos val="nextTo"/>
        <c:crossAx val="118896256"/>
        <c:crosses val="autoZero"/>
        <c:auto val="1"/>
        <c:lblAlgn val="ctr"/>
        <c:lblOffset val="100"/>
        <c:noMultiLvlLbl val="0"/>
      </c:catAx>
      <c:valAx>
        <c:axId val="118896256"/>
        <c:scaling>
          <c:orientation val="minMax"/>
        </c:scaling>
        <c:delete val="0"/>
        <c:axPos val="l"/>
        <c:majorGridlines/>
        <c:numFmt formatCode="0%" sourceLinked="1"/>
        <c:majorTickMark val="out"/>
        <c:minorTickMark val="none"/>
        <c:tickLblPos val="nextTo"/>
        <c:txPr>
          <a:bodyPr/>
          <a:lstStyle/>
          <a:p>
            <a:pPr>
              <a:defRPr sz="2000"/>
            </a:pPr>
            <a:endParaRPr lang="en-US"/>
          </a:p>
        </c:txPr>
        <c:crossAx val="70853120"/>
        <c:crosses val="autoZero"/>
        <c:crossBetween val="between"/>
      </c:valAx>
      <c:dTable>
        <c:showHorzBorder val="1"/>
        <c:showVertBorder val="1"/>
        <c:showOutline val="1"/>
        <c:showKeys val="1"/>
      </c:dTable>
      <c:spPr>
        <a:noFill/>
        <a:ln w="21391">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9656605424322"/>
          <c:y val="7.1237289783221552E-2"/>
          <c:w val="0.70439588801399822"/>
          <c:h val="0.66611081948089823"/>
        </c:manualLayout>
      </c:layout>
      <c:areaChart>
        <c:grouping val="standard"/>
        <c:varyColors val="0"/>
        <c:ser>
          <c:idx val="2"/>
          <c:order val="2"/>
          <c:tx>
            <c:strRef>
              <c:f>'[1]Summer 2020'!$K$3</c:f>
              <c:strCache>
                <c:ptCount val="1"/>
                <c:pt idx="0">
                  <c:v>Precipitation in inches</c:v>
                </c:pt>
              </c:strCache>
            </c:strRef>
          </c:tx>
          <c:spPr>
            <a:ln w="12700">
              <a:noFill/>
              <a:prstDash val="solid"/>
            </a:ln>
          </c:spPr>
          <c:cat>
            <c:numRef>
              <c:f>'[1]Summer 2020'!$A$4:$A$85</c:f>
              <c:numCache>
                <c:formatCode>General</c:formatCode>
                <c:ptCount val="82"/>
                <c:pt idx="0">
                  <c:v>43952</c:v>
                </c:pt>
                <c:pt idx="1">
                  <c:v>43953</c:v>
                </c:pt>
                <c:pt idx="2">
                  <c:v>43954</c:v>
                </c:pt>
                <c:pt idx="3">
                  <c:v>43955</c:v>
                </c:pt>
                <c:pt idx="4">
                  <c:v>43956</c:v>
                </c:pt>
                <c:pt idx="5">
                  <c:v>43957</c:v>
                </c:pt>
                <c:pt idx="6">
                  <c:v>43958</c:v>
                </c:pt>
                <c:pt idx="7">
                  <c:v>43959</c:v>
                </c:pt>
                <c:pt idx="8">
                  <c:v>43960</c:v>
                </c:pt>
                <c:pt idx="9">
                  <c:v>43961</c:v>
                </c:pt>
                <c:pt idx="10">
                  <c:v>43962</c:v>
                </c:pt>
                <c:pt idx="11">
                  <c:v>43963</c:v>
                </c:pt>
                <c:pt idx="12">
                  <c:v>43964</c:v>
                </c:pt>
                <c:pt idx="13">
                  <c:v>43965</c:v>
                </c:pt>
                <c:pt idx="14">
                  <c:v>43966</c:v>
                </c:pt>
                <c:pt idx="15">
                  <c:v>43967</c:v>
                </c:pt>
                <c:pt idx="16">
                  <c:v>43968</c:v>
                </c:pt>
                <c:pt idx="17">
                  <c:v>43969</c:v>
                </c:pt>
                <c:pt idx="18">
                  <c:v>43970</c:v>
                </c:pt>
                <c:pt idx="19">
                  <c:v>43971</c:v>
                </c:pt>
                <c:pt idx="20">
                  <c:v>43972</c:v>
                </c:pt>
                <c:pt idx="21">
                  <c:v>43973</c:v>
                </c:pt>
                <c:pt idx="22">
                  <c:v>43974</c:v>
                </c:pt>
                <c:pt idx="23">
                  <c:v>43975</c:v>
                </c:pt>
                <c:pt idx="24">
                  <c:v>43976</c:v>
                </c:pt>
                <c:pt idx="25">
                  <c:v>43977</c:v>
                </c:pt>
                <c:pt idx="26">
                  <c:v>43978</c:v>
                </c:pt>
                <c:pt idx="27">
                  <c:v>43979</c:v>
                </c:pt>
                <c:pt idx="28">
                  <c:v>43980</c:v>
                </c:pt>
                <c:pt idx="29">
                  <c:v>43981</c:v>
                </c:pt>
                <c:pt idx="30">
                  <c:v>43982</c:v>
                </c:pt>
                <c:pt idx="31">
                  <c:v>43983</c:v>
                </c:pt>
                <c:pt idx="32">
                  <c:v>43984</c:v>
                </c:pt>
                <c:pt idx="33">
                  <c:v>43985</c:v>
                </c:pt>
                <c:pt idx="34">
                  <c:v>43986</c:v>
                </c:pt>
                <c:pt idx="35">
                  <c:v>43987</c:v>
                </c:pt>
                <c:pt idx="36">
                  <c:v>43988</c:v>
                </c:pt>
                <c:pt idx="37">
                  <c:v>43989</c:v>
                </c:pt>
                <c:pt idx="38">
                  <c:v>43990</c:v>
                </c:pt>
                <c:pt idx="39">
                  <c:v>43991</c:v>
                </c:pt>
                <c:pt idx="40">
                  <c:v>43992</c:v>
                </c:pt>
                <c:pt idx="41">
                  <c:v>43993</c:v>
                </c:pt>
                <c:pt idx="42">
                  <c:v>43994</c:v>
                </c:pt>
                <c:pt idx="43">
                  <c:v>43995</c:v>
                </c:pt>
                <c:pt idx="44">
                  <c:v>43996</c:v>
                </c:pt>
                <c:pt idx="45">
                  <c:v>43997</c:v>
                </c:pt>
                <c:pt idx="46">
                  <c:v>43998</c:v>
                </c:pt>
                <c:pt idx="47">
                  <c:v>43999</c:v>
                </c:pt>
                <c:pt idx="48">
                  <c:v>44000</c:v>
                </c:pt>
                <c:pt idx="49">
                  <c:v>44001</c:v>
                </c:pt>
                <c:pt idx="50">
                  <c:v>44002</c:v>
                </c:pt>
                <c:pt idx="51">
                  <c:v>44003</c:v>
                </c:pt>
                <c:pt idx="52">
                  <c:v>44004</c:v>
                </c:pt>
                <c:pt idx="53">
                  <c:v>44005</c:v>
                </c:pt>
                <c:pt idx="54">
                  <c:v>44006</c:v>
                </c:pt>
                <c:pt idx="55">
                  <c:v>44007</c:v>
                </c:pt>
                <c:pt idx="56">
                  <c:v>44008</c:v>
                </c:pt>
                <c:pt idx="57">
                  <c:v>44009</c:v>
                </c:pt>
                <c:pt idx="58">
                  <c:v>44010</c:v>
                </c:pt>
                <c:pt idx="59">
                  <c:v>44011</c:v>
                </c:pt>
                <c:pt idx="60">
                  <c:v>44012</c:v>
                </c:pt>
                <c:pt idx="61">
                  <c:v>44013</c:v>
                </c:pt>
                <c:pt idx="62">
                  <c:v>44014</c:v>
                </c:pt>
                <c:pt idx="63">
                  <c:v>44015</c:v>
                </c:pt>
                <c:pt idx="64">
                  <c:v>44016</c:v>
                </c:pt>
                <c:pt idx="65">
                  <c:v>44017</c:v>
                </c:pt>
                <c:pt idx="66">
                  <c:v>44018</c:v>
                </c:pt>
                <c:pt idx="67">
                  <c:v>44019</c:v>
                </c:pt>
                <c:pt idx="68">
                  <c:v>44020</c:v>
                </c:pt>
                <c:pt idx="69">
                  <c:v>44021</c:v>
                </c:pt>
                <c:pt idx="70">
                  <c:v>44022</c:v>
                </c:pt>
                <c:pt idx="71">
                  <c:v>44023</c:v>
                </c:pt>
                <c:pt idx="72">
                  <c:v>44024</c:v>
                </c:pt>
                <c:pt idx="73">
                  <c:v>44025</c:v>
                </c:pt>
                <c:pt idx="74">
                  <c:v>44026</c:v>
                </c:pt>
                <c:pt idx="75">
                  <c:v>44027</c:v>
                </c:pt>
                <c:pt idx="76">
                  <c:v>44028</c:v>
                </c:pt>
                <c:pt idx="77">
                  <c:v>44029</c:v>
                </c:pt>
                <c:pt idx="78">
                  <c:v>44030</c:v>
                </c:pt>
                <c:pt idx="79">
                  <c:v>44031</c:v>
                </c:pt>
                <c:pt idx="80">
                  <c:v>44032</c:v>
                </c:pt>
                <c:pt idx="81">
                  <c:v>44033</c:v>
                </c:pt>
              </c:numCache>
            </c:numRef>
          </c:cat>
          <c:val>
            <c:numRef>
              <c:f>'[1]Summer 2020'!$K$4:$K$156</c:f>
              <c:numCache>
                <c:formatCode>General</c:formatCode>
                <c:ptCount val="153"/>
                <c:pt idx="0">
                  <c:v>0.45</c:v>
                </c:pt>
                <c:pt idx="1">
                  <c:v>0.35</c:v>
                </c:pt>
                <c:pt idx="2">
                  <c:v>0</c:v>
                </c:pt>
                <c:pt idx="3">
                  <c:v>0</c:v>
                </c:pt>
                <c:pt idx="4">
                  <c:v>0</c:v>
                </c:pt>
                <c:pt idx="5">
                  <c:v>0</c:v>
                </c:pt>
                <c:pt idx="6">
                  <c:v>0.01</c:v>
                </c:pt>
                <c:pt idx="7">
                  <c:v>0</c:v>
                </c:pt>
                <c:pt idx="8">
                  <c:v>0.37</c:v>
                </c:pt>
                <c:pt idx="9">
                  <c:v>0</c:v>
                </c:pt>
                <c:pt idx="10">
                  <c:v>0</c:v>
                </c:pt>
                <c:pt idx="11">
                  <c:v>0.23</c:v>
                </c:pt>
                <c:pt idx="12">
                  <c:v>0</c:v>
                </c:pt>
                <c:pt idx="13">
                  <c:v>0</c:v>
                </c:pt>
                <c:pt idx="14">
                  <c:v>0.06</c:v>
                </c:pt>
                <c:pt idx="15">
                  <c:v>0.65</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0.09</c:v>
                </c:pt>
                <c:pt idx="30">
                  <c:v>0</c:v>
                </c:pt>
                <c:pt idx="31">
                  <c:v>0</c:v>
                </c:pt>
                <c:pt idx="32">
                  <c:v>0</c:v>
                </c:pt>
                <c:pt idx="33">
                  <c:v>0.03</c:v>
                </c:pt>
                <c:pt idx="34">
                  <c:v>0</c:v>
                </c:pt>
                <c:pt idx="35">
                  <c:v>0.16</c:v>
                </c:pt>
                <c:pt idx="36">
                  <c:v>0</c:v>
                </c:pt>
                <c:pt idx="37">
                  <c:v>0.14000000000000001</c:v>
                </c:pt>
                <c:pt idx="38">
                  <c:v>0</c:v>
                </c:pt>
                <c:pt idx="39">
                  <c:v>0</c:v>
                </c:pt>
                <c:pt idx="40">
                  <c:v>0</c:v>
                </c:pt>
                <c:pt idx="41">
                  <c:v>0</c:v>
                </c:pt>
                <c:pt idx="42">
                  <c:v>0.74</c:v>
                </c:pt>
                <c:pt idx="43">
                  <c:v>0</c:v>
                </c:pt>
                <c:pt idx="44">
                  <c:v>0</c:v>
                </c:pt>
                <c:pt idx="45">
                  <c:v>0</c:v>
                </c:pt>
                <c:pt idx="46">
                  <c:v>0</c:v>
                </c:pt>
                <c:pt idx="47">
                  <c:v>0</c:v>
                </c:pt>
                <c:pt idx="48">
                  <c:v>0</c:v>
                </c:pt>
                <c:pt idx="49">
                  <c:v>0</c:v>
                </c:pt>
                <c:pt idx="50">
                  <c:v>0</c:v>
                </c:pt>
                <c:pt idx="51">
                  <c:v>0</c:v>
                </c:pt>
                <c:pt idx="52">
                  <c:v>0</c:v>
                </c:pt>
                <c:pt idx="53">
                  <c:v>0</c:v>
                </c:pt>
                <c:pt idx="54">
                  <c:v>0</c:v>
                </c:pt>
                <c:pt idx="55">
                  <c:v>0.01</c:v>
                </c:pt>
                <c:pt idx="56">
                  <c:v>0</c:v>
                </c:pt>
                <c:pt idx="57">
                  <c:v>0</c:v>
                </c:pt>
                <c:pt idx="58">
                  <c:v>0.02</c:v>
                </c:pt>
                <c:pt idx="59">
                  <c:v>1.2</c:v>
                </c:pt>
                <c:pt idx="60">
                  <c:v>0.21</c:v>
                </c:pt>
                <c:pt idx="61">
                  <c:v>0.19</c:v>
                </c:pt>
                <c:pt idx="62">
                  <c:v>0.03</c:v>
                </c:pt>
                <c:pt idx="63">
                  <c:v>0</c:v>
                </c:pt>
                <c:pt idx="64">
                  <c:v>0</c:v>
                </c:pt>
                <c:pt idx="65">
                  <c:v>0</c:v>
                </c:pt>
                <c:pt idx="66">
                  <c:v>0.11</c:v>
                </c:pt>
                <c:pt idx="67">
                  <c:v>0</c:v>
                </c:pt>
                <c:pt idx="68">
                  <c:v>0</c:v>
                </c:pt>
                <c:pt idx="69">
                  <c:v>0</c:v>
                </c:pt>
                <c:pt idx="70">
                  <c:v>0</c:v>
                </c:pt>
                <c:pt idx="71">
                  <c:v>0.01</c:v>
                </c:pt>
                <c:pt idx="72">
                  <c:v>0</c:v>
                </c:pt>
                <c:pt idx="73">
                  <c:v>0</c:v>
                </c:pt>
                <c:pt idx="74">
                  <c:v>7.0000000000000007E-2</c:v>
                </c:pt>
                <c:pt idx="75">
                  <c:v>0.69</c:v>
                </c:pt>
                <c:pt idx="76">
                  <c:v>0</c:v>
                </c:pt>
                <c:pt idx="77">
                  <c:v>0.09</c:v>
                </c:pt>
                <c:pt idx="78">
                  <c:v>0.02</c:v>
                </c:pt>
                <c:pt idx="79">
                  <c:v>0</c:v>
                </c:pt>
                <c:pt idx="80">
                  <c:v>0</c:v>
                </c:pt>
                <c:pt idx="81">
                  <c:v>0</c:v>
                </c:pt>
                <c:pt idx="82">
                  <c:v>0.02</c:v>
                </c:pt>
                <c:pt idx="83">
                  <c:v>0.3</c:v>
                </c:pt>
                <c:pt idx="84">
                  <c:v>0.56999999999999995</c:v>
                </c:pt>
                <c:pt idx="85">
                  <c:v>0</c:v>
                </c:pt>
                <c:pt idx="86">
                  <c:v>0</c:v>
                </c:pt>
                <c:pt idx="87">
                  <c:v>0</c:v>
                </c:pt>
                <c:pt idx="88">
                  <c:v>0</c:v>
                </c:pt>
                <c:pt idx="89">
                  <c:v>0</c:v>
                </c:pt>
                <c:pt idx="90">
                  <c:v>0</c:v>
                </c:pt>
                <c:pt idx="91">
                  <c:v>0</c:v>
                </c:pt>
                <c:pt idx="92">
                  <c:v>0</c:v>
                </c:pt>
                <c:pt idx="93">
                  <c:v>0</c:v>
                </c:pt>
                <c:pt idx="94">
                  <c:v>7.0000000000000007E-2</c:v>
                </c:pt>
                <c:pt idx="95">
                  <c:v>0</c:v>
                </c:pt>
                <c:pt idx="96">
                  <c:v>0.17</c:v>
                </c:pt>
                <c:pt idx="97">
                  <c:v>0</c:v>
                </c:pt>
                <c:pt idx="98">
                  <c:v>0</c:v>
                </c:pt>
                <c:pt idx="99">
                  <c:v>0</c:v>
                </c:pt>
                <c:pt idx="100">
                  <c:v>0</c:v>
                </c:pt>
                <c:pt idx="101">
                  <c:v>0</c:v>
                </c:pt>
                <c:pt idx="102">
                  <c:v>0</c:v>
                </c:pt>
                <c:pt idx="103">
                  <c:v>0</c:v>
                </c:pt>
                <c:pt idx="104">
                  <c:v>0</c:v>
                </c:pt>
                <c:pt idx="105">
                  <c:v>0</c:v>
                </c:pt>
                <c:pt idx="106">
                  <c:v>0</c:v>
                </c:pt>
                <c:pt idx="107">
                  <c:v>0</c:v>
                </c:pt>
                <c:pt idx="108">
                  <c:v>0.24</c:v>
                </c:pt>
                <c:pt idx="109">
                  <c:v>0.16</c:v>
                </c:pt>
                <c:pt idx="110">
                  <c:v>0</c:v>
                </c:pt>
                <c:pt idx="111">
                  <c:v>0.06</c:v>
                </c:pt>
                <c:pt idx="112">
                  <c:v>0</c:v>
                </c:pt>
                <c:pt idx="113">
                  <c:v>0</c:v>
                </c:pt>
                <c:pt idx="114">
                  <c:v>0</c:v>
                </c:pt>
                <c:pt idx="115">
                  <c:v>1.33</c:v>
                </c:pt>
                <c:pt idx="116">
                  <c:v>0</c:v>
                </c:pt>
                <c:pt idx="117">
                  <c:v>0</c:v>
                </c:pt>
                <c:pt idx="118">
                  <c:v>0</c:v>
                </c:pt>
                <c:pt idx="119">
                  <c:v>0.18</c:v>
                </c:pt>
                <c:pt idx="120">
                  <c:v>0</c:v>
                </c:pt>
                <c:pt idx="121">
                  <c:v>7.0000000000000007E-2</c:v>
                </c:pt>
                <c:pt idx="122">
                  <c:v>0</c:v>
                </c:pt>
                <c:pt idx="123">
                  <c:v>0</c:v>
                </c:pt>
                <c:pt idx="124">
                  <c:v>0</c:v>
                </c:pt>
                <c:pt idx="125">
                  <c:v>0.21</c:v>
                </c:pt>
                <c:pt idx="126">
                  <c:v>0</c:v>
                </c:pt>
                <c:pt idx="127">
                  <c:v>0</c:v>
                </c:pt>
                <c:pt idx="128">
                  <c:v>0</c:v>
                </c:pt>
                <c:pt idx="129">
                  <c:v>0</c:v>
                </c:pt>
                <c:pt idx="130">
                  <c:v>0</c:v>
                </c:pt>
                <c:pt idx="131">
                  <c:v>0</c:v>
                </c:pt>
                <c:pt idx="132">
                  <c:v>0</c:v>
                </c:pt>
                <c:pt idx="133">
                  <c:v>0.25</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0.05</c:v>
                </c:pt>
                <c:pt idx="152">
                  <c:v>0.42</c:v>
                </c:pt>
              </c:numCache>
            </c:numRef>
          </c:val>
          <c:extLst>
            <c:ext xmlns:c16="http://schemas.microsoft.com/office/drawing/2014/chart" uri="{C3380CC4-5D6E-409C-BE32-E72D297353CC}">
              <c16:uniqueId val="{00000000-E1F5-4490-B50E-41BA5F319186}"/>
            </c:ext>
          </c:extLst>
        </c:ser>
        <c:dLbls>
          <c:showLegendKey val="0"/>
          <c:showVal val="0"/>
          <c:showCatName val="0"/>
          <c:showSerName val="0"/>
          <c:showPercent val="0"/>
          <c:showBubbleSize val="0"/>
        </c:dLbls>
        <c:axId val="176118016"/>
        <c:axId val="176124288"/>
      </c:areaChart>
      <c:lineChart>
        <c:grouping val="standard"/>
        <c:varyColors val="0"/>
        <c:ser>
          <c:idx val="0"/>
          <c:order val="0"/>
          <c:tx>
            <c:strRef>
              <c:f>'[1]Summer 2020'!$J$3</c:f>
              <c:strCache>
                <c:ptCount val="1"/>
                <c:pt idx="0">
                  <c:v> Water Usage</c:v>
                </c:pt>
              </c:strCache>
            </c:strRef>
          </c:tx>
          <c:spPr>
            <a:ln w="57150">
              <a:solidFill>
                <a:srgbClr val="000080"/>
              </a:solidFill>
              <a:prstDash val="solid"/>
            </a:ln>
          </c:spPr>
          <c:marker>
            <c:symbol val="none"/>
          </c:marker>
          <c:cat>
            <c:numRef>
              <c:f>'[1]Summer 2020'!$A$4:$A$156</c:f>
              <c:numCache>
                <c:formatCode>General</c:formatCode>
                <c:ptCount val="153"/>
                <c:pt idx="0">
                  <c:v>43952</c:v>
                </c:pt>
                <c:pt idx="1">
                  <c:v>43953</c:v>
                </c:pt>
                <c:pt idx="2">
                  <c:v>43954</c:v>
                </c:pt>
                <c:pt idx="3">
                  <c:v>43955</c:v>
                </c:pt>
                <c:pt idx="4">
                  <c:v>43956</c:v>
                </c:pt>
                <c:pt idx="5">
                  <c:v>43957</c:v>
                </c:pt>
                <c:pt idx="6">
                  <c:v>43958</c:v>
                </c:pt>
                <c:pt idx="7">
                  <c:v>43959</c:v>
                </c:pt>
                <c:pt idx="8">
                  <c:v>43960</c:v>
                </c:pt>
                <c:pt idx="9">
                  <c:v>43961</c:v>
                </c:pt>
                <c:pt idx="10">
                  <c:v>43962</c:v>
                </c:pt>
                <c:pt idx="11">
                  <c:v>43963</c:v>
                </c:pt>
                <c:pt idx="12">
                  <c:v>43964</c:v>
                </c:pt>
                <c:pt idx="13">
                  <c:v>43965</c:v>
                </c:pt>
                <c:pt idx="14">
                  <c:v>43966</c:v>
                </c:pt>
                <c:pt idx="15">
                  <c:v>43967</c:v>
                </c:pt>
                <c:pt idx="16">
                  <c:v>43968</c:v>
                </c:pt>
                <c:pt idx="17">
                  <c:v>43969</c:v>
                </c:pt>
                <c:pt idx="18">
                  <c:v>43970</c:v>
                </c:pt>
                <c:pt idx="19">
                  <c:v>43971</c:v>
                </c:pt>
                <c:pt idx="20">
                  <c:v>43972</c:v>
                </c:pt>
                <c:pt idx="21">
                  <c:v>43973</c:v>
                </c:pt>
                <c:pt idx="22">
                  <c:v>43974</c:v>
                </c:pt>
                <c:pt idx="23">
                  <c:v>43975</c:v>
                </c:pt>
                <c:pt idx="24">
                  <c:v>43976</c:v>
                </c:pt>
                <c:pt idx="25">
                  <c:v>43977</c:v>
                </c:pt>
                <c:pt idx="26">
                  <c:v>43978</c:v>
                </c:pt>
                <c:pt idx="27">
                  <c:v>43979</c:v>
                </c:pt>
                <c:pt idx="28">
                  <c:v>43980</c:v>
                </c:pt>
                <c:pt idx="29">
                  <c:v>43981</c:v>
                </c:pt>
                <c:pt idx="30">
                  <c:v>43982</c:v>
                </c:pt>
                <c:pt idx="31">
                  <c:v>43983</c:v>
                </c:pt>
                <c:pt idx="32">
                  <c:v>43984</c:v>
                </c:pt>
                <c:pt idx="33">
                  <c:v>43985</c:v>
                </c:pt>
                <c:pt idx="34">
                  <c:v>43986</c:v>
                </c:pt>
                <c:pt idx="35">
                  <c:v>43987</c:v>
                </c:pt>
                <c:pt idx="36">
                  <c:v>43988</c:v>
                </c:pt>
                <c:pt idx="37">
                  <c:v>43989</c:v>
                </c:pt>
                <c:pt idx="38">
                  <c:v>43990</c:v>
                </c:pt>
                <c:pt idx="39">
                  <c:v>43991</c:v>
                </c:pt>
                <c:pt idx="40">
                  <c:v>43992</c:v>
                </c:pt>
                <c:pt idx="41">
                  <c:v>43993</c:v>
                </c:pt>
                <c:pt idx="42">
                  <c:v>43994</c:v>
                </c:pt>
                <c:pt idx="43">
                  <c:v>43995</c:v>
                </c:pt>
                <c:pt idx="44">
                  <c:v>43996</c:v>
                </c:pt>
                <c:pt idx="45">
                  <c:v>43997</c:v>
                </c:pt>
                <c:pt idx="46">
                  <c:v>43998</c:v>
                </c:pt>
                <c:pt idx="47">
                  <c:v>43999</c:v>
                </c:pt>
                <c:pt idx="48">
                  <c:v>44000</c:v>
                </c:pt>
                <c:pt idx="49">
                  <c:v>44001</c:v>
                </c:pt>
                <c:pt idx="50">
                  <c:v>44002</c:v>
                </c:pt>
                <c:pt idx="51">
                  <c:v>44003</c:v>
                </c:pt>
                <c:pt idx="52">
                  <c:v>44004</c:v>
                </c:pt>
                <c:pt idx="53">
                  <c:v>44005</c:v>
                </c:pt>
                <c:pt idx="54">
                  <c:v>44006</c:v>
                </c:pt>
                <c:pt idx="55">
                  <c:v>44007</c:v>
                </c:pt>
                <c:pt idx="56">
                  <c:v>44008</c:v>
                </c:pt>
                <c:pt idx="57">
                  <c:v>44009</c:v>
                </c:pt>
                <c:pt idx="58">
                  <c:v>44010</c:v>
                </c:pt>
                <c:pt idx="59">
                  <c:v>44011</c:v>
                </c:pt>
                <c:pt idx="60">
                  <c:v>44012</c:v>
                </c:pt>
                <c:pt idx="61">
                  <c:v>44013</c:v>
                </c:pt>
                <c:pt idx="62">
                  <c:v>44014</c:v>
                </c:pt>
                <c:pt idx="63">
                  <c:v>44015</c:v>
                </c:pt>
                <c:pt idx="64">
                  <c:v>44016</c:v>
                </c:pt>
                <c:pt idx="65">
                  <c:v>44017</c:v>
                </c:pt>
                <c:pt idx="66">
                  <c:v>44018</c:v>
                </c:pt>
                <c:pt idx="67">
                  <c:v>44019</c:v>
                </c:pt>
                <c:pt idx="68">
                  <c:v>44020</c:v>
                </c:pt>
                <c:pt idx="69">
                  <c:v>44021</c:v>
                </c:pt>
                <c:pt idx="70">
                  <c:v>44022</c:v>
                </c:pt>
                <c:pt idx="71">
                  <c:v>44023</c:v>
                </c:pt>
                <c:pt idx="72">
                  <c:v>44024</c:v>
                </c:pt>
                <c:pt idx="73">
                  <c:v>44025</c:v>
                </c:pt>
                <c:pt idx="74">
                  <c:v>44026</c:v>
                </c:pt>
                <c:pt idx="75">
                  <c:v>44027</c:v>
                </c:pt>
                <c:pt idx="76">
                  <c:v>44028</c:v>
                </c:pt>
                <c:pt idx="77">
                  <c:v>44029</c:v>
                </c:pt>
                <c:pt idx="78">
                  <c:v>44030</c:v>
                </c:pt>
                <c:pt idx="79">
                  <c:v>44031</c:v>
                </c:pt>
                <c:pt idx="80">
                  <c:v>44032</c:v>
                </c:pt>
                <c:pt idx="81">
                  <c:v>44033</c:v>
                </c:pt>
                <c:pt idx="82">
                  <c:v>44034</c:v>
                </c:pt>
                <c:pt idx="83">
                  <c:v>44035</c:v>
                </c:pt>
                <c:pt idx="84">
                  <c:v>44036</c:v>
                </c:pt>
                <c:pt idx="85">
                  <c:v>44037</c:v>
                </c:pt>
                <c:pt idx="86">
                  <c:v>44038</c:v>
                </c:pt>
                <c:pt idx="87">
                  <c:v>44039</c:v>
                </c:pt>
                <c:pt idx="88">
                  <c:v>44040</c:v>
                </c:pt>
                <c:pt idx="89">
                  <c:v>44041</c:v>
                </c:pt>
                <c:pt idx="90">
                  <c:v>44042</c:v>
                </c:pt>
                <c:pt idx="91">
                  <c:v>44043</c:v>
                </c:pt>
                <c:pt idx="92">
                  <c:v>44044</c:v>
                </c:pt>
                <c:pt idx="93">
                  <c:v>44045</c:v>
                </c:pt>
                <c:pt idx="94">
                  <c:v>44046</c:v>
                </c:pt>
                <c:pt idx="95">
                  <c:v>44047</c:v>
                </c:pt>
                <c:pt idx="96">
                  <c:v>44048</c:v>
                </c:pt>
                <c:pt idx="97">
                  <c:v>44049</c:v>
                </c:pt>
                <c:pt idx="98">
                  <c:v>44050</c:v>
                </c:pt>
                <c:pt idx="99">
                  <c:v>44051</c:v>
                </c:pt>
                <c:pt idx="100">
                  <c:v>44052</c:v>
                </c:pt>
                <c:pt idx="101">
                  <c:v>44053</c:v>
                </c:pt>
                <c:pt idx="102">
                  <c:v>44054</c:v>
                </c:pt>
                <c:pt idx="103">
                  <c:v>44055</c:v>
                </c:pt>
                <c:pt idx="104">
                  <c:v>44056</c:v>
                </c:pt>
                <c:pt idx="105">
                  <c:v>44057</c:v>
                </c:pt>
                <c:pt idx="106">
                  <c:v>44058</c:v>
                </c:pt>
                <c:pt idx="107">
                  <c:v>44059</c:v>
                </c:pt>
                <c:pt idx="108">
                  <c:v>44060</c:v>
                </c:pt>
                <c:pt idx="109">
                  <c:v>44061</c:v>
                </c:pt>
                <c:pt idx="110">
                  <c:v>44062</c:v>
                </c:pt>
                <c:pt idx="111">
                  <c:v>44063</c:v>
                </c:pt>
                <c:pt idx="112">
                  <c:v>44064</c:v>
                </c:pt>
                <c:pt idx="113">
                  <c:v>44065</c:v>
                </c:pt>
                <c:pt idx="114">
                  <c:v>44066</c:v>
                </c:pt>
                <c:pt idx="115">
                  <c:v>44067</c:v>
                </c:pt>
                <c:pt idx="116">
                  <c:v>44068</c:v>
                </c:pt>
                <c:pt idx="117">
                  <c:v>44069</c:v>
                </c:pt>
                <c:pt idx="118">
                  <c:v>44070</c:v>
                </c:pt>
                <c:pt idx="119">
                  <c:v>44071</c:v>
                </c:pt>
                <c:pt idx="120">
                  <c:v>44072</c:v>
                </c:pt>
                <c:pt idx="121">
                  <c:v>44073</c:v>
                </c:pt>
                <c:pt idx="122">
                  <c:v>44074</c:v>
                </c:pt>
                <c:pt idx="123">
                  <c:v>44075</c:v>
                </c:pt>
                <c:pt idx="124">
                  <c:v>44076</c:v>
                </c:pt>
                <c:pt idx="125">
                  <c:v>44077</c:v>
                </c:pt>
                <c:pt idx="126">
                  <c:v>44078</c:v>
                </c:pt>
                <c:pt idx="127">
                  <c:v>44079</c:v>
                </c:pt>
                <c:pt idx="128">
                  <c:v>44080</c:v>
                </c:pt>
                <c:pt idx="129">
                  <c:v>44081</c:v>
                </c:pt>
                <c:pt idx="130">
                  <c:v>44082</c:v>
                </c:pt>
                <c:pt idx="131">
                  <c:v>44083</c:v>
                </c:pt>
                <c:pt idx="132">
                  <c:v>44084</c:v>
                </c:pt>
                <c:pt idx="133">
                  <c:v>44085</c:v>
                </c:pt>
                <c:pt idx="134">
                  <c:v>44086</c:v>
                </c:pt>
                <c:pt idx="135">
                  <c:v>44087</c:v>
                </c:pt>
                <c:pt idx="136">
                  <c:v>44088</c:v>
                </c:pt>
                <c:pt idx="137">
                  <c:v>44089</c:v>
                </c:pt>
                <c:pt idx="138">
                  <c:v>44090</c:v>
                </c:pt>
                <c:pt idx="139">
                  <c:v>44091</c:v>
                </c:pt>
                <c:pt idx="140">
                  <c:v>44092</c:v>
                </c:pt>
                <c:pt idx="141">
                  <c:v>44093</c:v>
                </c:pt>
                <c:pt idx="142">
                  <c:v>44094</c:v>
                </c:pt>
                <c:pt idx="143">
                  <c:v>44095</c:v>
                </c:pt>
                <c:pt idx="144">
                  <c:v>44096</c:v>
                </c:pt>
                <c:pt idx="145">
                  <c:v>44097</c:v>
                </c:pt>
                <c:pt idx="146">
                  <c:v>44098</c:v>
                </c:pt>
                <c:pt idx="147">
                  <c:v>44099</c:v>
                </c:pt>
                <c:pt idx="148">
                  <c:v>44100</c:v>
                </c:pt>
                <c:pt idx="149">
                  <c:v>44101</c:v>
                </c:pt>
                <c:pt idx="150">
                  <c:v>44102</c:v>
                </c:pt>
                <c:pt idx="151">
                  <c:v>44103</c:v>
                </c:pt>
                <c:pt idx="152">
                  <c:v>44104</c:v>
                </c:pt>
              </c:numCache>
            </c:numRef>
          </c:cat>
          <c:val>
            <c:numRef>
              <c:f>'[1]Summer 2020'!$J$4:$J$156</c:f>
              <c:numCache>
                <c:formatCode>General</c:formatCode>
                <c:ptCount val="153"/>
                <c:pt idx="0">
                  <c:v>1.4452078827800006</c:v>
                </c:pt>
                <c:pt idx="1">
                  <c:v>1.63853398444</c:v>
                </c:pt>
                <c:pt idx="2">
                  <c:v>1.6783442865399996</c:v>
                </c:pt>
                <c:pt idx="3">
                  <c:v>1.7820795113799999</c:v>
                </c:pt>
                <c:pt idx="4">
                  <c:v>1.8190783050000003</c:v>
                </c:pt>
                <c:pt idx="5">
                  <c:v>1.7053487022799998</c:v>
                </c:pt>
                <c:pt idx="6">
                  <c:v>1.7187546077199995</c:v>
                </c:pt>
                <c:pt idx="7">
                  <c:v>1.7279479198599996</c:v>
                </c:pt>
                <c:pt idx="8">
                  <c:v>1.6489347926399995</c:v>
                </c:pt>
                <c:pt idx="9">
                  <c:v>1.6859203646200001</c:v>
                </c:pt>
                <c:pt idx="10">
                  <c:v>1.66099957012</c:v>
                </c:pt>
                <c:pt idx="11">
                  <c:v>1.6349664169399998</c:v>
                </c:pt>
                <c:pt idx="12">
                  <c:v>1.7838078137600002</c:v>
                </c:pt>
                <c:pt idx="13">
                  <c:v>1.8384156878399998</c:v>
                </c:pt>
                <c:pt idx="14">
                  <c:v>1.8732349902399996</c:v>
                </c:pt>
                <c:pt idx="15">
                  <c:v>1.6648893999999999</c:v>
                </c:pt>
                <c:pt idx="16">
                  <c:v>1.8070583439800005</c:v>
                </c:pt>
                <c:pt idx="17">
                  <c:v>1.9588533907400001</c:v>
                </c:pt>
                <c:pt idx="18">
                  <c:v>2.1159068506999996</c:v>
                </c:pt>
                <c:pt idx="19">
                  <c:v>2.1028070042399993</c:v>
                </c:pt>
                <c:pt idx="20">
                  <c:v>2.2102135906600004</c:v>
                </c:pt>
                <c:pt idx="21">
                  <c:v>2.4565025662999997</c:v>
                </c:pt>
                <c:pt idx="22">
                  <c:v>2.1143766615399993</c:v>
                </c:pt>
                <c:pt idx="23">
                  <c:v>2.13087761294</c:v>
                </c:pt>
                <c:pt idx="24">
                  <c:v>2.2407404763400005</c:v>
                </c:pt>
                <c:pt idx="25">
                  <c:v>2.4991737582599995</c:v>
                </c:pt>
                <c:pt idx="26">
                  <c:v>2.7798269540599994</c:v>
                </c:pt>
                <c:pt idx="27">
                  <c:v>2.5406624984000006</c:v>
                </c:pt>
                <c:pt idx="28">
                  <c:v>2.79070094832</c:v>
                </c:pt>
                <c:pt idx="29">
                  <c:v>2.61104264096</c:v>
                </c:pt>
                <c:pt idx="30">
                  <c:v>2.5307858107200003</c:v>
                </c:pt>
                <c:pt idx="31">
                  <c:v>2.8194973384600006</c:v>
                </c:pt>
                <c:pt idx="32">
                  <c:v>2.6110987752999999</c:v>
                </c:pt>
                <c:pt idx="33">
                  <c:v>2.8196794862400001</c:v>
                </c:pt>
                <c:pt idx="34">
                  <c:v>3.0764365469800001</c:v>
                </c:pt>
                <c:pt idx="35">
                  <c:v>2.8438319360800004</c:v>
                </c:pt>
                <c:pt idx="36">
                  <c:v>2.7282126845199999</c:v>
                </c:pt>
                <c:pt idx="37">
                  <c:v>2.1957177993000001</c:v>
                </c:pt>
                <c:pt idx="38">
                  <c:v>3.0319633223999993</c:v>
                </c:pt>
                <c:pt idx="39">
                  <c:v>2.9348719236600003</c:v>
                </c:pt>
                <c:pt idx="40">
                  <c:v>3.13169768706</c:v>
                </c:pt>
                <c:pt idx="41">
                  <c:v>2.4688170668799998</c:v>
                </c:pt>
                <c:pt idx="42">
                  <c:v>2.564816983460001</c:v>
                </c:pt>
                <c:pt idx="43">
                  <c:v>2.7533020172399989</c:v>
                </c:pt>
                <c:pt idx="44">
                  <c:v>2.75444231548</c:v>
                </c:pt>
                <c:pt idx="45">
                  <c:v>3.1929783554000002</c:v>
                </c:pt>
                <c:pt idx="46">
                  <c:v>3.2273808919200002</c:v>
                </c:pt>
                <c:pt idx="47">
                  <c:v>3.4750278994800001</c:v>
                </c:pt>
                <c:pt idx="48">
                  <c:v>3.5891032584599993</c:v>
                </c:pt>
                <c:pt idx="49">
                  <c:v>3.7628660035199997</c:v>
                </c:pt>
                <c:pt idx="50">
                  <c:v>3.7078758466200008</c:v>
                </c:pt>
                <c:pt idx="51">
                  <c:v>3.4883337753000005</c:v>
                </c:pt>
                <c:pt idx="52">
                  <c:v>3.8515003337799998</c:v>
                </c:pt>
                <c:pt idx="53">
                  <c:v>3.7440293999999996</c:v>
                </c:pt>
                <c:pt idx="54">
                  <c:v>3.1237452451000003</c:v>
                </c:pt>
                <c:pt idx="55">
                  <c:v>2.9114388784000003</c:v>
                </c:pt>
                <c:pt idx="56">
                  <c:v>3.2422177726200005</c:v>
                </c:pt>
                <c:pt idx="57">
                  <c:v>2.6546995521600008</c:v>
                </c:pt>
                <c:pt idx="58">
                  <c:v>2.4589333726599998</c:v>
                </c:pt>
                <c:pt idx="59">
                  <c:v>2.0615468036999998</c:v>
                </c:pt>
                <c:pt idx="60">
                  <c:v>1.9875138781599992</c:v>
                </c:pt>
                <c:pt idx="61">
                  <c:v>2.2012814218400001</c:v>
                </c:pt>
                <c:pt idx="62">
                  <c:v>2.3394991781599996</c:v>
                </c:pt>
                <c:pt idx="63">
                  <c:v>2.2986070379800001</c:v>
                </c:pt>
                <c:pt idx="64">
                  <c:v>2.3001856620200001</c:v>
                </c:pt>
                <c:pt idx="65">
                  <c:v>2.3757500165399987</c:v>
                </c:pt>
                <c:pt idx="66">
                  <c:v>2.4678141082200007</c:v>
                </c:pt>
                <c:pt idx="67">
                  <c:v>2.4246710000000005</c:v>
                </c:pt>
                <c:pt idx="68">
                  <c:v>2.6588485257199994</c:v>
                </c:pt>
                <c:pt idx="69">
                  <c:v>2.7947225667599995</c:v>
                </c:pt>
                <c:pt idx="70">
                  <c:v>2.6065730827600007</c:v>
                </c:pt>
                <c:pt idx="71">
                  <c:v>2.3932398218400004</c:v>
                </c:pt>
                <c:pt idx="72">
                  <c:v>2.5268115286399997</c:v>
                </c:pt>
                <c:pt idx="73">
                  <c:v>2.9377580000000001</c:v>
                </c:pt>
                <c:pt idx="74">
                  <c:v>2.4609415041400005</c:v>
                </c:pt>
                <c:pt idx="75">
                  <c:v>2.8264116387000002</c:v>
                </c:pt>
                <c:pt idx="76">
                  <c:v>2.6393870000000001</c:v>
                </c:pt>
                <c:pt idx="77">
                  <c:v>2.49935452738</c:v>
                </c:pt>
                <c:pt idx="78">
                  <c:v>2.4524559292200006</c:v>
                </c:pt>
                <c:pt idx="79">
                  <c:v>2.7537191500799998</c:v>
                </c:pt>
                <c:pt idx="80">
                  <c:v>3.2114613393600004</c:v>
                </c:pt>
                <c:pt idx="81">
                  <c:v>3.2387515561199995</c:v>
                </c:pt>
                <c:pt idx="82">
                  <c:v>2.7443780405800005</c:v>
                </c:pt>
                <c:pt idx="83">
                  <c:v>2.1179272533399995</c:v>
                </c:pt>
                <c:pt idx="84">
                  <c:v>2.1406227605199999</c:v>
                </c:pt>
                <c:pt idx="85">
                  <c:v>2.2178633707800008</c:v>
                </c:pt>
                <c:pt idx="86">
                  <c:v>2.4821986792999988</c:v>
                </c:pt>
                <c:pt idx="87">
                  <c:v>3.0184294422999995</c:v>
                </c:pt>
                <c:pt idx="88">
                  <c:v>3.0864519556800007</c:v>
                </c:pt>
                <c:pt idx="89">
                  <c:v>3.1943611974999997</c:v>
                </c:pt>
                <c:pt idx="90">
                  <c:v>2.7264225210600004</c:v>
                </c:pt>
                <c:pt idx="91">
                  <c:v>2.86315218346</c:v>
                </c:pt>
                <c:pt idx="92">
                  <c:v>2.7299085247600003</c:v>
                </c:pt>
                <c:pt idx="93">
                  <c:v>2.3440294251600005</c:v>
                </c:pt>
                <c:pt idx="94">
                  <c:v>2.4900697719199991</c:v>
                </c:pt>
                <c:pt idx="95">
                  <c:v>2.3590911280799998</c:v>
                </c:pt>
                <c:pt idx="96">
                  <c:v>2.43612714054</c:v>
                </c:pt>
                <c:pt idx="97">
                  <c:v>2.9110188475200003</c:v>
                </c:pt>
                <c:pt idx="98">
                  <c:v>2.6295132199999989</c:v>
                </c:pt>
                <c:pt idx="99">
                  <c:v>2.4905004601600003</c:v>
                </c:pt>
                <c:pt idx="100">
                  <c:v>2.4384724025600004</c:v>
                </c:pt>
                <c:pt idx="101">
                  <c:v>2.9238083603199998</c:v>
                </c:pt>
                <c:pt idx="102">
                  <c:v>2.9274524123000001</c:v>
                </c:pt>
                <c:pt idx="103">
                  <c:v>3.2128019489799993</c:v>
                </c:pt>
                <c:pt idx="104">
                  <c:v>2.9170747577000005</c:v>
                </c:pt>
                <c:pt idx="105">
                  <c:v>3.0166411546199998</c:v>
                </c:pt>
                <c:pt idx="106">
                  <c:v>2.5548677953000007</c:v>
                </c:pt>
                <c:pt idx="107">
                  <c:v>2.1770995394799999</c:v>
                </c:pt>
                <c:pt idx="108">
                  <c:v>2.5610828485799999</c:v>
                </c:pt>
                <c:pt idx="109">
                  <c:v>2.5203867430399995</c:v>
                </c:pt>
                <c:pt idx="110">
                  <c:v>2.6621358000000002</c:v>
                </c:pt>
                <c:pt idx="111">
                  <c:v>2.4275609569600003</c:v>
                </c:pt>
                <c:pt idx="112">
                  <c:v>2.7804214553400004</c:v>
                </c:pt>
                <c:pt idx="113">
                  <c:v>2.3964675521599998</c:v>
                </c:pt>
                <c:pt idx="114">
                  <c:v>2.2399412044400004</c:v>
                </c:pt>
                <c:pt idx="115">
                  <c:v>2.2770944748399993</c:v>
                </c:pt>
                <c:pt idx="116">
                  <c:v>2.4030351146000006</c:v>
                </c:pt>
                <c:pt idx="117">
                  <c:v>2.6503340586199995</c:v>
                </c:pt>
                <c:pt idx="118">
                  <c:v>2.2075618953399996</c:v>
                </c:pt>
                <c:pt idx="119">
                  <c:v>2.1984744489800003</c:v>
                </c:pt>
                <c:pt idx="120">
                  <c:v>1.9946727510200006</c:v>
                </c:pt>
                <c:pt idx="121">
                  <c:v>1.94178604274</c:v>
                </c:pt>
                <c:pt idx="122">
                  <c:v>2.3358757398400001</c:v>
                </c:pt>
                <c:pt idx="123">
                  <c:v>2.3757813294400001</c:v>
                </c:pt>
                <c:pt idx="124">
                  <c:v>2.3363142766200005</c:v>
                </c:pt>
                <c:pt idx="125">
                  <c:v>1.9943081352799996</c:v>
                </c:pt>
                <c:pt idx="126">
                  <c:v>2.3276057250599997</c:v>
                </c:pt>
                <c:pt idx="127">
                  <c:v>2.2257973081799998</c:v>
                </c:pt>
                <c:pt idx="128">
                  <c:v>2.0774596667599998</c:v>
                </c:pt>
                <c:pt idx="129">
                  <c:v>2.5797239340200004</c:v>
                </c:pt>
                <c:pt idx="130">
                  <c:v>2.7700675249600004</c:v>
                </c:pt>
                <c:pt idx="131">
                  <c:v>2.9951177817599999</c:v>
                </c:pt>
                <c:pt idx="132">
                  <c:v>2.2920690054400001</c:v>
                </c:pt>
                <c:pt idx="133">
                  <c:v>2.2005812175999999</c:v>
                </c:pt>
                <c:pt idx="134">
                  <c:v>2.0296492612800003</c:v>
                </c:pt>
                <c:pt idx="135">
                  <c:v>2.1019950543399997</c:v>
                </c:pt>
                <c:pt idx="136">
                  <c:v>2.4878189834000004</c:v>
                </c:pt>
                <c:pt idx="137">
                  <c:v>2.3769123253000002</c:v>
                </c:pt>
                <c:pt idx="138">
                  <c:v>2.6654450459200003</c:v>
                </c:pt>
                <c:pt idx="139">
                  <c:v>2.4909212368599998</c:v>
                </c:pt>
                <c:pt idx="140">
                  <c:v>2.4900202172199997</c:v>
                </c:pt>
                <c:pt idx="141">
                  <c:v>2.36628745264</c:v>
                </c:pt>
                <c:pt idx="142">
                  <c:v>2.2790110932799998</c:v>
                </c:pt>
                <c:pt idx="143">
                  <c:v>2.5689534096000006</c:v>
                </c:pt>
                <c:pt idx="144">
                  <c:v>2.4200389246199996</c:v>
                </c:pt>
                <c:pt idx="145">
                  <c:v>2.7233402456799998</c:v>
                </c:pt>
                <c:pt idx="146">
                  <c:v>2.7212871562799998</c:v>
                </c:pt>
                <c:pt idx="147">
                  <c:v>2.7304544363600001</c:v>
                </c:pt>
                <c:pt idx="148">
                  <c:v>2.5028497766800006</c:v>
                </c:pt>
                <c:pt idx="149">
                  <c:v>2.3920336814800001</c:v>
                </c:pt>
                <c:pt idx="150">
                  <c:v>2.4813958146800004</c:v>
                </c:pt>
                <c:pt idx="151">
                  <c:v>2.3276884530199999</c:v>
                </c:pt>
                <c:pt idx="152">
                  <c:v>2.1279076999999997</c:v>
                </c:pt>
              </c:numCache>
            </c:numRef>
          </c:val>
          <c:smooth val="0"/>
          <c:extLst>
            <c:ext xmlns:c16="http://schemas.microsoft.com/office/drawing/2014/chart" uri="{C3380CC4-5D6E-409C-BE32-E72D297353CC}">
              <c16:uniqueId val="{00000001-E1F5-4490-B50E-41BA5F319186}"/>
            </c:ext>
          </c:extLst>
        </c:ser>
        <c:dLbls>
          <c:showLegendKey val="0"/>
          <c:showVal val="0"/>
          <c:showCatName val="0"/>
          <c:showSerName val="0"/>
          <c:showPercent val="0"/>
          <c:showBubbleSize val="0"/>
        </c:dLbls>
        <c:marker val="1"/>
        <c:smooth val="0"/>
        <c:axId val="176118016"/>
        <c:axId val="176124288"/>
      </c:lineChart>
      <c:lineChart>
        <c:grouping val="standard"/>
        <c:varyColors val="0"/>
        <c:ser>
          <c:idx val="1"/>
          <c:order val="1"/>
          <c:tx>
            <c:strRef>
              <c:f>'[1]Summer 2020'!$L$3</c:f>
              <c:strCache>
                <c:ptCount val="1"/>
                <c:pt idx="0">
                  <c:v>Maximum Daily Temperature, degrees F</c:v>
                </c:pt>
              </c:strCache>
            </c:strRef>
          </c:tx>
          <c:spPr>
            <a:ln w="28575">
              <a:solidFill>
                <a:srgbClr val="FF0000"/>
              </a:solidFill>
              <a:prstDash val="lgDash"/>
            </a:ln>
          </c:spPr>
          <c:marker>
            <c:symbol val="none"/>
          </c:marker>
          <c:cat>
            <c:numRef>
              <c:f>'[1]September 2020'!$A$4:$A$32</c:f>
              <c:numCache>
                <c:formatCode>General</c:formatCode>
                <c:ptCount val="29"/>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numCache>
            </c:numRef>
          </c:cat>
          <c:val>
            <c:numRef>
              <c:f>'[1]Summer 2020'!$L$4:$L$156</c:f>
              <c:numCache>
                <c:formatCode>General</c:formatCode>
                <c:ptCount val="153"/>
                <c:pt idx="0">
                  <c:v>61</c:v>
                </c:pt>
                <c:pt idx="1">
                  <c:v>69</c:v>
                </c:pt>
                <c:pt idx="2">
                  <c:v>78</c:v>
                </c:pt>
                <c:pt idx="3">
                  <c:v>68</c:v>
                </c:pt>
                <c:pt idx="4">
                  <c:v>58</c:v>
                </c:pt>
                <c:pt idx="5">
                  <c:v>51</c:v>
                </c:pt>
                <c:pt idx="6">
                  <c:v>63</c:v>
                </c:pt>
                <c:pt idx="7">
                  <c:v>56</c:v>
                </c:pt>
                <c:pt idx="8">
                  <c:v>43</c:v>
                </c:pt>
                <c:pt idx="9">
                  <c:v>60</c:v>
                </c:pt>
                <c:pt idx="10">
                  <c:v>61</c:v>
                </c:pt>
                <c:pt idx="11">
                  <c:v>55</c:v>
                </c:pt>
                <c:pt idx="12">
                  <c:v>59</c:v>
                </c:pt>
                <c:pt idx="13">
                  <c:v>69</c:v>
                </c:pt>
                <c:pt idx="14">
                  <c:v>71</c:v>
                </c:pt>
                <c:pt idx="15">
                  <c:v>68</c:v>
                </c:pt>
                <c:pt idx="16">
                  <c:v>63</c:v>
                </c:pt>
                <c:pt idx="17">
                  <c:v>58</c:v>
                </c:pt>
                <c:pt idx="18">
                  <c:v>55</c:v>
                </c:pt>
                <c:pt idx="19">
                  <c:v>57</c:v>
                </c:pt>
                <c:pt idx="20">
                  <c:v>75</c:v>
                </c:pt>
                <c:pt idx="21">
                  <c:v>82</c:v>
                </c:pt>
                <c:pt idx="22">
                  <c:v>70</c:v>
                </c:pt>
                <c:pt idx="23">
                  <c:v>53</c:v>
                </c:pt>
                <c:pt idx="24">
                  <c:v>55</c:v>
                </c:pt>
                <c:pt idx="25">
                  <c:v>67</c:v>
                </c:pt>
                <c:pt idx="26">
                  <c:v>83</c:v>
                </c:pt>
                <c:pt idx="27">
                  <c:v>78</c:v>
                </c:pt>
                <c:pt idx="28">
                  <c:v>80</c:v>
                </c:pt>
                <c:pt idx="29">
                  <c:v>80</c:v>
                </c:pt>
                <c:pt idx="30">
                  <c:v>68</c:v>
                </c:pt>
                <c:pt idx="31">
                  <c:v>63</c:v>
                </c:pt>
                <c:pt idx="32">
                  <c:v>64</c:v>
                </c:pt>
                <c:pt idx="33">
                  <c:v>79</c:v>
                </c:pt>
                <c:pt idx="34">
                  <c:v>87</c:v>
                </c:pt>
                <c:pt idx="35">
                  <c:v>81</c:v>
                </c:pt>
                <c:pt idx="36">
                  <c:v>89</c:v>
                </c:pt>
                <c:pt idx="37">
                  <c:v>63</c:v>
                </c:pt>
                <c:pt idx="38">
                  <c:v>79</c:v>
                </c:pt>
                <c:pt idx="39">
                  <c:v>80</c:v>
                </c:pt>
                <c:pt idx="40">
                  <c:v>65</c:v>
                </c:pt>
                <c:pt idx="41">
                  <c:v>75</c:v>
                </c:pt>
                <c:pt idx="42">
                  <c:v>83</c:v>
                </c:pt>
                <c:pt idx="43">
                  <c:v>67</c:v>
                </c:pt>
                <c:pt idx="44">
                  <c:v>65</c:v>
                </c:pt>
                <c:pt idx="45">
                  <c:v>64</c:v>
                </c:pt>
                <c:pt idx="46">
                  <c:v>69</c:v>
                </c:pt>
                <c:pt idx="47">
                  <c:v>73</c:v>
                </c:pt>
                <c:pt idx="48">
                  <c:v>87</c:v>
                </c:pt>
                <c:pt idx="49">
                  <c:v>86</c:v>
                </c:pt>
                <c:pt idx="50">
                  <c:v>91</c:v>
                </c:pt>
                <c:pt idx="51">
                  <c:v>87</c:v>
                </c:pt>
                <c:pt idx="52">
                  <c:v>71</c:v>
                </c:pt>
                <c:pt idx="53">
                  <c:v>87</c:v>
                </c:pt>
                <c:pt idx="54">
                  <c:v>85</c:v>
                </c:pt>
                <c:pt idx="55">
                  <c:v>86</c:v>
                </c:pt>
                <c:pt idx="56">
                  <c:v>85</c:v>
                </c:pt>
                <c:pt idx="57">
                  <c:v>83</c:v>
                </c:pt>
                <c:pt idx="58">
                  <c:v>79</c:v>
                </c:pt>
                <c:pt idx="59">
                  <c:v>72</c:v>
                </c:pt>
                <c:pt idx="60">
                  <c:v>67</c:v>
                </c:pt>
                <c:pt idx="61">
                  <c:v>72</c:v>
                </c:pt>
                <c:pt idx="62">
                  <c:v>84</c:v>
                </c:pt>
                <c:pt idx="63">
                  <c:v>77</c:v>
                </c:pt>
                <c:pt idx="64">
                  <c:v>70</c:v>
                </c:pt>
                <c:pt idx="65">
                  <c:v>77</c:v>
                </c:pt>
                <c:pt idx="66">
                  <c:v>70</c:v>
                </c:pt>
                <c:pt idx="67">
                  <c:v>80</c:v>
                </c:pt>
                <c:pt idx="68">
                  <c:v>85</c:v>
                </c:pt>
                <c:pt idx="69">
                  <c:v>84</c:v>
                </c:pt>
                <c:pt idx="70">
                  <c:v>77</c:v>
                </c:pt>
                <c:pt idx="71">
                  <c:v>89</c:v>
                </c:pt>
                <c:pt idx="72">
                  <c:v>88</c:v>
                </c:pt>
                <c:pt idx="73">
                  <c:v>83</c:v>
                </c:pt>
                <c:pt idx="74">
                  <c:v>76</c:v>
                </c:pt>
                <c:pt idx="75">
                  <c:v>69</c:v>
                </c:pt>
                <c:pt idx="76">
                  <c:v>68</c:v>
                </c:pt>
                <c:pt idx="77">
                  <c:v>74</c:v>
                </c:pt>
                <c:pt idx="78">
                  <c:v>90</c:v>
                </c:pt>
                <c:pt idx="79">
                  <c:v>95</c:v>
                </c:pt>
                <c:pt idx="80">
                  <c:v>92</c:v>
                </c:pt>
                <c:pt idx="81">
                  <c:v>90</c:v>
                </c:pt>
                <c:pt idx="82">
                  <c:v>79</c:v>
                </c:pt>
                <c:pt idx="83">
                  <c:v>89</c:v>
                </c:pt>
                <c:pt idx="84">
                  <c:v>78</c:v>
                </c:pt>
                <c:pt idx="85">
                  <c:v>84</c:v>
                </c:pt>
                <c:pt idx="86">
                  <c:v>91</c:v>
                </c:pt>
                <c:pt idx="87">
                  <c:v>95</c:v>
                </c:pt>
                <c:pt idx="88">
                  <c:v>94</c:v>
                </c:pt>
                <c:pt idx="89">
                  <c:v>86</c:v>
                </c:pt>
                <c:pt idx="90">
                  <c:v>87</c:v>
                </c:pt>
                <c:pt idx="91">
                  <c:v>77</c:v>
                </c:pt>
                <c:pt idx="92">
                  <c:v>80</c:v>
                </c:pt>
                <c:pt idx="93">
                  <c:v>86</c:v>
                </c:pt>
                <c:pt idx="94">
                  <c:v>92</c:v>
                </c:pt>
                <c:pt idx="95">
                  <c:v>78</c:v>
                </c:pt>
                <c:pt idx="96">
                  <c:v>91</c:v>
                </c:pt>
                <c:pt idx="97">
                  <c:v>82</c:v>
                </c:pt>
                <c:pt idx="98">
                  <c:v>76</c:v>
                </c:pt>
                <c:pt idx="99">
                  <c:v>77</c:v>
                </c:pt>
                <c:pt idx="100">
                  <c:v>91</c:v>
                </c:pt>
                <c:pt idx="101">
                  <c:v>93</c:v>
                </c:pt>
                <c:pt idx="102">
                  <c:v>91</c:v>
                </c:pt>
                <c:pt idx="103">
                  <c:v>91</c:v>
                </c:pt>
                <c:pt idx="104">
                  <c:v>83</c:v>
                </c:pt>
                <c:pt idx="105">
                  <c:v>79</c:v>
                </c:pt>
                <c:pt idx="106">
                  <c:v>69</c:v>
                </c:pt>
                <c:pt idx="107">
                  <c:v>70</c:v>
                </c:pt>
                <c:pt idx="108">
                  <c:v>70</c:v>
                </c:pt>
                <c:pt idx="109">
                  <c:v>84</c:v>
                </c:pt>
                <c:pt idx="110">
                  <c:v>74</c:v>
                </c:pt>
                <c:pt idx="111">
                  <c:v>79</c:v>
                </c:pt>
                <c:pt idx="112">
                  <c:v>88</c:v>
                </c:pt>
                <c:pt idx="113">
                  <c:v>78</c:v>
                </c:pt>
                <c:pt idx="114">
                  <c:v>88</c:v>
                </c:pt>
                <c:pt idx="115">
                  <c:v>84</c:v>
                </c:pt>
                <c:pt idx="116">
                  <c:v>88</c:v>
                </c:pt>
                <c:pt idx="117">
                  <c:v>75</c:v>
                </c:pt>
                <c:pt idx="118">
                  <c:v>66</c:v>
                </c:pt>
                <c:pt idx="119">
                  <c:v>81</c:v>
                </c:pt>
                <c:pt idx="120">
                  <c:v>76</c:v>
                </c:pt>
                <c:pt idx="121">
                  <c:v>76</c:v>
                </c:pt>
                <c:pt idx="122">
                  <c:v>70</c:v>
                </c:pt>
                <c:pt idx="123">
                  <c:v>72</c:v>
                </c:pt>
                <c:pt idx="124">
                  <c:v>71</c:v>
                </c:pt>
                <c:pt idx="125">
                  <c:v>77</c:v>
                </c:pt>
                <c:pt idx="126">
                  <c:v>85</c:v>
                </c:pt>
                <c:pt idx="127">
                  <c:v>77</c:v>
                </c:pt>
                <c:pt idx="128">
                  <c:v>77</c:v>
                </c:pt>
                <c:pt idx="129">
                  <c:v>80</c:v>
                </c:pt>
                <c:pt idx="130">
                  <c:v>78</c:v>
                </c:pt>
                <c:pt idx="131">
                  <c:v>76</c:v>
                </c:pt>
                <c:pt idx="132">
                  <c:v>82</c:v>
                </c:pt>
                <c:pt idx="133">
                  <c:v>74</c:v>
                </c:pt>
                <c:pt idx="134">
                  <c:v>67</c:v>
                </c:pt>
                <c:pt idx="135">
                  <c:v>75</c:v>
                </c:pt>
                <c:pt idx="136">
                  <c:v>76</c:v>
                </c:pt>
                <c:pt idx="137">
                  <c:v>61</c:v>
                </c:pt>
                <c:pt idx="138">
                  <c:v>73</c:v>
                </c:pt>
                <c:pt idx="139">
                  <c:v>77</c:v>
                </c:pt>
                <c:pt idx="140">
                  <c:v>64</c:v>
                </c:pt>
                <c:pt idx="141">
                  <c:v>59</c:v>
                </c:pt>
                <c:pt idx="142">
                  <c:v>60</c:v>
                </c:pt>
                <c:pt idx="143">
                  <c:v>61</c:v>
                </c:pt>
                <c:pt idx="144">
                  <c:v>65</c:v>
                </c:pt>
                <c:pt idx="145">
                  <c:v>79</c:v>
                </c:pt>
                <c:pt idx="146">
                  <c:v>79</c:v>
                </c:pt>
                <c:pt idx="147">
                  <c:v>71</c:v>
                </c:pt>
                <c:pt idx="148">
                  <c:v>74</c:v>
                </c:pt>
                <c:pt idx="149">
                  <c:v>75</c:v>
                </c:pt>
                <c:pt idx="150">
                  <c:v>79</c:v>
                </c:pt>
                <c:pt idx="151">
                  <c:v>76</c:v>
                </c:pt>
                <c:pt idx="152">
                  <c:v>74</c:v>
                </c:pt>
              </c:numCache>
            </c:numRef>
          </c:val>
          <c:smooth val="0"/>
          <c:extLst>
            <c:ext xmlns:c16="http://schemas.microsoft.com/office/drawing/2014/chart" uri="{C3380CC4-5D6E-409C-BE32-E72D297353CC}">
              <c16:uniqueId val="{00000002-E1F5-4490-B50E-41BA5F319186}"/>
            </c:ext>
          </c:extLst>
        </c:ser>
        <c:dLbls>
          <c:showLegendKey val="0"/>
          <c:showVal val="0"/>
          <c:showCatName val="0"/>
          <c:showSerName val="0"/>
          <c:showPercent val="0"/>
          <c:showBubbleSize val="0"/>
        </c:dLbls>
        <c:marker val="1"/>
        <c:smooth val="0"/>
        <c:axId val="176126208"/>
        <c:axId val="176136192"/>
      </c:lineChart>
      <c:dateAx>
        <c:axId val="176118016"/>
        <c:scaling>
          <c:orientation val="minMax"/>
        </c:scaling>
        <c:delete val="0"/>
        <c:axPos val="b"/>
        <c:numFmt formatCode="m/d" sourceLinked="0"/>
        <c:majorTickMark val="out"/>
        <c:minorTickMark val="none"/>
        <c:tickLblPos val="nextTo"/>
        <c:spPr>
          <a:ln w="3175">
            <a:solidFill>
              <a:srgbClr val="000000"/>
            </a:solidFill>
            <a:prstDash val="solid"/>
          </a:ln>
        </c:spPr>
        <c:txPr>
          <a:bodyPr rot="-5400000" vert="horz"/>
          <a:lstStyle/>
          <a:p>
            <a:pPr>
              <a:defRPr/>
            </a:pPr>
            <a:endParaRPr lang="en-US"/>
          </a:p>
        </c:txPr>
        <c:crossAx val="176124288"/>
        <c:crosses val="autoZero"/>
        <c:auto val="0"/>
        <c:lblOffset val="100"/>
        <c:baseTimeUnit val="days"/>
        <c:majorUnit val="5"/>
        <c:majorTimeUnit val="days"/>
      </c:dateAx>
      <c:valAx>
        <c:axId val="176124288"/>
        <c:scaling>
          <c:orientation val="minMax"/>
          <c:max val="5"/>
        </c:scaling>
        <c:delete val="0"/>
        <c:axPos val="l"/>
        <c:majorGridlines>
          <c:spPr>
            <a:ln w="3175">
              <a:solidFill>
                <a:srgbClr val="000000"/>
              </a:solidFill>
              <a:prstDash val="solid"/>
            </a:ln>
          </c:spPr>
        </c:majorGridlines>
        <c:title>
          <c:tx>
            <c:rich>
              <a:bodyPr/>
              <a:lstStyle/>
              <a:p>
                <a:pPr>
                  <a:defRPr/>
                </a:pPr>
                <a:r>
                  <a:rPr lang="en-US" dirty="0"/>
                  <a:t>Water Usage, MGD
Precipitation, in.
</a:t>
                </a:r>
              </a:p>
            </c:rich>
          </c:tx>
          <c:layout>
            <c:manualLayout>
              <c:xMode val="edge"/>
              <c:yMode val="edge"/>
              <c:x val="9.1568241469816255E-4"/>
              <c:y val="0.18243355691649657"/>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a:pPr>
            <a:endParaRPr lang="en-US"/>
          </a:p>
        </c:txPr>
        <c:crossAx val="176118016"/>
        <c:crosses val="autoZero"/>
        <c:crossBetween val="between"/>
      </c:valAx>
      <c:catAx>
        <c:axId val="176126208"/>
        <c:scaling>
          <c:orientation val="minMax"/>
        </c:scaling>
        <c:delete val="1"/>
        <c:axPos val="b"/>
        <c:numFmt formatCode="General" sourceLinked="1"/>
        <c:majorTickMark val="out"/>
        <c:minorTickMark val="none"/>
        <c:tickLblPos val="nextTo"/>
        <c:crossAx val="176136192"/>
        <c:crosses val="autoZero"/>
        <c:auto val="1"/>
        <c:lblAlgn val="ctr"/>
        <c:lblOffset val="100"/>
        <c:noMultiLvlLbl val="0"/>
      </c:catAx>
      <c:valAx>
        <c:axId val="176136192"/>
        <c:scaling>
          <c:orientation val="minMax"/>
        </c:scaling>
        <c:delete val="0"/>
        <c:axPos val="r"/>
        <c:title>
          <c:tx>
            <c:rich>
              <a:bodyPr/>
              <a:lstStyle/>
              <a:p>
                <a:pPr>
                  <a:defRPr/>
                </a:pPr>
                <a:r>
                  <a:rPr lang="en-US"/>
                  <a:t>Temperature, degrees F</a:t>
                </a:r>
              </a:p>
            </c:rich>
          </c:tx>
          <c:layout>
            <c:manualLayout>
              <c:xMode val="edge"/>
              <c:yMode val="edge"/>
              <c:x val="0.95138888888888884"/>
              <c:y val="0.17395256148536989"/>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176126208"/>
        <c:crosses val="max"/>
        <c:crossBetween val="between"/>
      </c:valAx>
      <c:spPr>
        <a:noFill/>
        <a:ln w="3175">
          <a:solidFill>
            <a:srgbClr val="000000"/>
          </a:solidFill>
          <a:prstDash val="solid"/>
        </a:ln>
      </c:spPr>
    </c:plotArea>
    <c:legend>
      <c:legendPos val="b"/>
      <c:layout>
        <c:manualLayout>
          <c:xMode val="edge"/>
          <c:yMode val="edge"/>
          <c:x val="2.2197558268590455E-2"/>
          <c:y val="0.91665840301773049"/>
          <c:w val="0.96522382537920826"/>
          <c:h val="7.8431533741805934E-2"/>
        </c:manualLayout>
      </c:layout>
      <c:overlay val="0"/>
      <c:spPr>
        <a:solidFill>
          <a:srgbClr val="FFFFFF"/>
        </a:solidFill>
        <a:ln w="3175">
          <a:noFill/>
          <a:prstDash val="solid"/>
        </a:ln>
      </c:spPr>
    </c:legend>
    <c:plotVisOnly val="1"/>
    <c:dispBlanksAs val="gap"/>
    <c:showDLblsOverMax val="0"/>
  </c:chart>
  <c:spPr>
    <a:solidFill>
      <a:schemeClr val="tx1"/>
    </a:solid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794137458482"/>
          <c:y val="5.3327570902001881E-2"/>
          <c:w val="0.82723484918995049"/>
          <c:h val="0.64707522926651806"/>
        </c:manualLayout>
      </c:layout>
      <c:lineChart>
        <c:grouping val="standard"/>
        <c:varyColors val="0"/>
        <c:ser>
          <c:idx val="0"/>
          <c:order val="0"/>
          <c:tx>
            <c:strRef>
              <c:f>'Actual Water Bill Chart'!$A$2</c:f>
              <c:strCache>
                <c:ptCount val="1"/>
                <c:pt idx="0">
                  <c:v>Bedford</c:v>
                </c:pt>
              </c:strCache>
            </c:strRef>
          </c:tx>
          <c:spPr>
            <a:ln w="63500"/>
          </c:spPr>
          <c:cat>
            <c:numRef>
              <c:f>'Actual Water Bill Chart'!$C$1:$G$1</c:f>
              <c:numCache>
                <c:formatCode>General</c:formatCode>
                <c:ptCount val="5"/>
                <c:pt idx="0">
                  <c:v>2016</c:v>
                </c:pt>
                <c:pt idx="1">
                  <c:v>2017</c:v>
                </c:pt>
                <c:pt idx="2">
                  <c:v>2018</c:v>
                </c:pt>
                <c:pt idx="3">
                  <c:v>2019</c:v>
                </c:pt>
                <c:pt idx="4">
                  <c:v>2020</c:v>
                </c:pt>
              </c:numCache>
            </c:numRef>
          </c:cat>
          <c:val>
            <c:numRef>
              <c:f>'Actual Water Bill Chart'!$C$2:$G$2</c:f>
              <c:numCache>
                <c:formatCode>_("$"* #,##0.00_);_("$"* \(#,##0.00\);_("$"* "-"??_);_(@_)</c:formatCode>
                <c:ptCount val="5"/>
                <c:pt idx="0">
                  <c:v>671</c:v>
                </c:pt>
                <c:pt idx="1">
                  <c:v>687</c:v>
                </c:pt>
                <c:pt idx="2">
                  <c:v>767</c:v>
                </c:pt>
                <c:pt idx="3">
                  <c:v>791</c:v>
                </c:pt>
                <c:pt idx="4">
                  <c:v>863</c:v>
                </c:pt>
              </c:numCache>
            </c:numRef>
          </c:val>
          <c:smooth val="0"/>
          <c:extLst>
            <c:ext xmlns:c16="http://schemas.microsoft.com/office/drawing/2014/chart" uri="{C3380CC4-5D6E-409C-BE32-E72D297353CC}">
              <c16:uniqueId val="{00000000-3739-4CDC-AF15-982F87A5D688}"/>
            </c:ext>
          </c:extLst>
        </c:ser>
        <c:ser>
          <c:idx val="1"/>
          <c:order val="1"/>
          <c:tx>
            <c:strRef>
              <c:f>'Actual Water Bill Chart'!$A$3</c:f>
              <c:strCache>
                <c:ptCount val="1"/>
                <c:pt idx="0">
                  <c:v>Concord</c:v>
                </c:pt>
              </c:strCache>
            </c:strRef>
          </c:tx>
          <c:spPr>
            <a:ln w="63500"/>
          </c:spPr>
          <c:cat>
            <c:numRef>
              <c:f>'Actual Water Bill Chart'!$C$1:$G$1</c:f>
              <c:numCache>
                <c:formatCode>General</c:formatCode>
                <c:ptCount val="5"/>
                <c:pt idx="0">
                  <c:v>2016</c:v>
                </c:pt>
                <c:pt idx="1">
                  <c:v>2017</c:v>
                </c:pt>
                <c:pt idx="2">
                  <c:v>2018</c:v>
                </c:pt>
                <c:pt idx="3">
                  <c:v>2019</c:v>
                </c:pt>
                <c:pt idx="4">
                  <c:v>2020</c:v>
                </c:pt>
              </c:numCache>
            </c:numRef>
          </c:cat>
          <c:val>
            <c:numRef>
              <c:f>'Actual Water Bill Chart'!$C$3:$G$3</c:f>
              <c:numCache>
                <c:formatCode>_("$"* #,##0.00_);_("$"* \(#,##0.00\);_("$"* "-"??_);_(@_)</c:formatCode>
                <c:ptCount val="5"/>
                <c:pt idx="0">
                  <c:v>595.20000000000005</c:v>
                </c:pt>
                <c:pt idx="1">
                  <c:v>619.20000000000005</c:v>
                </c:pt>
                <c:pt idx="2">
                  <c:v>644</c:v>
                </c:pt>
                <c:pt idx="3">
                  <c:v>676.8</c:v>
                </c:pt>
                <c:pt idx="4">
                  <c:v>710.4</c:v>
                </c:pt>
              </c:numCache>
            </c:numRef>
          </c:val>
          <c:smooth val="0"/>
          <c:extLst>
            <c:ext xmlns:c16="http://schemas.microsoft.com/office/drawing/2014/chart" uri="{C3380CC4-5D6E-409C-BE32-E72D297353CC}">
              <c16:uniqueId val="{00000001-3739-4CDC-AF15-982F87A5D688}"/>
            </c:ext>
          </c:extLst>
        </c:ser>
        <c:ser>
          <c:idx val="2"/>
          <c:order val="2"/>
          <c:tx>
            <c:strRef>
              <c:f>'Actual Water Bill Chart'!$A$4</c:f>
              <c:strCache>
                <c:ptCount val="1"/>
                <c:pt idx="0">
                  <c:v>Lexington</c:v>
                </c:pt>
              </c:strCache>
            </c:strRef>
          </c:tx>
          <c:spPr>
            <a:ln w="63500"/>
          </c:spPr>
          <c:cat>
            <c:numRef>
              <c:f>'Actual Water Bill Chart'!$C$1:$G$1</c:f>
              <c:numCache>
                <c:formatCode>General</c:formatCode>
                <c:ptCount val="5"/>
                <c:pt idx="0">
                  <c:v>2016</c:v>
                </c:pt>
                <c:pt idx="1">
                  <c:v>2017</c:v>
                </c:pt>
                <c:pt idx="2">
                  <c:v>2018</c:v>
                </c:pt>
                <c:pt idx="3">
                  <c:v>2019</c:v>
                </c:pt>
                <c:pt idx="4">
                  <c:v>2020</c:v>
                </c:pt>
              </c:numCache>
            </c:numRef>
          </c:cat>
          <c:val>
            <c:numRef>
              <c:f>'Actual Water Bill Chart'!$C$4:$G$4</c:f>
              <c:numCache>
                <c:formatCode>_("$"* #,##0.00_);_("$"* \(#,##0.00\);_("$"* "-"??_);_(@_)</c:formatCode>
                <c:ptCount val="5"/>
                <c:pt idx="0">
                  <c:v>526.4</c:v>
                </c:pt>
                <c:pt idx="1">
                  <c:v>544.4</c:v>
                </c:pt>
                <c:pt idx="2">
                  <c:v>554</c:v>
                </c:pt>
                <c:pt idx="3">
                  <c:v>575.20000000000005</c:v>
                </c:pt>
                <c:pt idx="4">
                  <c:v>615.6</c:v>
                </c:pt>
              </c:numCache>
            </c:numRef>
          </c:val>
          <c:smooth val="0"/>
          <c:extLst>
            <c:ext xmlns:c16="http://schemas.microsoft.com/office/drawing/2014/chart" uri="{C3380CC4-5D6E-409C-BE32-E72D297353CC}">
              <c16:uniqueId val="{00000002-3739-4CDC-AF15-982F87A5D688}"/>
            </c:ext>
          </c:extLst>
        </c:ser>
        <c:ser>
          <c:idx val="3"/>
          <c:order val="3"/>
          <c:tx>
            <c:strRef>
              <c:f>'Actual Water Bill Chart'!$A$5</c:f>
              <c:strCache>
                <c:ptCount val="1"/>
                <c:pt idx="0">
                  <c:v>Wellesley</c:v>
                </c:pt>
              </c:strCache>
            </c:strRef>
          </c:tx>
          <c:spPr>
            <a:ln w="63500"/>
          </c:spPr>
          <c:cat>
            <c:numRef>
              <c:f>'Actual Water Bill Chart'!$C$1:$G$1</c:f>
              <c:numCache>
                <c:formatCode>General</c:formatCode>
                <c:ptCount val="5"/>
                <c:pt idx="0">
                  <c:v>2016</c:v>
                </c:pt>
                <c:pt idx="1">
                  <c:v>2017</c:v>
                </c:pt>
                <c:pt idx="2">
                  <c:v>2018</c:v>
                </c:pt>
                <c:pt idx="3">
                  <c:v>2019</c:v>
                </c:pt>
                <c:pt idx="4">
                  <c:v>2020</c:v>
                </c:pt>
              </c:numCache>
            </c:numRef>
          </c:cat>
          <c:val>
            <c:numRef>
              <c:f>'Actual Water Bill Chart'!$C$5:$G$5</c:f>
              <c:numCache>
                <c:formatCode>_("$"* #,##0.00_);_("$"* \(#,##0.00\);_("$"* "-"??_);_(@_)</c:formatCode>
                <c:ptCount val="5"/>
                <c:pt idx="0">
                  <c:v>471.96</c:v>
                </c:pt>
                <c:pt idx="1">
                  <c:v>471.96</c:v>
                </c:pt>
                <c:pt idx="2">
                  <c:v>471.96</c:v>
                </c:pt>
                <c:pt idx="3">
                  <c:v>471.96</c:v>
                </c:pt>
                <c:pt idx="4">
                  <c:v>471.96</c:v>
                </c:pt>
              </c:numCache>
            </c:numRef>
          </c:val>
          <c:smooth val="0"/>
          <c:extLst>
            <c:ext xmlns:c16="http://schemas.microsoft.com/office/drawing/2014/chart" uri="{C3380CC4-5D6E-409C-BE32-E72D297353CC}">
              <c16:uniqueId val="{00000000-2AFD-4C1E-8E7D-36DAFC53BD23}"/>
            </c:ext>
          </c:extLst>
        </c:ser>
        <c:dLbls>
          <c:showLegendKey val="0"/>
          <c:showVal val="0"/>
          <c:showCatName val="0"/>
          <c:showSerName val="0"/>
          <c:showPercent val="0"/>
          <c:showBubbleSize val="0"/>
        </c:dLbls>
        <c:marker val="1"/>
        <c:smooth val="0"/>
        <c:axId val="70317568"/>
        <c:axId val="118891072"/>
      </c:lineChart>
      <c:catAx>
        <c:axId val="70317568"/>
        <c:scaling>
          <c:orientation val="minMax"/>
        </c:scaling>
        <c:delete val="0"/>
        <c:axPos val="b"/>
        <c:numFmt formatCode="General" sourceLinked="1"/>
        <c:majorTickMark val="out"/>
        <c:minorTickMark val="none"/>
        <c:tickLblPos val="nextTo"/>
        <c:txPr>
          <a:bodyPr rot="0" vert="horz"/>
          <a:lstStyle/>
          <a:p>
            <a:pPr>
              <a:defRPr>
                <a:solidFill>
                  <a:schemeClr val="tx1"/>
                </a:solidFill>
              </a:defRPr>
            </a:pPr>
            <a:endParaRPr lang="en-US"/>
          </a:p>
        </c:txPr>
        <c:crossAx val="118891072"/>
        <c:crosses val="autoZero"/>
        <c:auto val="1"/>
        <c:lblAlgn val="ctr"/>
        <c:lblOffset val="100"/>
        <c:noMultiLvlLbl val="0"/>
      </c:catAx>
      <c:valAx>
        <c:axId val="118891072"/>
        <c:scaling>
          <c:orientation val="minMax"/>
          <c:min val="400"/>
        </c:scaling>
        <c:delete val="0"/>
        <c:axPos val="l"/>
        <c:majorGridlines/>
        <c:numFmt formatCode="_(&quot;$&quot;* #,##0_);_(&quot;$&quot;* \(#,##0\);_(&quot;$&quot;* &quot;-&quot;_);_(@_)" sourceLinked="0"/>
        <c:majorTickMark val="out"/>
        <c:minorTickMark val="none"/>
        <c:tickLblPos val="nextTo"/>
        <c:txPr>
          <a:bodyPr rot="0" vert="horz"/>
          <a:lstStyle/>
          <a:p>
            <a:pPr>
              <a:defRPr>
                <a:solidFill>
                  <a:schemeClr val="tx1"/>
                </a:solidFill>
              </a:defRPr>
            </a:pPr>
            <a:endParaRPr lang="en-US"/>
          </a:p>
        </c:txPr>
        <c:crossAx val="70317568"/>
        <c:crosses val="autoZero"/>
        <c:crossBetween val="between"/>
      </c:valAx>
      <c:spPr>
        <a:noFill/>
        <a:ln w="25400">
          <a:noFill/>
        </a:ln>
      </c:spPr>
    </c:plotArea>
    <c:legend>
      <c:legendPos val="b"/>
      <c:overlay val="0"/>
      <c:txPr>
        <a:bodyPr/>
        <a:lstStyle/>
        <a:p>
          <a:pPr>
            <a:defRPr>
              <a:solidFill>
                <a:schemeClr val="tx1"/>
              </a:solidFill>
            </a:defRPr>
          </a:pPr>
          <a:endParaRPr lang="en-US"/>
        </a:p>
      </c:txPr>
    </c:legend>
    <c:plotVisOnly val="1"/>
    <c:dispBlanksAs val="gap"/>
    <c:showDLblsOverMax val="0"/>
  </c:chart>
  <c:txPr>
    <a:bodyPr/>
    <a:lstStyle/>
    <a:p>
      <a:pPr>
        <a:defRPr sz="2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v>Annual Water Demand (MG)</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'[1]Yearly Consumption Totals'!$B$3:$K$3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'[1]Yearly Consumption Totals'!$B$16:$K$16</c:f>
              <c:numCache>
                <c:formatCode>General</c:formatCode>
                <c:ptCount val="10"/>
                <c:pt idx="0">
                  <c:v>684.03</c:v>
                </c:pt>
                <c:pt idx="1">
                  <c:v>745.92</c:v>
                </c:pt>
                <c:pt idx="2">
                  <c:v>749.80726480047986</c:v>
                </c:pt>
                <c:pt idx="3">
                  <c:v>722.20999999999981</c:v>
                </c:pt>
                <c:pt idx="4">
                  <c:v>768.71</c:v>
                </c:pt>
                <c:pt idx="5">
                  <c:v>728.52</c:v>
                </c:pt>
                <c:pt idx="6">
                  <c:v>672.95</c:v>
                </c:pt>
                <c:pt idx="7">
                  <c:v>672</c:v>
                </c:pt>
                <c:pt idx="8">
                  <c:v>664.78</c:v>
                </c:pt>
                <c:pt idx="9">
                  <c:v>721.97</c:v>
                </c:pt>
              </c:numCache>
            </c:numRef>
          </c:val>
          <c:extLst>
            <c:ext xmlns:c16="http://schemas.microsoft.com/office/drawing/2014/chart" uri="{C3380CC4-5D6E-409C-BE32-E72D297353CC}">
              <c16:uniqueId val="{00000000-31BE-4EB3-B14B-893A2414EF7C}"/>
            </c:ext>
          </c:extLst>
        </c:ser>
        <c:dLbls>
          <c:dLblPos val="inEnd"/>
          <c:showLegendKey val="0"/>
          <c:showVal val="1"/>
          <c:showCatName val="0"/>
          <c:showSerName val="0"/>
          <c:showPercent val="0"/>
          <c:showBubbleSize val="0"/>
        </c:dLbls>
        <c:gapWidth val="100"/>
        <c:overlap val="-24"/>
        <c:axId val="1863356800"/>
        <c:axId val="1863358464"/>
      </c:barChart>
      <c:catAx>
        <c:axId val="18633568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863358464"/>
        <c:crosses val="autoZero"/>
        <c:auto val="1"/>
        <c:lblAlgn val="ctr"/>
        <c:lblOffset val="100"/>
        <c:noMultiLvlLbl val="0"/>
      </c:catAx>
      <c:valAx>
        <c:axId val="1863358464"/>
        <c:scaling>
          <c:orientation val="minMax"/>
          <c:min val="5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86335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89839562141478E-2"/>
          <c:y val="2.0838544404614773E-2"/>
          <c:w val="0.8415232104863507"/>
          <c:h val="0.9791535279328456"/>
        </c:manualLayout>
      </c:layout>
      <c:pieChart>
        <c:varyColors val="1"/>
        <c:ser>
          <c:idx val="0"/>
          <c:order val="0"/>
          <c:spPr>
            <a:ln>
              <a:noFill/>
            </a:ln>
          </c:spPr>
          <c:dPt>
            <c:idx val="0"/>
            <c:bubble3D val="0"/>
            <c:spPr>
              <a:solidFill>
                <a:schemeClr val="accent6"/>
              </a:solidFill>
              <a:ln w="19050">
                <a:noFill/>
              </a:ln>
              <a:effectLst/>
            </c:spPr>
            <c:extLst>
              <c:ext xmlns:c16="http://schemas.microsoft.com/office/drawing/2014/chart" uri="{C3380CC4-5D6E-409C-BE32-E72D297353CC}">
                <c16:uniqueId val="{00000001-1C70-4F41-8968-29CC2A109613}"/>
              </c:ext>
            </c:extLst>
          </c:dPt>
          <c:dPt>
            <c:idx val="1"/>
            <c:bubble3D val="0"/>
            <c:spPr>
              <a:solidFill>
                <a:schemeClr val="accent5"/>
              </a:solidFill>
              <a:ln w="19050">
                <a:noFill/>
              </a:ln>
              <a:effectLst/>
            </c:spPr>
            <c:extLst>
              <c:ext xmlns:c16="http://schemas.microsoft.com/office/drawing/2014/chart" uri="{C3380CC4-5D6E-409C-BE32-E72D297353CC}">
                <c16:uniqueId val="{00000003-1C70-4F41-8968-29CC2A109613}"/>
              </c:ext>
            </c:extLst>
          </c:dPt>
          <c:dPt>
            <c:idx val="2"/>
            <c:bubble3D val="0"/>
            <c:spPr>
              <a:solidFill>
                <a:schemeClr val="accent4"/>
              </a:solidFill>
              <a:ln w="19050">
                <a:noFill/>
              </a:ln>
              <a:effectLst/>
            </c:spPr>
            <c:extLst>
              <c:ext xmlns:c16="http://schemas.microsoft.com/office/drawing/2014/chart" uri="{C3380CC4-5D6E-409C-BE32-E72D297353CC}">
                <c16:uniqueId val="{00000005-1C70-4F41-8968-29CC2A109613}"/>
              </c:ext>
            </c:extLst>
          </c:dPt>
          <c:dLbls>
            <c:dLbl>
              <c:idx val="0"/>
              <c:layout>
                <c:manualLayout>
                  <c:x val="-0.11060997774620145"/>
                  <c:y val="-0.1518472683871881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3915616001684074"/>
                      <c:h val="0.43906292841840128"/>
                    </c:manualLayout>
                  </c15:layout>
                </c:ext>
                <c:ext xmlns:c16="http://schemas.microsoft.com/office/drawing/2014/chart" uri="{C3380CC4-5D6E-409C-BE32-E72D297353CC}">
                  <c16:uniqueId val="{00000001-1C70-4F41-8968-29CC2A109613}"/>
                </c:ext>
              </c:extLst>
            </c:dLbl>
            <c:dLbl>
              <c:idx val="1"/>
              <c:layout>
                <c:manualLayout>
                  <c:x val="8.9513390809782656E-2"/>
                  <c:y val="-8.4973060982587292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7688869439788925"/>
                      <c:h val="0.15199352086350867"/>
                    </c:manualLayout>
                  </c15:layout>
                </c:ext>
                <c:ext xmlns:c16="http://schemas.microsoft.com/office/drawing/2014/chart" uri="{C3380CC4-5D6E-409C-BE32-E72D297353CC}">
                  <c16:uniqueId val="{00000003-1C70-4F41-8968-29CC2A109613}"/>
                </c:ext>
              </c:extLst>
            </c:dLbl>
            <c:dLbl>
              <c:idx val="2"/>
              <c:layout>
                <c:manualLayout>
                  <c:x val="0.20065845118072942"/>
                  <c:y val="2.5277762059136531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2429042522798867"/>
                      <c:h val="0.3494683135428806"/>
                    </c:manualLayout>
                  </c15:layout>
                </c:ext>
                <c:ext xmlns:c16="http://schemas.microsoft.com/office/drawing/2014/chart" uri="{C3380CC4-5D6E-409C-BE32-E72D297353CC}">
                  <c16:uniqueId val="{00000005-1C70-4F41-8968-29CC2A10961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Sheet1!$G$3:$G$5</c:f>
              <c:strCache>
                <c:ptCount val="3"/>
                <c:pt idx="0">
                  <c:v>Pumping, Treatment, Distribution &amp; Storage</c:v>
                </c:pt>
                <c:pt idx="1">
                  <c:v>Depreciation</c:v>
                </c:pt>
                <c:pt idx="2">
                  <c:v>General Fund Services</c:v>
                </c:pt>
              </c:strCache>
            </c:strRef>
          </c:cat>
          <c:val>
            <c:numRef>
              <c:f>Sheet1!$H$3:$H$5</c:f>
              <c:numCache>
                <c:formatCode>"$"#,##0_);[Red]\("$"#,##0\)</c:formatCode>
                <c:ptCount val="3"/>
                <c:pt idx="0">
                  <c:v>2773767</c:v>
                </c:pt>
                <c:pt idx="1">
                  <c:v>1352891</c:v>
                </c:pt>
                <c:pt idx="2">
                  <c:v>709298</c:v>
                </c:pt>
              </c:numCache>
            </c:numRef>
          </c:val>
          <c:extLst>
            <c:ext xmlns:c16="http://schemas.microsoft.com/office/drawing/2014/chart" uri="{C3380CC4-5D6E-409C-BE32-E72D297353CC}">
              <c16:uniqueId val="{00000006-1C70-4F41-8968-29CC2A109613}"/>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'Cash Position'!$B$26</c:f>
              <c:strCache>
                <c:ptCount val="1"/>
                <c:pt idx="0">
                  <c:v>Total Revenue</c:v>
                </c:pt>
              </c:strCache>
            </c:strRef>
          </c:tx>
          <c:spPr>
            <a:solidFill>
              <a:schemeClr val="accent3"/>
            </a:solidFill>
            <a:ln>
              <a:noFill/>
            </a:ln>
            <a:effectLst>
              <a:outerShdw blurRad="50800" dist="38100" dir="2700000" algn="tl" rotWithShape="0">
                <a:prstClr val="black">
                  <a:alpha val="40000"/>
                </a:prstClr>
              </a:outerShdw>
            </a:effectLst>
            <a:scene3d>
              <a:camera prst="orthographicFront"/>
              <a:lightRig rig="contrasting" dir="t">
                <a:rot lat="0" lon="0" rev="7800000"/>
              </a:lightRig>
            </a:scene3d>
            <a:sp3d>
              <a:bevelT w="139700" h="139700"/>
            </a:sp3d>
          </c:spPr>
          <c:invertIfNegative val="0"/>
          <c:cat>
            <c:strRef>
              <c:f>'Cash Position'!$P$2:$AB$2</c:f>
              <c:strCache>
                <c:ptCount val="13"/>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strCache>
            </c:strRef>
          </c:cat>
          <c:val>
            <c:numRef>
              <c:f>'Cash Position'!$C$26:$AB$26</c:f>
              <c:numCache>
                <c:formatCode>#,##0</c:formatCode>
                <c:ptCount val="13"/>
                <c:pt idx="0">
                  <c:v>5848760</c:v>
                </c:pt>
                <c:pt idx="1">
                  <c:v>6178538.5582576655</c:v>
                </c:pt>
                <c:pt idx="2">
                  <c:v>6699682.1489129169</c:v>
                </c:pt>
                <c:pt idx="3">
                  <c:v>6952604.7696849098</c:v>
                </c:pt>
                <c:pt idx="4">
                  <c:v>7217471.817401669</c:v>
                </c:pt>
                <c:pt idx="5">
                  <c:v>7520020.550723522</c:v>
                </c:pt>
                <c:pt idx="6">
                  <c:v>7846221.8635845445</c:v>
                </c:pt>
                <c:pt idx="7">
                  <c:v>8191379.4314463241</c:v>
                </c:pt>
                <c:pt idx="8">
                  <c:v>8558459.910099322</c:v>
                </c:pt>
                <c:pt idx="9">
                  <c:v>8944604.1166458819</c:v>
                </c:pt>
                <c:pt idx="10">
                  <c:v>9348389.4198677111</c:v>
                </c:pt>
                <c:pt idx="11">
                  <c:v>9769389.4198677111</c:v>
                </c:pt>
                <c:pt idx="12">
                  <c:v>10215389.419867711</c:v>
                </c:pt>
              </c:numCache>
            </c:numRef>
          </c:val>
          <c:extLst>
            <c:ext xmlns:c16="http://schemas.microsoft.com/office/drawing/2014/chart" uri="{C3380CC4-5D6E-409C-BE32-E72D297353CC}">
              <c16:uniqueId val="{00000000-867C-4682-A53D-E3078BD1DA24}"/>
            </c:ext>
          </c:extLst>
        </c:ser>
        <c:ser>
          <c:idx val="1"/>
          <c:order val="1"/>
          <c:tx>
            <c:strRef>
              <c:f>'Cash Position'!$B$27</c:f>
              <c:strCache>
                <c:ptCount val="1"/>
                <c:pt idx="0">
                  <c:v>Total Expense</c:v>
                </c:pt>
              </c:strCache>
            </c:strRef>
          </c:tx>
          <c:spPr>
            <a:solidFill>
              <a:schemeClr val="bg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c:spPr>
          <c:invertIfNegative val="0"/>
          <c:cat>
            <c:strRef>
              <c:f>'Cash Position'!$P$2:$AB$2</c:f>
              <c:strCache>
                <c:ptCount val="13"/>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strCache>
            </c:strRef>
          </c:cat>
          <c:val>
            <c:numRef>
              <c:f>'Cash Position'!$C$27:$AB$27</c:f>
              <c:numCache>
                <c:formatCode>#,##0</c:formatCode>
                <c:ptCount val="13"/>
                <c:pt idx="0">
                  <c:v>4464045</c:v>
                </c:pt>
                <c:pt idx="1">
                  <c:v>4836465.6936003473</c:v>
                </c:pt>
                <c:pt idx="2">
                  <c:v>5032489.213830187</c:v>
                </c:pt>
                <c:pt idx="3">
                  <c:v>5620938.6757079493</c:v>
                </c:pt>
                <c:pt idx="4">
                  <c:v>6062528.9903277596</c:v>
                </c:pt>
                <c:pt idx="5">
                  <c:v>6980464.439381022</c:v>
                </c:pt>
                <c:pt idx="6">
                  <c:v>7938132.8402288053</c:v>
                </c:pt>
                <c:pt idx="7">
                  <c:v>8273738.0342641268</c:v>
                </c:pt>
                <c:pt idx="8">
                  <c:v>8486828.6319603845</c:v>
                </c:pt>
                <c:pt idx="9">
                  <c:v>8551252.6447731983</c:v>
                </c:pt>
                <c:pt idx="10">
                  <c:v>8651696.8235824928</c:v>
                </c:pt>
                <c:pt idx="11">
                  <c:v>8757524.8381058611</c:v>
                </c:pt>
                <c:pt idx="12">
                  <c:v>8903903.9836032819</c:v>
                </c:pt>
              </c:numCache>
            </c:numRef>
          </c:val>
          <c:extLst>
            <c:ext xmlns:c16="http://schemas.microsoft.com/office/drawing/2014/chart" uri="{C3380CC4-5D6E-409C-BE32-E72D297353CC}">
              <c16:uniqueId val="{00000001-867C-4682-A53D-E3078BD1DA24}"/>
            </c:ext>
          </c:extLst>
        </c:ser>
        <c:dLbls>
          <c:showLegendKey val="0"/>
          <c:showVal val="0"/>
          <c:showCatName val="0"/>
          <c:showSerName val="0"/>
          <c:showPercent val="0"/>
          <c:showBubbleSize val="0"/>
        </c:dLbls>
        <c:gapWidth val="60"/>
        <c:axId val="1196467456"/>
        <c:axId val="1196453728"/>
      </c:barChart>
      <c:lineChart>
        <c:grouping val="standard"/>
        <c:varyColors val="0"/>
        <c:ser>
          <c:idx val="2"/>
          <c:order val="2"/>
          <c:tx>
            <c:strRef>
              <c:f>'Cash Position'!$B$28</c:f>
              <c:strCache>
                <c:ptCount val="1"/>
                <c:pt idx="0">
                  <c:v>Net Income</c:v>
                </c:pt>
              </c:strCache>
            </c:strRef>
          </c:tx>
          <c:spPr>
            <a:ln w="28575" cap="rnd">
              <a:solidFill>
                <a:srgbClr val="FFCC00"/>
              </a:solidFill>
              <a:round/>
            </a:ln>
            <a:effectLst/>
          </c:spPr>
          <c:marker>
            <c:symbol val="none"/>
          </c:marker>
          <c:val>
            <c:numRef>
              <c:f>'Cash Position'!$C$28:$AB$28</c:f>
              <c:numCache>
                <c:formatCode>#,##0</c:formatCode>
                <c:ptCount val="13"/>
                <c:pt idx="0">
                  <c:v>1384715</c:v>
                </c:pt>
                <c:pt idx="1">
                  <c:v>1338442.8646573175</c:v>
                </c:pt>
                <c:pt idx="2">
                  <c:v>1593870.9350827297</c:v>
                </c:pt>
                <c:pt idx="3">
                  <c:v>1316716.093976961</c:v>
                </c:pt>
                <c:pt idx="4">
                  <c:v>1134116.8270739093</c:v>
                </c:pt>
                <c:pt idx="5">
                  <c:v>312562.1113425002</c:v>
                </c:pt>
                <c:pt idx="6">
                  <c:v>-385878.97664426127</c:v>
                </c:pt>
                <c:pt idx="7">
                  <c:v>-176118.60281780246</c:v>
                </c:pt>
                <c:pt idx="8">
                  <c:v>-8368.7218610625714</c:v>
                </c:pt>
                <c:pt idx="9">
                  <c:v>393351.47187268292</c:v>
                </c:pt>
                <c:pt idx="10">
                  <c:v>696692.59628521907</c:v>
                </c:pt>
                <c:pt idx="11">
                  <c:v>1011864.5817618491</c:v>
                </c:pt>
                <c:pt idx="12">
                  <c:v>1311485.4362644292</c:v>
                </c:pt>
              </c:numCache>
            </c:numRef>
          </c:val>
          <c:smooth val="1"/>
          <c:extLst>
            <c:ext xmlns:c16="http://schemas.microsoft.com/office/drawing/2014/chart" uri="{C3380CC4-5D6E-409C-BE32-E72D297353CC}">
              <c16:uniqueId val="{00000002-867C-4682-A53D-E3078BD1DA24}"/>
            </c:ext>
          </c:extLst>
        </c:ser>
        <c:dLbls>
          <c:showLegendKey val="0"/>
          <c:showVal val="0"/>
          <c:showCatName val="0"/>
          <c:showSerName val="0"/>
          <c:showPercent val="0"/>
          <c:showBubbleSize val="0"/>
        </c:dLbls>
        <c:marker val="1"/>
        <c:smooth val="0"/>
        <c:axId val="1196467456"/>
        <c:axId val="1196453728"/>
      </c:lineChart>
      <c:catAx>
        <c:axId val="1196467456"/>
        <c:scaling>
          <c:orientation val="minMax"/>
        </c:scaling>
        <c:delete val="0"/>
        <c:axPos val="b"/>
        <c:numFmt formatCode="General" sourceLinked="1"/>
        <c:majorTickMark val="none"/>
        <c:minorTickMark val="none"/>
        <c:tickLblPos val="nextTo"/>
        <c:spPr>
          <a:noFill/>
          <a:ln w="9525" cap="flat" cmpd="sng" algn="ctr">
            <a:solidFill>
              <a:schemeClr val="accent4">
                <a:lumMod val="60000"/>
                <a:lumOff val="40000"/>
                <a:alpha val="88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96453728"/>
        <c:crosses val="autoZero"/>
        <c:auto val="1"/>
        <c:lblAlgn val="ctr"/>
        <c:lblOffset val="300"/>
        <c:noMultiLvlLbl val="0"/>
      </c:catAx>
      <c:valAx>
        <c:axId val="11964537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96467456"/>
        <c:crosses val="autoZero"/>
        <c:crossBetween val="between"/>
        <c:dispUnits>
          <c:builtInUnit val="millions"/>
          <c:dispUnitsLbl>
            <c:layout>
              <c:manualLayout>
                <c:xMode val="edge"/>
                <c:yMode val="edge"/>
                <c:x val="2.4896174649144402E-2"/>
                <c:y val="0.43091705992227136"/>
              </c:manualLayout>
            </c:layout>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'Cash Position'!$B$47</c:f>
              <c:strCache>
                <c:ptCount val="1"/>
                <c:pt idx="0">
                  <c:v>Beginning balance</c:v>
                </c:pt>
              </c:strCache>
            </c:strRef>
          </c:tx>
          <c:spPr>
            <a:solidFill>
              <a:schemeClr val="accent3"/>
            </a:solidFill>
            <a:ln>
              <a:noFill/>
            </a:ln>
            <a:effectLst/>
          </c:spPr>
          <c:invertIfNegative val="0"/>
          <c:cat>
            <c:strRef>
              <c:f>'Cash Position'!$P$2:$AB$2</c:f>
              <c:strCache>
                <c:ptCount val="13"/>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strCache>
            </c:strRef>
          </c:cat>
          <c:val>
            <c:numRef>
              <c:f>'Cash Position'!$P$47:$AB$47</c:f>
              <c:numCache>
                <c:formatCode>#,##0</c:formatCode>
                <c:ptCount val="13"/>
                <c:pt idx="0">
                  <c:v>12101839.42</c:v>
                </c:pt>
                <c:pt idx="1">
                  <c:v>12129476.029999999</c:v>
                </c:pt>
                <c:pt idx="2">
                  <c:v>11062070.167800173</c:v>
                </c:pt>
                <c:pt idx="3">
                  <c:v>8071834.7703114748</c:v>
                </c:pt>
                <c:pt idx="4">
                  <c:v>5695458.4260027222</c:v>
                </c:pt>
                <c:pt idx="5">
                  <c:v>7488563.3647909164</c:v>
                </c:pt>
                <c:pt idx="6">
                  <c:v>8447849.0049905591</c:v>
                </c:pt>
                <c:pt idx="7">
                  <c:v>8511713.1157748699</c:v>
                </c:pt>
                <c:pt idx="8">
                  <c:v>7220661.4789570682</c:v>
                </c:pt>
                <c:pt idx="9">
                  <c:v>5910215.5802388629</c:v>
                </c:pt>
                <c:pt idx="10">
                  <c:v>5029501.303825831</c:v>
                </c:pt>
                <c:pt idx="11">
                  <c:v>4468648.8310396215</c:v>
                </c:pt>
                <c:pt idx="12">
                  <c:v>4200974.0229443274</c:v>
                </c:pt>
              </c:numCache>
            </c:numRef>
          </c:val>
          <c:extLst>
            <c:ext xmlns:c16="http://schemas.microsoft.com/office/drawing/2014/chart" uri="{C3380CC4-5D6E-409C-BE32-E72D297353CC}">
              <c16:uniqueId val="{00000000-8958-4FD3-94F0-3A22DBD3214C}"/>
            </c:ext>
          </c:extLst>
        </c:ser>
        <c:ser>
          <c:idx val="1"/>
          <c:order val="1"/>
          <c:tx>
            <c:strRef>
              <c:f>'Cash Position'!$B$44</c:f>
              <c:strCache>
                <c:ptCount val="1"/>
                <c:pt idx="0">
                  <c:v>Capital plan</c:v>
                </c:pt>
              </c:strCache>
            </c:strRef>
          </c:tx>
          <c:spPr>
            <a:solidFill>
              <a:schemeClr val="accent5"/>
            </a:solidFill>
            <a:ln>
              <a:noFill/>
            </a:ln>
            <a:effectLst/>
          </c:spPr>
          <c:invertIfNegative val="0"/>
          <c:cat>
            <c:strRef>
              <c:f>'Cash Position'!$P$2:$AB$2</c:f>
              <c:strCache>
                <c:ptCount val="13"/>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strCache>
            </c:strRef>
          </c:cat>
          <c:val>
            <c:numRef>
              <c:f>'Cash Position'!$P$44:$AB$44</c:f>
              <c:numCache>
                <c:formatCode>#,##0</c:formatCode>
                <c:ptCount val="13"/>
                <c:pt idx="0">
                  <c:v>1353078.3900000001</c:v>
                </c:pt>
                <c:pt idx="1">
                  <c:v>4576000</c:v>
                </c:pt>
                <c:pt idx="2">
                  <c:v>6102000</c:v>
                </c:pt>
                <c:pt idx="3">
                  <c:v>5455000</c:v>
                </c:pt>
                <c:pt idx="4">
                  <c:v>11524900</c:v>
                </c:pt>
                <c:pt idx="5">
                  <c:v>15250800</c:v>
                </c:pt>
                <c:pt idx="6">
                  <c:v>5035800</c:v>
                </c:pt>
                <c:pt idx="7">
                  <c:v>6046400</c:v>
                </c:pt>
                <c:pt idx="8">
                  <c:v>2183750</c:v>
                </c:pt>
                <c:pt idx="9">
                  <c:v>2164700</c:v>
                </c:pt>
                <c:pt idx="10">
                  <c:v>2189000</c:v>
                </c:pt>
                <c:pt idx="11">
                  <c:v>2252900</c:v>
                </c:pt>
                <c:pt idx="12">
                  <c:v>2385900</c:v>
                </c:pt>
              </c:numCache>
            </c:numRef>
          </c:val>
          <c:extLst>
            <c:ext xmlns:c16="http://schemas.microsoft.com/office/drawing/2014/chart" uri="{C3380CC4-5D6E-409C-BE32-E72D297353CC}">
              <c16:uniqueId val="{00000001-8958-4FD3-94F0-3A22DBD3214C}"/>
            </c:ext>
          </c:extLst>
        </c:ser>
        <c:ser>
          <c:idx val="0"/>
          <c:order val="2"/>
          <c:tx>
            <c:strRef>
              <c:f>'Cash Position'!$B$23</c:f>
              <c:strCache>
                <c:ptCount val="1"/>
                <c:pt idx="0">
                  <c:v>Debt</c:v>
                </c:pt>
              </c:strCache>
            </c:strRef>
          </c:tx>
          <c:spPr>
            <a:solidFill>
              <a:srgbClr val="FFFF00"/>
            </a:solidFill>
            <a:ln>
              <a:noFill/>
            </a:ln>
            <a:effectLst/>
          </c:spPr>
          <c:invertIfNegative val="0"/>
          <c:cat>
            <c:strRef>
              <c:f>'Cash Position'!$P$2:$AB$2</c:f>
              <c:strCache>
                <c:ptCount val="13"/>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strCache>
            </c:strRef>
          </c:cat>
          <c:val>
            <c:numRef>
              <c:f>'Cash Position'!$P$23:$AB$23</c:f>
              <c:numCache>
                <c:formatCode>#,##0</c:formatCode>
                <c:ptCount val="13"/>
                <c:pt idx="0">
                  <c:v>605445</c:v>
                </c:pt>
                <c:pt idx="1">
                  <c:v>557879.84</c:v>
                </c:pt>
                <c:pt idx="2">
                  <c:v>753529.96</c:v>
                </c:pt>
                <c:pt idx="3">
                  <c:v>647080.07999999996</c:v>
                </c:pt>
                <c:pt idx="4">
                  <c:v>669126.19999999995</c:v>
                </c:pt>
                <c:pt idx="5">
                  <c:v>1604322.32</c:v>
                </c:pt>
                <c:pt idx="6">
                  <c:v>2867211.44</c:v>
                </c:pt>
                <c:pt idx="7">
                  <c:v>3144357.56</c:v>
                </c:pt>
                <c:pt idx="8">
                  <c:v>3278807.6799999997</c:v>
                </c:pt>
                <c:pt idx="9">
                  <c:v>3201807.8</c:v>
                </c:pt>
                <c:pt idx="10">
                  <c:v>3124807.92</c:v>
                </c:pt>
                <c:pt idx="11">
                  <c:v>3047808.04</c:v>
                </c:pt>
                <c:pt idx="12">
                  <c:v>2970808.16</c:v>
                </c:pt>
              </c:numCache>
            </c:numRef>
          </c:val>
          <c:extLst>
            <c:ext xmlns:c16="http://schemas.microsoft.com/office/drawing/2014/chart" uri="{C3380CC4-5D6E-409C-BE32-E72D297353CC}">
              <c16:uniqueId val="{00000002-8958-4FD3-94F0-3A22DBD3214C}"/>
            </c:ext>
          </c:extLst>
        </c:ser>
        <c:dLbls>
          <c:showLegendKey val="0"/>
          <c:showVal val="0"/>
          <c:showCatName val="0"/>
          <c:showSerName val="0"/>
          <c:showPercent val="0"/>
          <c:showBubbleSize val="0"/>
        </c:dLbls>
        <c:gapWidth val="219"/>
        <c:overlap val="-27"/>
        <c:axId val="1612109584"/>
        <c:axId val="1612113744"/>
      </c:barChart>
      <c:catAx>
        <c:axId val="161210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12113744"/>
        <c:crosses val="autoZero"/>
        <c:auto val="1"/>
        <c:lblAlgn val="ctr"/>
        <c:lblOffset val="100"/>
        <c:noMultiLvlLbl val="0"/>
      </c:catAx>
      <c:valAx>
        <c:axId val="16121137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12109584"/>
        <c:crosses val="autoZero"/>
        <c:crossBetween val="between"/>
        <c:dispUnits>
          <c:builtInUnit val="millions"/>
          <c:dispUnitsLbl>
            <c:layout>
              <c:manualLayout>
                <c:xMode val="edge"/>
                <c:yMode val="edge"/>
                <c:x val="8.7868851702862603E-3"/>
                <c:y val="0.33188237359232053"/>
              </c:manualLayout>
            </c:layout>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7.228442481275206E-2"/>
          <c:y val="0.19314170921465665"/>
          <c:w val="0.83236434108527135"/>
          <c:h val="0.80685832047850448"/>
        </c:manualLayout>
      </c:layout>
      <c:pie3DChart>
        <c:varyColors val="1"/>
        <c:ser>
          <c:idx val="0"/>
          <c:order val="0"/>
          <c:dPt>
            <c:idx val="0"/>
            <c:bubble3D val="0"/>
            <c:extLst>
              <c:ext xmlns:c16="http://schemas.microsoft.com/office/drawing/2014/chart" uri="{C3380CC4-5D6E-409C-BE32-E72D297353CC}">
                <c16:uniqueId val="{00000000-D9CA-43EE-B348-AFB699AFBBA0}"/>
              </c:ext>
            </c:extLst>
          </c:dPt>
          <c:dPt>
            <c:idx val="1"/>
            <c:bubble3D val="0"/>
            <c:extLst>
              <c:ext xmlns:c16="http://schemas.microsoft.com/office/drawing/2014/chart" uri="{C3380CC4-5D6E-409C-BE32-E72D297353CC}">
                <c16:uniqueId val="{00000001-D9CA-43EE-B348-AFB699AFBBA0}"/>
              </c:ext>
            </c:extLst>
          </c:dPt>
          <c:dPt>
            <c:idx val="2"/>
            <c:bubble3D val="0"/>
            <c:extLst>
              <c:ext xmlns:c16="http://schemas.microsoft.com/office/drawing/2014/chart" uri="{C3380CC4-5D6E-409C-BE32-E72D297353CC}">
                <c16:uniqueId val="{00000002-D9CA-43EE-B348-AFB699AFBBA0}"/>
              </c:ext>
            </c:extLst>
          </c:dPt>
          <c:dPt>
            <c:idx val="3"/>
            <c:bubble3D val="0"/>
            <c:extLst>
              <c:ext xmlns:c16="http://schemas.microsoft.com/office/drawing/2014/chart" uri="{C3380CC4-5D6E-409C-BE32-E72D297353CC}">
                <c16:uniqueId val="{00000003-D9CA-43EE-B348-AFB699AFBBA0}"/>
              </c:ext>
            </c:extLst>
          </c:dPt>
          <c:dPt>
            <c:idx val="4"/>
            <c:bubble3D val="0"/>
            <c:extLst>
              <c:ext xmlns:c16="http://schemas.microsoft.com/office/drawing/2014/chart" uri="{C3380CC4-5D6E-409C-BE32-E72D297353CC}">
                <c16:uniqueId val="{00000004-D9CA-43EE-B348-AFB699AFBBA0}"/>
              </c:ext>
            </c:extLst>
          </c:dPt>
          <c:dLbls>
            <c:dLbl>
              <c:idx val="0"/>
              <c:layout>
                <c:manualLayout>
                  <c:x val="-0.28493816835071784"/>
                  <c:y val="-0.17894474570395683"/>
                </c:manualLayout>
              </c:layout>
              <c:spPr/>
              <c:txPr>
                <a:bodyPr/>
                <a:lstStyle/>
                <a:p>
                  <a:pPr>
                    <a:defRPr sz="140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9CA-43EE-B348-AFB699AFBBA0}"/>
                </c:ext>
              </c:extLst>
            </c:dLbl>
            <c:dLbl>
              <c:idx val="2"/>
              <c:layout>
                <c:manualLayout>
                  <c:x val="-7.9888604040773969E-2"/>
                  <c:y val="-1.364591244909984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9CA-43EE-B348-AFB699AFBBA0}"/>
                </c:ext>
              </c:extLst>
            </c:dLbl>
            <c:dLbl>
              <c:idx val="3"/>
              <c:layout>
                <c:manualLayout>
                  <c:x val="6.8751907465055238E-3"/>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9CA-43EE-B348-AFB699AFBBA0}"/>
                </c:ext>
              </c:extLst>
            </c:dLbl>
            <c:dLbl>
              <c:idx val="4"/>
              <c:layout>
                <c:manualLayout>
                  <c:x val="5.3319370689128974E-2"/>
                  <c:y val="-4.4338489491558495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9CA-43EE-B348-AFB699AFBBA0}"/>
                </c:ext>
              </c:extLst>
            </c:dLbl>
            <c:spPr>
              <a:noFill/>
              <a:ln>
                <a:noFill/>
              </a:ln>
              <a:effectLst/>
            </c:spPr>
            <c:txPr>
              <a:bodyPr/>
              <a:lstStyle/>
              <a:p>
                <a:pPr>
                  <a:defRPr sz="1400" b="1"/>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'Water By Use'!$A$6:$A$10</c:f>
              <c:strCache>
                <c:ptCount val="5"/>
                <c:pt idx="0">
                  <c:v>Residential </c:v>
                </c:pt>
                <c:pt idx="1">
                  <c:v>Commercial, Institutional, &amp; Mixed Use</c:v>
                </c:pt>
                <c:pt idx="2">
                  <c:v>Hospital &amp; Correctional Facilities</c:v>
                </c:pt>
                <c:pt idx="3">
                  <c:v>Municipal Buildings &amp; Public Schools</c:v>
                </c:pt>
                <c:pt idx="4">
                  <c:v>Other</c:v>
                </c:pt>
              </c:strCache>
            </c:strRef>
          </c:cat>
          <c:val>
            <c:numRef>
              <c:f>'Water By Use'!$B$6:$B$10</c:f>
              <c:numCache>
                <c:formatCode>0%</c:formatCode>
                <c:ptCount val="5"/>
                <c:pt idx="0">
                  <c:v>0.56000000000000005</c:v>
                </c:pt>
                <c:pt idx="1">
                  <c:v>0.24</c:v>
                </c:pt>
                <c:pt idx="2">
                  <c:v>0.13</c:v>
                </c:pt>
                <c:pt idx="3">
                  <c:v>0.03</c:v>
                </c:pt>
                <c:pt idx="4">
                  <c:v>0.04</c:v>
                </c:pt>
              </c:numCache>
            </c:numRef>
          </c:val>
          <c:extLst>
            <c:ext xmlns:c16="http://schemas.microsoft.com/office/drawing/2014/chart" uri="{C3380CC4-5D6E-409C-BE32-E72D297353CC}">
              <c16:uniqueId val="{00000005-D9CA-43EE-B348-AFB699AFBBA0}"/>
            </c:ext>
          </c:extLst>
        </c:ser>
        <c:dLbls>
          <c:showLegendKey val="0"/>
          <c:showVal val="0"/>
          <c:showCatName val="0"/>
          <c:showSerName val="0"/>
          <c:showPercent val="0"/>
          <c:showBubbleSize val="0"/>
          <c:showLeaderLines val="1"/>
        </c:dLbls>
      </c:pie3DChart>
      <c:spPr>
        <a:noFill/>
        <a:ln w="19051">
          <a:noFill/>
        </a:ln>
      </c:spPr>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v>RGPCD</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RCPCD!$B$3:$K$3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RCPCD!$B$4:$K$4</c:f>
              <c:numCache>
                <c:formatCode>General</c:formatCode>
                <c:ptCount val="10"/>
                <c:pt idx="0">
                  <c:v>63</c:v>
                </c:pt>
                <c:pt idx="1">
                  <c:v>68</c:v>
                </c:pt>
                <c:pt idx="2">
                  <c:v>68</c:v>
                </c:pt>
                <c:pt idx="3">
                  <c:v>64</c:v>
                </c:pt>
                <c:pt idx="4">
                  <c:v>73</c:v>
                </c:pt>
                <c:pt idx="5">
                  <c:v>70</c:v>
                </c:pt>
                <c:pt idx="6">
                  <c:v>65</c:v>
                </c:pt>
                <c:pt idx="7">
                  <c:v>66</c:v>
                </c:pt>
                <c:pt idx="8">
                  <c:v>60</c:v>
                </c:pt>
                <c:pt idx="9">
                  <c:v>75</c:v>
                </c:pt>
              </c:numCache>
            </c:numRef>
          </c:val>
          <c:extLst>
            <c:ext xmlns:c16="http://schemas.microsoft.com/office/drawing/2014/chart" uri="{C3380CC4-5D6E-409C-BE32-E72D297353CC}">
              <c16:uniqueId val="{00000000-2209-47EE-A3F3-950F315752AD}"/>
            </c:ext>
          </c:extLst>
        </c:ser>
        <c:dLbls>
          <c:dLblPos val="inEnd"/>
          <c:showLegendKey val="0"/>
          <c:showVal val="1"/>
          <c:showCatName val="0"/>
          <c:showSerName val="0"/>
          <c:showPercent val="0"/>
          <c:showBubbleSize val="0"/>
        </c:dLbls>
        <c:gapWidth val="100"/>
        <c:overlap val="-24"/>
        <c:axId val="1952124672"/>
        <c:axId val="1781411776"/>
      </c:barChart>
      <c:catAx>
        <c:axId val="19521246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81411776"/>
        <c:crosses val="autoZero"/>
        <c:auto val="1"/>
        <c:lblAlgn val="ctr"/>
        <c:lblOffset val="100"/>
        <c:noMultiLvlLbl val="0"/>
      </c:catAx>
      <c:valAx>
        <c:axId val="178141177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a:t>RGPCD</a:t>
                </a: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95212467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041350094396"/>
          <c:y val="6.0993000874890645E-2"/>
          <c:w val="0.86104788729764437"/>
          <c:h val="0.59600874890638667"/>
        </c:manualLayout>
      </c:layout>
      <c:barChart>
        <c:barDir val="col"/>
        <c:grouping val="clustered"/>
        <c:varyColors val="0"/>
        <c:ser>
          <c:idx val="1"/>
          <c:order val="0"/>
          <c:tx>
            <c:strRef>
              <c:f>'[1]99-10 Monthly &amp; Yearly Avg'!$W$3</c:f>
              <c:strCache>
                <c:ptCount val="1"/>
                <c:pt idx="0">
                  <c:v>2020 Daily Average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0E6D-496B-8212-214E134F9AB5}"/>
              </c:ext>
            </c:extLst>
          </c:dPt>
          <c:cat>
            <c:strRef>
              <c:f>'[1]99-10 Monthly &amp; Yearly Avg'!$A$5:$A$16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'[1]99-10 Monthly &amp; Yearly Avg'!$W$5:$W$16</c:f>
              <c:numCache>
                <c:formatCode>General</c:formatCode>
                <c:ptCount val="12"/>
                <c:pt idx="0">
                  <c:v>1.53</c:v>
                </c:pt>
                <c:pt idx="1">
                  <c:v>1.45</c:v>
                </c:pt>
                <c:pt idx="2">
                  <c:v>1.54</c:v>
                </c:pt>
                <c:pt idx="3">
                  <c:v>1.54</c:v>
                </c:pt>
                <c:pt idx="4">
                  <c:v>2.0099999999999998</c:v>
                </c:pt>
                <c:pt idx="5">
                  <c:v>2.97</c:v>
                </c:pt>
                <c:pt idx="6">
                  <c:v>2.61</c:v>
                </c:pt>
                <c:pt idx="7">
                  <c:v>2.52</c:v>
                </c:pt>
                <c:pt idx="8">
                  <c:v>2.42</c:v>
                </c:pt>
                <c:pt idx="9">
                  <c:v>1.96</c:v>
                </c:pt>
                <c:pt idx="10">
                  <c:v>1.56</c:v>
                </c:pt>
                <c:pt idx="11">
                  <c:v>1.55</c:v>
                </c:pt>
              </c:numCache>
            </c:numRef>
          </c:val>
          <c:extLst>
            <c:ext xmlns:c16="http://schemas.microsoft.com/office/drawing/2014/chart" uri="{C3380CC4-5D6E-409C-BE32-E72D297353CC}">
              <c16:uniqueId val="{00000001-0E6D-496B-8212-214E134F9AB5}"/>
            </c:ext>
          </c:extLst>
        </c:ser>
        <c:dLbls>
          <c:showLegendKey val="0"/>
          <c:showVal val="0"/>
          <c:showCatName val="0"/>
          <c:showSerName val="0"/>
          <c:showPercent val="0"/>
          <c:showBubbleSize val="0"/>
        </c:dLbls>
        <c:gapWidth val="57"/>
        <c:overlap val="19"/>
        <c:axId val="176632960"/>
        <c:axId val="176634496"/>
      </c:barChart>
      <c:lineChart>
        <c:grouping val="standard"/>
        <c:varyColors val="0"/>
        <c:ser>
          <c:idx val="0"/>
          <c:order val="1"/>
          <c:tx>
            <c:strRef>
              <c:f>'[1]99-10 Monthly &amp; Yearly Avg'!$Z$2:$Z$3</c:f>
              <c:strCache>
                <c:ptCount val="1"/>
                <c:pt idx="0">
                  <c:v>5 Year Average </c:v>
                </c:pt>
              </c:strCache>
            </c:strRef>
          </c:tx>
          <c:spPr>
            <a:ln w="28575" cap="rnd">
              <a:solidFill>
                <a:schemeClr val="accent6"/>
              </a:solidFill>
              <a:round/>
            </a:ln>
            <a:effectLst>
              <a:outerShdw blurRad="50800" dist="38100" dir="2700000" algn="tl" rotWithShape="0">
                <a:prstClr val="black">
                  <a:alpha val="40000"/>
                </a:prstClr>
              </a:outerShdw>
            </a:effectLst>
          </c:spPr>
          <c:marker>
            <c:symbol val="none"/>
          </c:marker>
          <c:cat>
            <c:strRef>
              <c:f>'[1]99-10 Monthly &amp; Yearly Avg'!$A$5:$A$16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'[1]99-10 Monthly &amp; Yearly Avg'!$Z$5:$Z$16</c:f>
              <c:numCache>
                <c:formatCode>General</c:formatCode>
                <c:ptCount val="12"/>
                <c:pt idx="0">
                  <c:v>1.49</c:v>
                </c:pt>
                <c:pt idx="1">
                  <c:v>1.4120000000000001</c:v>
                </c:pt>
                <c:pt idx="2">
                  <c:v>1.4319999999999999</c:v>
                </c:pt>
                <c:pt idx="3">
                  <c:v>1.504</c:v>
                </c:pt>
                <c:pt idx="4">
                  <c:v>1.972</c:v>
                </c:pt>
                <c:pt idx="5">
                  <c:v>2.5960000000000001</c:v>
                </c:pt>
                <c:pt idx="6">
                  <c:v>2.6639999999999997</c:v>
                </c:pt>
                <c:pt idx="7">
                  <c:v>2.524</c:v>
                </c:pt>
                <c:pt idx="8">
                  <c:v>2.2759999999999998</c:v>
                </c:pt>
                <c:pt idx="9">
                  <c:v>1.8420000000000001</c:v>
                </c:pt>
                <c:pt idx="10">
                  <c:v>1.52</c:v>
                </c:pt>
                <c:pt idx="11">
                  <c:v>1.48</c:v>
                </c:pt>
              </c:numCache>
            </c:numRef>
          </c:val>
          <c:smooth val="0"/>
          <c:extLst>
            <c:ext xmlns:c16="http://schemas.microsoft.com/office/drawing/2014/chart" uri="{C3380CC4-5D6E-409C-BE32-E72D297353CC}">
              <c16:uniqueId val="{00000002-0E6D-496B-8212-214E134F9AB5}"/>
            </c:ext>
          </c:extLst>
        </c:ser>
        <c:dLbls>
          <c:showLegendKey val="0"/>
          <c:showVal val="0"/>
          <c:showCatName val="0"/>
          <c:showSerName val="0"/>
          <c:showPercent val="0"/>
          <c:showBubbleSize val="0"/>
        </c:dLbls>
        <c:marker val="1"/>
        <c:smooth val="0"/>
        <c:axId val="176636672"/>
        <c:axId val="176638208"/>
      </c:lineChart>
      <c:catAx>
        <c:axId val="1766329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76634496"/>
        <c:crosses val="autoZero"/>
        <c:auto val="0"/>
        <c:lblAlgn val="ctr"/>
        <c:lblOffset val="100"/>
        <c:tickLblSkip val="1"/>
        <c:tickMarkSkip val="1"/>
        <c:noMultiLvlLbl val="0"/>
      </c:catAx>
      <c:valAx>
        <c:axId val="176634496"/>
        <c:scaling>
          <c:orientation val="minMax"/>
          <c:max val="3.5"/>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a:t>MGD</a:t>
                </a:r>
              </a:p>
            </c:rich>
          </c:tx>
          <c:layout>
            <c:manualLayout>
              <c:xMode val="edge"/>
              <c:yMode val="edge"/>
              <c:x val="1.432126905189483E-2"/>
              <c:y val="0.25275503062117238"/>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76632960"/>
        <c:crosses val="autoZero"/>
        <c:crossBetween val="between"/>
        <c:majorUnit val="0.5"/>
      </c:valAx>
      <c:catAx>
        <c:axId val="176636672"/>
        <c:scaling>
          <c:orientation val="minMax"/>
        </c:scaling>
        <c:delete val="1"/>
        <c:axPos val="b"/>
        <c:numFmt formatCode="General" sourceLinked="1"/>
        <c:majorTickMark val="none"/>
        <c:minorTickMark val="none"/>
        <c:tickLblPos val="nextTo"/>
        <c:crossAx val="176638208"/>
        <c:crosses val="autoZero"/>
        <c:auto val="0"/>
        <c:lblAlgn val="ctr"/>
        <c:lblOffset val="100"/>
        <c:noMultiLvlLbl val="0"/>
      </c:catAx>
      <c:valAx>
        <c:axId val="176638208"/>
        <c:scaling>
          <c:orientation val="minMax"/>
        </c:scaling>
        <c:delete val="1"/>
        <c:axPos val="l"/>
        <c:numFmt formatCode="General" sourceLinked="1"/>
        <c:majorTickMark val="none"/>
        <c:minorTickMark val="none"/>
        <c:tickLblPos val="nextTo"/>
        <c:crossAx val="176636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dirty="0"/>
              <a:t>Opinion of Water Service Price</a:t>
            </a:r>
          </a:p>
        </c:rich>
      </c:tx>
      <c:layout/>
      <c:overlay val="0"/>
    </c:title>
    <c:autoTitleDeleted val="0"/>
    <c:plotArea>
      <c:layout/>
      <c:barChart>
        <c:barDir val="col"/>
        <c:grouping val="clustered"/>
        <c:varyColors val="0"/>
        <c:ser>
          <c:idx val="0"/>
          <c:order val="0"/>
          <c:tx>
            <c:strRef>
              <c:f>'Water Opinion'!$B$10</c:f>
              <c:strCache>
                <c:ptCount val="1"/>
                <c:pt idx="0">
                  <c:v>2014</c:v>
                </c:pt>
              </c:strCache>
            </c:strRef>
          </c:tx>
          <c:invertIfNegative val="0"/>
          <c:cat>
            <c:strRef>
              <c:f>'Water Opinion'!$A$11:$A$13</c:f>
              <c:strCache>
                <c:ptCount val="3"/>
                <c:pt idx="0">
                  <c:v>Good Bargain</c:v>
                </c:pt>
                <c:pt idx="1">
                  <c:v>Reasonably Priced</c:v>
                </c:pt>
                <c:pt idx="2">
                  <c:v>Excessively Priced</c:v>
                </c:pt>
              </c:strCache>
            </c:strRef>
          </c:cat>
          <c:val>
            <c:numRef>
              <c:f>'Water Opinion'!$B$11:$B$13</c:f>
              <c:numCache>
                <c:formatCode>0%</c:formatCode>
                <c:ptCount val="3"/>
                <c:pt idx="0">
                  <c:v>0.18</c:v>
                </c:pt>
                <c:pt idx="1">
                  <c:v>0.71</c:v>
                </c:pt>
                <c:pt idx="2">
                  <c:v>0.11</c:v>
                </c:pt>
              </c:numCache>
            </c:numRef>
          </c:val>
          <c:extLst>
            <c:ext xmlns:c16="http://schemas.microsoft.com/office/drawing/2014/chart" uri="{C3380CC4-5D6E-409C-BE32-E72D297353CC}">
              <c16:uniqueId val="{00000000-9752-439A-8C83-2C4C9244B274}"/>
            </c:ext>
          </c:extLst>
        </c:ser>
        <c:ser>
          <c:idx val="1"/>
          <c:order val="1"/>
          <c:tx>
            <c:strRef>
              <c:f>'Water Opinion'!$C$10</c:f>
              <c:strCache>
                <c:ptCount val="1"/>
                <c:pt idx="0">
                  <c:v>2016</c:v>
                </c:pt>
              </c:strCache>
            </c:strRef>
          </c:tx>
          <c:invertIfNegative val="0"/>
          <c:cat>
            <c:strRef>
              <c:f>'Water Opinion'!$A$11:$A$13</c:f>
              <c:strCache>
                <c:ptCount val="3"/>
                <c:pt idx="0">
                  <c:v>Good Bargain</c:v>
                </c:pt>
                <c:pt idx="1">
                  <c:v>Reasonably Priced</c:v>
                </c:pt>
                <c:pt idx="2">
                  <c:v>Excessively Priced</c:v>
                </c:pt>
              </c:strCache>
            </c:strRef>
          </c:cat>
          <c:val>
            <c:numRef>
              <c:f>'Water Opinion'!$C$11:$C$13</c:f>
              <c:numCache>
                <c:formatCode>0%</c:formatCode>
                <c:ptCount val="3"/>
                <c:pt idx="0">
                  <c:v>0.15</c:v>
                </c:pt>
                <c:pt idx="1">
                  <c:v>0.7</c:v>
                </c:pt>
                <c:pt idx="2">
                  <c:v>0.16</c:v>
                </c:pt>
              </c:numCache>
            </c:numRef>
          </c:val>
          <c:extLst>
            <c:ext xmlns:c16="http://schemas.microsoft.com/office/drawing/2014/chart" uri="{C3380CC4-5D6E-409C-BE32-E72D297353CC}">
              <c16:uniqueId val="{00000001-9752-439A-8C83-2C4C9244B274}"/>
            </c:ext>
          </c:extLst>
        </c:ser>
        <c:ser>
          <c:idx val="2"/>
          <c:order val="2"/>
          <c:tx>
            <c:strRef>
              <c:f>'Water Opinion'!$D$10</c:f>
              <c:strCache>
                <c:ptCount val="1"/>
                <c:pt idx="0">
                  <c:v>2018</c:v>
                </c:pt>
              </c:strCache>
            </c:strRef>
          </c:tx>
          <c:invertIfNegative val="0"/>
          <c:cat>
            <c:strRef>
              <c:f>'Water Opinion'!$A$11:$A$13</c:f>
              <c:strCache>
                <c:ptCount val="3"/>
                <c:pt idx="0">
                  <c:v>Good Bargain</c:v>
                </c:pt>
                <c:pt idx="1">
                  <c:v>Reasonably Priced</c:v>
                </c:pt>
                <c:pt idx="2">
                  <c:v>Excessively Priced</c:v>
                </c:pt>
              </c:strCache>
            </c:strRef>
          </c:cat>
          <c:val>
            <c:numRef>
              <c:f>'Water Opinion'!$D$11:$D$13</c:f>
              <c:numCache>
                <c:formatCode>0%</c:formatCode>
                <c:ptCount val="3"/>
                <c:pt idx="0">
                  <c:v>0.15</c:v>
                </c:pt>
                <c:pt idx="1">
                  <c:v>0.72</c:v>
                </c:pt>
                <c:pt idx="2">
                  <c:v>0.13</c:v>
                </c:pt>
              </c:numCache>
            </c:numRef>
          </c:val>
          <c:extLst>
            <c:ext xmlns:c16="http://schemas.microsoft.com/office/drawing/2014/chart" uri="{C3380CC4-5D6E-409C-BE32-E72D297353CC}">
              <c16:uniqueId val="{00000002-9752-439A-8C83-2C4C9244B274}"/>
            </c:ext>
          </c:extLst>
        </c:ser>
        <c:ser>
          <c:idx val="3"/>
          <c:order val="3"/>
          <c:tx>
            <c:strRef>
              <c:f>'Water Opinion'!$E$10</c:f>
              <c:strCache>
                <c:ptCount val="1"/>
                <c:pt idx="0">
                  <c:v>2020</c:v>
                </c:pt>
              </c:strCache>
            </c:strRef>
          </c:tx>
          <c:invertIfNegative val="0"/>
          <c:cat>
            <c:strRef>
              <c:f>'Water Opinion'!$A$11:$A$13</c:f>
              <c:strCache>
                <c:ptCount val="3"/>
                <c:pt idx="0">
                  <c:v>Good Bargain</c:v>
                </c:pt>
                <c:pt idx="1">
                  <c:v>Reasonably Priced</c:v>
                </c:pt>
                <c:pt idx="2">
                  <c:v>Excessively Priced</c:v>
                </c:pt>
              </c:strCache>
            </c:strRef>
          </c:cat>
          <c:val>
            <c:numRef>
              <c:f>'Water Opinion'!$E$11:$E$13</c:f>
              <c:numCache>
                <c:formatCode>0%</c:formatCode>
                <c:ptCount val="3"/>
                <c:pt idx="0">
                  <c:v>0.13</c:v>
                </c:pt>
                <c:pt idx="1">
                  <c:v>0.72</c:v>
                </c:pt>
                <c:pt idx="2">
                  <c:v>0.16</c:v>
                </c:pt>
              </c:numCache>
            </c:numRef>
          </c:val>
          <c:extLst>
            <c:ext xmlns:c16="http://schemas.microsoft.com/office/drawing/2014/chart" uri="{C3380CC4-5D6E-409C-BE32-E72D297353CC}">
              <c16:uniqueId val="{00000003-9752-439A-8C83-2C4C9244B274}"/>
            </c:ext>
          </c:extLst>
        </c:ser>
        <c:dLbls>
          <c:showLegendKey val="0"/>
          <c:showVal val="0"/>
          <c:showCatName val="0"/>
          <c:showSerName val="0"/>
          <c:showPercent val="0"/>
          <c:showBubbleSize val="0"/>
        </c:dLbls>
        <c:gapWidth val="150"/>
        <c:axId val="76898304"/>
        <c:axId val="70976064"/>
      </c:barChart>
      <c:catAx>
        <c:axId val="76898304"/>
        <c:scaling>
          <c:orientation val="minMax"/>
        </c:scaling>
        <c:delete val="0"/>
        <c:axPos val="b"/>
        <c:numFmt formatCode="General" sourceLinked="1"/>
        <c:majorTickMark val="out"/>
        <c:minorTickMark val="none"/>
        <c:tickLblPos val="nextTo"/>
        <c:crossAx val="70976064"/>
        <c:crosses val="autoZero"/>
        <c:auto val="1"/>
        <c:lblAlgn val="ctr"/>
        <c:lblOffset val="100"/>
        <c:noMultiLvlLbl val="0"/>
      </c:catAx>
      <c:valAx>
        <c:axId val="70976064"/>
        <c:scaling>
          <c:orientation val="minMax"/>
        </c:scaling>
        <c:delete val="0"/>
        <c:axPos val="l"/>
        <c:majorGridlines/>
        <c:numFmt formatCode="0%" sourceLinked="1"/>
        <c:majorTickMark val="out"/>
        <c:minorTickMark val="none"/>
        <c:tickLblPos val="nextTo"/>
        <c:txPr>
          <a:bodyPr/>
          <a:lstStyle/>
          <a:p>
            <a:pPr>
              <a:defRPr sz="1800"/>
            </a:pPr>
            <a:endParaRPr lang="en-US"/>
          </a:p>
        </c:txPr>
        <c:crossAx val="76898304"/>
        <c:crosses val="autoZero"/>
        <c:crossBetween val="between"/>
        <c:majorUnit val="0.2"/>
      </c:valAx>
      <c:dTable>
        <c:showHorzBorder val="1"/>
        <c:showVertBorder val="1"/>
        <c:showOutline val="1"/>
        <c:showKeys val="1"/>
        <c:txPr>
          <a:bodyPr/>
          <a:lstStyle/>
          <a:p>
            <a:pPr rtl="0">
              <a:defRPr sz="1800"/>
            </a:pPr>
            <a:endParaRPr lang="en-US"/>
          </a:p>
        </c:txPr>
      </c:dTable>
      <c:spPr>
        <a:noFill/>
        <a:ln w="19051">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0.11404</cdr:x>
      <cdr:y>0.20655</cdr:y>
    </cdr:from>
    <cdr:to>
      <cdr:x>0.96667</cdr:x>
      <cdr:y>0.20655</cdr:y>
    </cdr:to>
    <cdr:cxnSp macro="">
      <cdr:nvCxnSpPr>
        <cdr:cNvPr id="3" name="Straight Connector 2"/>
        <cdr:cNvCxnSpPr/>
      </cdr:nvCxnSpPr>
      <cdr:spPr>
        <a:xfrm xmlns:a="http://schemas.openxmlformats.org/drawingml/2006/main">
          <a:off x="990643" y="708260"/>
          <a:ext cx="7406640" cy="0"/>
        </a:xfrm>
        <a:prstGeom xmlns:a="http://schemas.openxmlformats.org/drawingml/2006/main" prst="line">
          <a:avLst/>
        </a:prstGeom>
        <a:ln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0.25</cdr:x>
      <cdr:y>0.09432</cdr:y>
    </cdr:from>
    <cdr:to>
      <cdr:x>0.29262</cdr:x>
      <cdr:y>0.15631</cdr:y>
    </cdr:to>
    <cdr:sp macro="" textlink="">
      <cdr:nvSpPr>
        <cdr:cNvPr id="2" name="5-Point Star 1"/>
        <cdr:cNvSpPr/>
      </cdr:nvSpPr>
      <cdr:spPr bwMode="auto">
        <a:xfrm xmlns:a="http://schemas.openxmlformats.org/drawingml/2006/main">
          <a:off x="2286000" y="485140"/>
          <a:ext cx="389717" cy="318845"/>
        </a:xfrm>
        <a:prstGeom xmlns:a="http://schemas.openxmlformats.org/drawingml/2006/main" prst="star5">
          <a:avLst/>
        </a:prstGeom>
        <a:solidFill xmlns:a="http://schemas.openxmlformats.org/drawingml/2006/main">
          <a:srgbClr val="00B050"/>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0.36155</cdr:x>
      <cdr:y>0.09185</cdr:y>
    </cdr:from>
    <cdr:to>
      <cdr:x>0.40417</cdr:x>
      <cdr:y>0.15384</cdr:y>
    </cdr:to>
    <cdr:sp macro="" textlink="">
      <cdr:nvSpPr>
        <cdr:cNvPr id="3" name="5-Point Star 2"/>
        <cdr:cNvSpPr/>
      </cdr:nvSpPr>
      <cdr:spPr bwMode="auto">
        <a:xfrm xmlns:a="http://schemas.openxmlformats.org/drawingml/2006/main">
          <a:off x="3305983" y="472440"/>
          <a:ext cx="389717" cy="318845"/>
        </a:xfrm>
        <a:prstGeom xmlns:a="http://schemas.openxmlformats.org/drawingml/2006/main" prst="star5">
          <a:avLst/>
        </a:prstGeom>
        <a:solidFill xmlns:a="http://schemas.openxmlformats.org/drawingml/2006/main">
          <a:srgbClr val="00B050"/>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0.39167</cdr:x>
      <cdr:y>0.08889</cdr:y>
    </cdr:from>
    <cdr:to>
      <cdr:x>0.43429</cdr:x>
      <cdr:y>0.15088</cdr:y>
    </cdr:to>
    <cdr:sp macro="" textlink="">
      <cdr:nvSpPr>
        <cdr:cNvPr id="4" name="5-Point Star 3"/>
        <cdr:cNvSpPr/>
      </cdr:nvSpPr>
      <cdr:spPr bwMode="auto">
        <a:xfrm xmlns:a="http://schemas.openxmlformats.org/drawingml/2006/main">
          <a:off x="3581400" y="457200"/>
          <a:ext cx="389717" cy="318845"/>
        </a:xfrm>
        <a:prstGeom xmlns:a="http://schemas.openxmlformats.org/drawingml/2006/main" prst="star5">
          <a:avLst/>
        </a:prstGeom>
        <a:solidFill xmlns:a="http://schemas.openxmlformats.org/drawingml/2006/main">
          <a:srgbClr val="FFFF00"/>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0.5171</cdr:x>
      <cdr:y>0.08691</cdr:y>
    </cdr:from>
    <cdr:to>
      <cdr:x>0.55972</cdr:x>
      <cdr:y>0.1489</cdr:y>
    </cdr:to>
    <cdr:sp macro="" textlink="">
      <cdr:nvSpPr>
        <cdr:cNvPr id="5" name="5-Point Star 4"/>
        <cdr:cNvSpPr/>
      </cdr:nvSpPr>
      <cdr:spPr bwMode="auto">
        <a:xfrm xmlns:a="http://schemas.openxmlformats.org/drawingml/2006/main">
          <a:off x="4728397" y="447040"/>
          <a:ext cx="389718" cy="318845"/>
        </a:xfrm>
        <a:prstGeom xmlns:a="http://schemas.openxmlformats.org/drawingml/2006/main" prst="star5">
          <a:avLst>
            <a:gd name="adj" fmla="val 19097"/>
            <a:gd name="hf" fmla="val 105146"/>
            <a:gd name="vf" fmla="val 110557"/>
          </a:avLst>
        </a:prstGeom>
        <a:solidFill xmlns:a="http://schemas.openxmlformats.org/drawingml/2006/main">
          <a:srgbClr val="FFFF00"/>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45D0458E-BAF2-4F63-AAA4-0A109B2C0D40}" type="datetimeFigureOut">
              <a:rPr lang="en-US" smtClean="0"/>
              <a:t>5/11/2021</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EEA24B7-3080-448F-97B2-EDBFD656EE58}" type="slidenum">
              <a:rPr lang="en-US" smtClean="0"/>
              <a:t>‹#›</a:t>
            </a:fld>
            <a:endParaRPr lang="en-US"/>
          </a:p>
        </p:txBody>
      </p:sp>
    </p:spTree>
    <p:extLst>
      <p:ext uri="{BB962C8B-B14F-4D97-AF65-F5344CB8AC3E}">
        <p14:creationId xmlns:p14="http://schemas.microsoft.com/office/powerpoint/2010/main" val="54031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8573D05-6575-4EDC-B64A-CFB6DC1CF850}" type="datetimeFigureOut">
              <a:rPr lang="en-US" smtClean="0"/>
              <a:t>5/11/2021</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mtClean="0">
                <a:latin typeface="Arial" panose="020B0604020202020204" pitchFamily="34" charset="0"/>
              </a:rPr>
              <a:t>06/22/13</a:t>
            </a:r>
          </a:p>
        </p:txBody>
      </p:sp>
      <p:sp>
        <p:nvSpPr>
          <p:cNvPr id="1945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FA10DCA-C03E-4B3D-9E78-CC4B40F599E3}" type="slidenum">
              <a:rPr lang="en-US" altLang="en-US">
                <a:latin typeface="Arial" panose="020B0604020202020204" pitchFamily="34" charset="0"/>
              </a:rPr>
              <a:pPr>
                <a:spcBef>
                  <a:spcPct val="0"/>
                </a:spcBef>
                <a:buClrTx/>
                <a:buFontTx/>
                <a:buNone/>
              </a:pPr>
              <a:t>2</a:t>
            </a:fld>
            <a:endParaRPr lang="en-US" altLang="en-US">
              <a:latin typeface="Arial" panose="020B0604020202020204" pitchFamily="34" charset="0"/>
            </a:endParaRPr>
          </a:p>
        </p:txBody>
      </p:sp>
      <p:sp>
        <p:nvSpPr>
          <p:cNvPr id="19460"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19461"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r>
              <a:rPr lang="en-US" altLang="en-US" dirty="0" smtClean="0">
                <a:latin typeface="Calibri" panose="020F0502020204030204" pitchFamily="34" charset="0"/>
                <a:ea typeface="ＭＳ Ｐゴシック" panose="020B0600070205080204" pitchFamily="34" charset="-128"/>
              </a:rPr>
              <a:t>Regulations are constantly evolving and many have unknown costs like the new requirements with the Water Management Act Regulations and PFAS</a:t>
            </a:r>
          </a:p>
        </p:txBody>
      </p:sp>
    </p:spTree>
    <p:extLst>
      <p:ext uri="{BB962C8B-B14F-4D97-AF65-F5344CB8AC3E}">
        <p14:creationId xmlns:p14="http://schemas.microsoft.com/office/powerpoint/2010/main" val="1893137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smtClean="0"/>
          </a:p>
        </p:txBody>
      </p:sp>
      <p:sp>
        <p:nvSpPr>
          <p:cNvPr id="4" name="Header Placeholder 3"/>
          <p:cNvSpPr>
            <a:spLocks noGrp="1"/>
          </p:cNvSpPr>
          <p:nvPr>
            <p:ph type="hdr" sz="quarter"/>
          </p:nvPr>
        </p:nvSpPr>
        <p:spPr/>
        <p:txBody>
          <a:bodyPr/>
          <a:lstStyle/>
          <a:p>
            <a:pPr>
              <a:defRPr/>
            </a:pPr>
            <a:r>
              <a:rPr lang="en-US" smtClean="0"/>
              <a:t>Water/Sewer Division, CPW</a:t>
            </a:r>
            <a:endParaRPr lang="en-US"/>
          </a:p>
        </p:txBody>
      </p:sp>
      <p:sp>
        <p:nvSpPr>
          <p:cNvPr id="5" name="Date Placeholder 4"/>
          <p:cNvSpPr>
            <a:spLocks noGrp="1"/>
          </p:cNvSpPr>
          <p:nvPr>
            <p:ph type="dt" sz="quarter" idx="1"/>
          </p:nvPr>
        </p:nvSpPr>
        <p:spPr/>
        <p:txBody>
          <a:bodyPr/>
          <a:lstStyle/>
          <a:p>
            <a:pPr>
              <a:defRPr/>
            </a:pPr>
            <a:r>
              <a:rPr lang="en-US" smtClean="0"/>
              <a:t>Article 50</a:t>
            </a:r>
            <a:endParaRPr lang="en-US"/>
          </a:p>
        </p:txBody>
      </p:sp>
      <p:sp>
        <p:nvSpPr>
          <p:cNvPr id="6" name="Footer Placeholder 5"/>
          <p:cNvSpPr>
            <a:spLocks noGrp="1"/>
          </p:cNvSpPr>
          <p:nvPr>
            <p:ph type="ftr" sz="quarter" idx="4"/>
          </p:nvPr>
        </p:nvSpPr>
        <p:spPr/>
        <p:txBody>
          <a:bodyPr/>
          <a:lstStyle/>
          <a:p>
            <a:pPr>
              <a:defRPr/>
            </a:pPr>
            <a:r>
              <a:rPr lang="en-US" smtClean="0"/>
              <a:t>Public Hearing, March 16, 2015</a:t>
            </a:r>
            <a:endParaRPr lang="en-US"/>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11</a:t>
            </a:fld>
            <a:endParaRPr lang="en-US" altLang="en-US" sz="1200"/>
          </a:p>
        </p:txBody>
      </p:sp>
    </p:spTree>
    <p:extLst>
      <p:ext uri="{BB962C8B-B14F-4D97-AF65-F5344CB8AC3E}">
        <p14:creationId xmlns:p14="http://schemas.microsoft.com/office/powerpoint/2010/main" val="170548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smtClean="0"/>
          </a:p>
        </p:txBody>
      </p:sp>
      <p:sp>
        <p:nvSpPr>
          <p:cNvPr id="4" name="Header Placeholder 3"/>
          <p:cNvSpPr>
            <a:spLocks noGrp="1"/>
          </p:cNvSpPr>
          <p:nvPr>
            <p:ph type="hdr" sz="quarter"/>
          </p:nvPr>
        </p:nvSpPr>
        <p:spPr/>
        <p:txBody>
          <a:bodyPr/>
          <a:lstStyle/>
          <a:p>
            <a:pPr>
              <a:defRPr/>
            </a:pPr>
            <a:r>
              <a:rPr lang="en-US" smtClean="0"/>
              <a:t>Water/Sewer Division, CPW</a:t>
            </a:r>
            <a:endParaRPr lang="en-US"/>
          </a:p>
        </p:txBody>
      </p:sp>
      <p:sp>
        <p:nvSpPr>
          <p:cNvPr id="5" name="Date Placeholder 4"/>
          <p:cNvSpPr>
            <a:spLocks noGrp="1"/>
          </p:cNvSpPr>
          <p:nvPr>
            <p:ph type="dt" sz="quarter" idx="1"/>
          </p:nvPr>
        </p:nvSpPr>
        <p:spPr/>
        <p:txBody>
          <a:bodyPr/>
          <a:lstStyle/>
          <a:p>
            <a:pPr>
              <a:defRPr/>
            </a:pPr>
            <a:r>
              <a:rPr lang="en-US" smtClean="0"/>
              <a:t>Article 50</a:t>
            </a:r>
            <a:endParaRPr lang="en-US"/>
          </a:p>
        </p:txBody>
      </p:sp>
      <p:sp>
        <p:nvSpPr>
          <p:cNvPr id="6" name="Footer Placeholder 5"/>
          <p:cNvSpPr>
            <a:spLocks noGrp="1"/>
          </p:cNvSpPr>
          <p:nvPr>
            <p:ph type="ftr" sz="quarter" idx="4"/>
          </p:nvPr>
        </p:nvSpPr>
        <p:spPr/>
        <p:txBody>
          <a:bodyPr/>
          <a:lstStyle/>
          <a:p>
            <a:pPr>
              <a:defRPr/>
            </a:pPr>
            <a:r>
              <a:rPr lang="en-US" smtClean="0"/>
              <a:t>Public Hearing, March 16, 2015</a:t>
            </a:r>
            <a:endParaRPr lang="en-US"/>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12</a:t>
            </a:fld>
            <a:endParaRPr lang="en-US" altLang="en-US" sz="1200"/>
          </a:p>
        </p:txBody>
      </p:sp>
    </p:spTree>
    <p:extLst>
      <p:ext uri="{BB962C8B-B14F-4D97-AF65-F5344CB8AC3E}">
        <p14:creationId xmlns:p14="http://schemas.microsoft.com/office/powerpoint/2010/main" val="196612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8E9BF4-1000-43BB-A659-083F1653A7DA}" type="slidenum">
              <a:rPr lang="en-US" altLang="en-US"/>
              <a:pPr eaLnBrk="1" hangingPunct="1">
                <a:spcBef>
                  <a:spcPct val="0"/>
                </a:spcBef>
              </a:pPr>
              <a:t>13</a:t>
            </a:fld>
            <a:endParaRPr lang="en-US" altLang="en-US"/>
          </a:p>
        </p:txBody>
      </p:sp>
      <p:sp>
        <p:nvSpPr>
          <p:cNvPr id="84995"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597893" y="4279296"/>
            <a:ext cx="5449491" cy="4356150"/>
          </a:xfrm>
        </p:spPr>
        <p:txBody>
          <a:bodyPr/>
          <a:lstStyle/>
          <a:p>
            <a:pPr eaLnBrk="1" hangingPunct="1">
              <a:lnSpc>
                <a:spcPct val="90000"/>
              </a:lnSpc>
              <a:spcBef>
                <a:spcPct val="0"/>
              </a:spcBef>
              <a:defRPr/>
            </a:pPr>
            <a:r>
              <a:rPr lang="en-US" dirty="0" smtClean="0"/>
              <a:t>	</a:t>
            </a:r>
            <a:endParaRPr lang="en-US" sz="1300" dirty="0"/>
          </a:p>
          <a:p>
            <a:pPr marL="275434" indent="-275434">
              <a:lnSpc>
                <a:spcPct val="90000"/>
              </a:lnSpc>
              <a:spcBef>
                <a:spcPct val="0"/>
              </a:spcBef>
              <a:buFontTx/>
              <a:buChar char="•"/>
              <a:defRPr/>
            </a:pPr>
            <a:endParaRPr lang="en-US" sz="1300" dirty="0"/>
          </a:p>
          <a:p>
            <a:pPr marL="275434" indent="-275434">
              <a:lnSpc>
                <a:spcPct val="90000"/>
              </a:lnSpc>
              <a:spcBef>
                <a:spcPct val="0"/>
              </a:spcBef>
              <a:buFontTx/>
              <a:buChar char="•"/>
              <a:defRPr/>
            </a:pPr>
            <a:endParaRPr lang="en-US" sz="1300" dirty="0"/>
          </a:p>
        </p:txBody>
      </p:sp>
      <p:sp>
        <p:nvSpPr>
          <p:cNvPr id="33797"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3798"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3799"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4848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A9D500-D5F4-4ED9-BA82-2A6F65752CAC}" type="slidenum">
              <a:rPr lang="en-US" altLang="en-US"/>
              <a:pPr eaLnBrk="1" hangingPunct="1">
                <a:spcBef>
                  <a:spcPct val="0"/>
                </a:spcBef>
              </a:pPr>
              <a:t>14</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72439" y="4276222"/>
            <a:ext cx="5449491" cy="4208588"/>
          </a:xfrm>
          <a:noFill/>
        </p:spPr>
        <p:txBody>
          <a:bodyPr/>
          <a:lstStyle/>
          <a:p>
            <a:pPr eaLnBrk="1" hangingPunct="1"/>
            <a:endParaRPr lang="en-US" altLang="en-US" sz="1900" dirty="0">
              <a:latin typeface="Arial" panose="020B0604020202020204" pitchFamily="34" charset="0"/>
            </a:endParaRPr>
          </a:p>
          <a:p>
            <a:pPr eaLnBrk="1" hangingPunct="1"/>
            <a:endParaRPr lang="en-US" altLang="en-US" dirty="0" smtClean="0">
              <a:latin typeface="Arial" panose="020B0604020202020204" pitchFamily="34" charset="0"/>
            </a:endParaRPr>
          </a:p>
        </p:txBody>
      </p:sp>
      <p:sp>
        <p:nvSpPr>
          <p:cNvPr id="3994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994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994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76751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48244-432C-4E27-B466-877FE7031905}" type="slidenum">
              <a:rPr lang="en-US" altLang="en-US"/>
              <a:pPr/>
              <a:t>16</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sz="1500" dirty="0"/>
          </a:p>
        </p:txBody>
      </p:sp>
    </p:spTree>
    <p:extLst>
      <p:ext uri="{BB962C8B-B14F-4D97-AF65-F5344CB8AC3E}">
        <p14:creationId xmlns:p14="http://schemas.microsoft.com/office/powerpoint/2010/main" val="56291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17</a:t>
            </a:fld>
            <a:endParaRPr lang="en-US"/>
          </a:p>
        </p:txBody>
      </p:sp>
    </p:spTree>
    <p:extLst>
      <p:ext uri="{BB962C8B-B14F-4D97-AF65-F5344CB8AC3E}">
        <p14:creationId xmlns:p14="http://schemas.microsoft.com/office/powerpoint/2010/main" val="220621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smtClean="0"/>
          </a:p>
        </p:txBody>
      </p:sp>
      <p:sp>
        <p:nvSpPr>
          <p:cNvPr id="4" name="Header Placeholder 3"/>
          <p:cNvSpPr>
            <a:spLocks noGrp="1"/>
          </p:cNvSpPr>
          <p:nvPr>
            <p:ph type="hdr" sz="quarter"/>
          </p:nvPr>
        </p:nvSpPr>
        <p:spPr/>
        <p:txBody>
          <a:bodyPr/>
          <a:lstStyle/>
          <a:p>
            <a:pPr>
              <a:defRPr/>
            </a:pPr>
            <a:r>
              <a:rPr lang="en-US" smtClean="0"/>
              <a:t>Water/Sewer Division, CPW</a:t>
            </a:r>
            <a:endParaRPr lang="en-US"/>
          </a:p>
        </p:txBody>
      </p:sp>
      <p:sp>
        <p:nvSpPr>
          <p:cNvPr id="5" name="Date Placeholder 4"/>
          <p:cNvSpPr>
            <a:spLocks noGrp="1"/>
          </p:cNvSpPr>
          <p:nvPr>
            <p:ph type="dt" sz="quarter" idx="1"/>
          </p:nvPr>
        </p:nvSpPr>
        <p:spPr/>
        <p:txBody>
          <a:bodyPr/>
          <a:lstStyle/>
          <a:p>
            <a:pPr>
              <a:defRPr/>
            </a:pPr>
            <a:r>
              <a:rPr lang="en-US" smtClean="0"/>
              <a:t>Article 50</a:t>
            </a:r>
            <a:endParaRPr lang="en-US"/>
          </a:p>
        </p:txBody>
      </p:sp>
      <p:sp>
        <p:nvSpPr>
          <p:cNvPr id="6" name="Footer Placeholder 5"/>
          <p:cNvSpPr>
            <a:spLocks noGrp="1"/>
          </p:cNvSpPr>
          <p:nvPr>
            <p:ph type="ftr" sz="quarter" idx="4"/>
          </p:nvPr>
        </p:nvSpPr>
        <p:spPr/>
        <p:txBody>
          <a:bodyPr/>
          <a:lstStyle/>
          <a:p>
            <a:pPr>
              <a:defRPr/>
            </a:pPr>
            <a:r>
              <a:rPr lang="en-US" smtClean="0"/>
              <a:t>Public Hearing, March 16, 2015</a:t>
            </a:r>
            <a:endParaRPr lang="en-US"/>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18</a:t>
            </a:fld>
            <a:endParaRPr lang="en-US" altLang="en-US" sz="1200"/>
          </a:p>
        </p:txBody>
      </p:sp>
    </p:spTree>
    <p:extLst>
      <p:ext uri="{BB962C8B-B14F-4D97-AF65-F5344CB8AC3E}">
        <p14:creationId xmlns:p14="http://schemas.microsoft.com/office/powerpoint/2010/main" val="181599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mtClean="0">
                <a:latin typeface="Arial" panose="020B0604020202020204" pitchFamily="34" charset="0"/>
              </a:rPr>
              <a:t>06/22/13</a:t>
            </a:r>
          </a:p>
        </p:txBody>
      </p:sp>
      <p:sp>
        <p:nvSpPr>
          <p:cNvPr id="2150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1896599-BA7A-4931-8141-91818B75F72F}" type="slidenum">
              <a:rPr lang="en-US" altLang="en-US">
                <a:latin typeface="Arial" panose="020B0604020202020204" pitchFamily="34" charset="0"/>
              </a:rPr>
              <a:pPr>
                <a:spcBef>
                  <a:spcPct val="0"/>
                </a:spcBef>
                <a:buClrTx/>
                <a:buFontTx/>
                <a:buNone/>
              </a:pPr>
              <a:t>19</a:t>
            </a:fld>
            <a:endParaRPr lang="en-US" altLang="en-US">
              <a:latin typeface="Arial" panose="020B0604020202020204" pitchFamily="34" charset="0"/>
            </a:endParaRPr>
          </a:p>
        </p:txBody>
      </p:sp>
      <p:sp>
        <p:nvSpPr>
          <p:cNvPr id="21508"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21509"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r>
              <a:rPr lang="en-US" altLang="en-US" dirty="0" smtClean="0">
                <a:latin typeface="Calibri" panose="020F0502020204030204" pitchFamily="34" charset="0"/>
                <a:ea typeface="ＭＳ Ｐゴシック" panose="020B0600070205080204" pitchFamily="34" charset="-128"/>
              </a:rPr>
              <a:t>Add health language</a:t>
            </a:r>
          </a:p>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endParaRPr lang="en-US"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48188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mtClean="0">
                <a:latin typeface="Arial" panose="020B0604020202020204" pitchFamily="34" charset="0"/>
              </a:rPr>
              <a:t>06/22/13</a:t>
            </a:r>
          </a:p>
        </p:txBody>
      </p:sp>
      <p:sp>
        <p:nvSpPr>
          <p:cNvPr id="2355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07EAA87-D439-4864-A539-FE4D5C607C08}" type="slidenum">
              <a:rPr lang="en-US" altLang="en-US">
                <a:latin typeface="Arial" panose="020B0604020202020204" pitchFamily="34" charset="0"/>
              </a:rPr>
              <a:pPr>
                <a:spcBef>
                  <a:spcPct val="0"/>
                </a:spcBef>
                <a:buClrTx/>
                <a:buFontTx/>
                <a:buNone/>
              </a:pPr>
              <a:t>20</a:t>
            </a:fld>
            <a:endParaRPr lang="en-US" altLang="en-US">
              <a:latin typeface="Arial" panose="020B0604020202020204" pitchFamily="34" charset="0"/>
            </a:endParaRPr>
          </a:p>
        </p:txBody>
      </p:sp>
      <p:sp>
        <p:nvSpPr>
          <p:cNvPr id="23556"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23557"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r>
              <a:rPr lang="en-US" altLang="en-US" dirty="0" smtClean="0">
                <a:latin typeface="Calibri" panose="020F0502020204030204" pitchFamily="34" charset="0"/>
                <a:ea typeface="ＭＳ Ｐゴシック" panose="020B0600070205080204" pitchFamily="34" charset="-128"/>
              </a:rPr>
              <a:t>PFAS will extend wastewater and other.  </a:t>
            </a:r>
          </a:p>
        </p:txBody>
      </p:sp>
    </p:spTree>
    <p:extLst>
      <p:ext uri="{BB962C8B-B14F-4D97-AF65-F5344CB8AC3E}">
        <p14:creationId xmlns:p14="http://schemas.microsoft.com/office/powerpoint/2010/main" val="174687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mtClean="0">
                <a:latin typeface="Arial" panose="020B0604020202020204" pitchFamily="34" charset="0"/>
              </a:rPr>
              <a:t>06/22/13</a:t>
            </a:r>
          </a:p>
        </p:txBody>
      </p:sp>
      <p:sp>
        <p:nvSpPr>
          <p:cNvPr id="2150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1896599-BA7A-4931-8141-91818B75F72F}" type="slidenum">
              <a:rPr lang="en-US" altLang="en-US">
                <a:latin typeface="Arial" panose="020B0604020202020204" pitchFamily="34" charset="0"/>
              </a:rPr>
              <a:pPr>
                <a:spcBef>
                  <a:spcPct val="0"/>
                </a:spcBef>
                <a:buClrTx/>
                <a:buFontTx/>
                <a:buNone/>
              </a:pPr>
              <a:t>21</a:t>
            </a:fld>
            <a:endParaRPr lang="en-US" altLang="en-US">
              <a:latin typeface="Arial" panose="020B0604020202020204" pitchFamily="34" charset="0"/>
            </a:endParaRPr>
          </a:p>
        </p:txBody>
      </p:sp>
      <p:sp>
        <p:nvSpPr>
          <p:cNvPr id="21508"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21509"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r>
              <a:rPr lang="en-US" altLang="en-US" dirty="0" smtClean="0">
                <a:latin typeface="Calibri" panose="020F0502020204030204" pitchFamily="34" charset="0"/>
                <a:ea typeface="ＭＳ Ｐゴシック" panose="020B0600070205080204" pitchFamily="34" charset="-128"/>
              </a:rPr>
              <a:t>Add health language</a:t>
            </a:r>
          </a:p>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endParaRPr lang="en-US"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81240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DCD045-9080-4A24-93A6-F43D9F91DBB5}" type="slidenum">
              <a:rPr lang="en-US" altLang="en-US"/>
              <a:pPr eaLnBrk="1" hangingPunct="1">
                <a:spcBef>
                  <a:spcPct val="0"/>
                </a:spcBef>
              </a:pPr>
              <a:t>3</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72439" y="4276222"/>
            <a:ext cx="5449491" cy="4208588"/>
          </a:xfrm>
          <a:noFill/>
        </p:spPr>
        <p:txBody>
          <a:bodyPr/>
          <a:lstStyle/>
          <a:p>
            <a:pPr eaLnBrk="1" hangingPunct="1">
              <a:lnSpc>
                <a:spcPct val="90000"/>
              </a:lnSpc>
            </a:pPr>
            <a:endParaRPr lang="en-US" altLang="en-US" sz="1900" dirty="0">
              <a:latin typeface="Arial" panose="020B0604020202020204" pitchFamily="34" charset="0"/>
            </a:endParaRPr>
          </a:p>
        </p:txBody>
      </p:sp>
      <p:sp>
        <p:nvSpPr>
          <p:cNvPr id="3994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994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994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397734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mtClean="0">
                <a:latin typeface="Arial" panose="020B0604020202020204" pitchFamily="34" charset="0"/>
              </a:rPr>
              <a:t>06/22/13</a:t>
            </a:r>
          </a:p>
        </p:txBody>
      </p:sp>
      <p:sp>
        <p:nvSpPr>
          <p:cNvPr id="2355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07EAA87-D439-4864-A539-FE4D5C607C08}" type="slidenum">
              <a:rPr lang="en-US" altLang="en-US">
                <a:latin typeface="Arial" panose="020B0604020202020204" pitchFamily="34" charset="0"/>
              </a:rPr>
              <a:pPr>
                <a:spcBef>
                  <a:spcPct val="0"/>
                </a:spcBef>
                <a:buClrTx/>
                <a:buFontTx/>
                <a:buNone/>
              </a:pPr>
              <a:t>22</a:t>
            </a:fld>
            <a:endParaRPr lang="en-US" altLang="en-US">
              <a:latin typeface="Arial" panose="020B0604020202020204" pitchFamily="34" charset="0"/>
            </a:endParaRPr>
          </a:p>
        </p:txBody>
      </p:sp>
      <p:sp>
        <p:nvSpPr>
          <p:cNvPr id="23556"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23557"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endParaRPr lang="en-US"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210851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AFA6F2A-41FC-440A-BE86-15C3CBA2627A}" type="slidenum">
              <a:rPr lang="en-US" altLang="en-US"/>
              <a:pPr eaLnBrk="1" hangingPunct="1">
                <a:spcBef>
                  <a:spcPct val="0"/>
                </a:spcBef>
              </a:pPr>
              <a:t>23</a:t>
            </a:fld>
            <a:endParaRPr lang="en-US" altLang="en-US"/>
          </a:p>
        </p:txBody>
      </p:sp>
      <p:sp>
        <p:nvSpPr>
          <p:cNvPr id="86019"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70918" y="4276222"/>
            <a:ext cx="5449491" cy="4208588"/>
          </a:xfrm>
        </p:spPr>
        <p:txBody>
          <a:bodyPr/>
          <a:lstStyle/>
          <a:p>
            <a:pPr eaLnBrk="1" hangingPunct="1">
              <a:defRPr/>
            </a:pPr>
            <a:endParaRPr lang="en-US" sz="1300" dirty="0"/>
          </a:p>
        </p:txBody>
      </p:sp>
      <p:sp>
        <p:nvSpPr>
          <p:cNvPr id="3482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482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482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381229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7F30E3-A33B-45A5-8C55-F3DB048D03A0}" type="slidenum">
              <a:rPr lang="en-US" altLang="en-US"/>
              <a:pPr eaLnBrk="1" hangingPunct="1">
                <a:spcBef>
                  <a:spcPct val="0"/>
                </a:spcBef>
              </a:pPr>
              <a:t>24</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lnSpc>
                <a:spcPct val="90000"/>
              </a:lnSpc>
            </a:pPr>
            <a:endParaRPr lang="en-US" altLang="en-US" sz="900" dirty="0">
              <a:latin typeface="Arial" panose="020B0604020202020204" pitchFamily="34" charset="0"/>
            </a:endParaRPr>
          </a:p>
        </p:txBody>
      </p:sp>
      <p:sp>
        <p:nvSpPr>
          <p:cNvPr id="28677"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endParaRPr lang="en-US" sz="1200" dirty="0"/>
          </a:p>
        </p:txBody>
      </p:sp>
      <p:sp>
        <p:nvSpPr>
          <p:cNvPr id="28678"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28679"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1958944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8F05F7-B622-434C-88BC-B4244D18B07E}" type="slidenum">
              <a:rPr lang="en-US" altLang="en-US"/>
              <a:pPr eaLnBrk="1" hangingPunct="1">
                <a:spcBef>
                  <a:spcPct val="0"/>
                </a:spcBef>
              </a:pPr>
              <a:t>25</a:t>
            </a:fld>
            <a:endParaRPr lang="en-US" altLang="en-US"/>
          </a:p>
        </p:txBody>
      </p:sp>
      <p:sp>
        <p:nvSpPr>
          <p:cNvPr id="79875"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marL="275434" indent="-275434">
              <a:defRPr/>
            </a:pPr>
            <a:r>
              <a:rPr lang="en-US" dirty="0"/>
              <a:t>America’s economic future depends on clean and safe water, yet our water, wastewater and stormwater systems are old and in critical need of repairs, upgrades and replacements. The American Society of Civil Engineers gives these systems only a “C-” letter grade. </a:t>
            </a:r>
            <a:endParaRPr lang="en-US" sz="1300" dirty="0"/>
          </a:p>
        </p:txBody>
      </p:sp>
      <p:sp>
        <p:nvSpPr>
          <p:cNvPr id="2970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2970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2970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83407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smtClean="0"/>
          </a:p>
        </p:txBody>
      </p:sp>
      <p:sp>
        <p:nvSpPr>
          <p:cNvPr id="4" name="Header Placeholder 3"/>
          <p:cNvSpPr>
            <a:spLocks noGrp="1"/>
          </p:cNvSpPr>
          <p:nvPr>
            <p:ph type="hdr" sz="quarter"/>
          </p:nvPr>
        </p:nvSpPr>
        <p:spPr/>
        <p:txBody>
          <a:bodyPr/>
          <a:lstStyle/>
          <a:p>
            <a:pPr>
              <a:defRPr/>
            </a:pPr>
            <a:r>
              <a:rPr lang="en-US" smtClean="0"/>
              <a:t>Water/Sewer Division, CPW</a:t>
            </a:r>
            <a:endParaRPr lang="en-US"/>
          </a:p>
        </p:txBody>
      </p:sp>
      <p:sp>
        <p:nvSpPr>
          <p:cNvPr id="5" name="Date Placeholder 4"/>
          <p:cNvSpPr>
            <a:spLocks noGrp="1"/>
          </p:cNvSpPr>
          <p:nvPr>
            <p:ph type="dt" sz="quarter" idx="1"/>
          </p:nvPr>
        </p:nvSpPr>
        <p:spPr/>
        <p:txBody>
          <a:bodyPr/>
          <a:lstStyle/>
          <a:p>
            <a:pPr>
              <a:defRPr/>
            </a:pPr>
            <a:r>
              <a:rPr lang="en-US" smtClean="0"/>
              <a:t>Article 50</a:t>
            </a:r>
            <a:endParaRPr lang="en-US"/>
          </a:p>
        </p:txBody>
      </p:sp>
      <p:sp>
        <p:nvSpPr>
          <p:cNvPr id="6" name="Footer Placeholder 5"/>
          <p:cNvSpPr>
            <a:spLocks noGrp="1"/>
          </p:cNvSpPr>
          <p:nvPr>
            <p:ph type="ftr" sz="quarter" idx="4"/>
          </p:nvPr>
        </p:nvSpPr>
        <p:spPr/>
        <p:txBody>
          <a:bodyPr/>
          <a:lstStyle/>
          <a:p>
            <a:pPr>
              <a:defRPr/>
            </a:pPr>
            <a:r>
              <a:rPr lang="en-US" smtClean="0"/>
              <a:t>Public Hearing, March 16, 2015</a:t>
            </a:r>
            <a:endParaRPr lang="en-US"/>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4</a:t>
            </a:fld>
            <a:endParaRPr lang="en-US" altLang="en-US" sz="1200"/>
          </a:p>
        </p:txBody>
      </p:sp>
    </p:spTree>
    <p:extLst>
      <p:ext uri="{BB962C8B-B14F-4D97-AF65-F5344CB8AC3E}">
        <p14:creationId xmlns:p14="http://schemas.microsoft.com/office/powerpoint/2010/main" val="427000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463834-91EA-4E46-8D23-2B669BC5FB8F}" type="slidenum">
              <a:rPr lang="en-US" altLang="en-US"/>
              <a:pPr eaLnBrk="1" hangingPunct="1">
                <a:spcBef>
                  <a:spcPct val="0"/>
                </a:spcBef>
              </a:pPr>
              <a:t>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lnSpc>
                <a:spcPct val="90000"/>
              </a:lnSpc>
            </a:pPr>
            <a:endParaRPr lang="en-US" altLang="en-US" sz="1300" dirty="0">
              <a:latin typeface="Arial" panose="020B0604020202020204" pitchFamily="34" charset="0"/>
            </a:endParaRPr>
          </a:p>
          <a:p>
            <a:pPr eaLnBrk="1" hangingPunct="1">
              <a:lnSpc>
                <a:spcPct val="90000"/>
              </a:lnSpc>
            </a:pPr>
            <a:endParaRPr lang="en-US" altLang="en-US" sz="1300" dirty="0">
              <a:latin typeface="Arial" panose="020B0604020202020204" pitchFamily="34" charset="0"/>
            </a:endParaRPr>
          </a:p>
          <a:p>
            <a:pPr eaLnBrk="1" hangingPunct="1">
              <a:lnSpc>
                <a:spcPct val="90000"/>
              </a:lnSpc>
            </a:pPr>
            <a:endParaRPr lang="en-US" altLang="en-US" sz="1500" dirty="0">
              <a:latin typeface="Arial" panose="020B0604020202020204" pitchFamily="34" charset="0"/>
            </a:endParaRPr>
          </a:p>
          <a:p>
            <a:pPr eaLnBrk="1" hangingPunct="1">
              <a:lnSpc>
                <a:spcPct val="90000"/>
              </a:lnSpc>
            </a:pPr>
            <a:endParaRPr lang="en-US" altLang="en-US" sz="1500" dirty="0">
              <a:latin typeface="Arial" panose="020B0604020202020204" pitchFamily="34" charset="0"/>
            </a:endParaRPr>
          </a:p>
        </p:txBody>
      </p:sp>
      <p:sp>
        <p:nvSpPr>
          <p:cNvPr id="30725"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0726"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0727"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58063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49F270-12AC-44E9-AE88-F91DDE69CA92}" type="slidenum">
              <a:rPr lang="en-US" altLang="en-US"/>
              <a:pPr eaLnBrk="1" hangingPunct="1">
                <a:spcBef>
                  <a:spcPct val="0"/>
                </a:spcBef>
              </a:pPr>
              <a:t>6</a:t>
            </a:fld>
            <a:endParaRPr lang="en-US" altLang="en-US"/>
          </a:p>
        </p:txBody>
      </p:sp>
      <p:sp>
        <p:nvSpPr>
          <p:cNvPr id="82947"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pPr eaLnBrk="1" hangingPunct="1">
              <a:lnSpc>
                <a:spcPct val="90000"/>
              </a:lnSpc>
              <a:defRPr/>
            </a:pPr>
            <a:endParaRPr lang="en-US" altLang="en-US" sz="900" dirty="0"/>
          </a:p>
        </p:txBody>
      </p:sp>
      <p:sp>
        <p:nvSpPr>
          <p:cNvPr id="31749"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1750"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1751"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25964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 Plan</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7</a:t>
            </a:fld>
            <a:endParaRPr lang="en-US"/>
          </a:p>
        </p:txBody>
      </p:sp>
    </p:spTree>
    <p:extLst>
      <p:ext uri="{BB962C8B-B14F-4D97-AF65-F5344CB8AC3E}">
        <p14:creationId xmlns:p14="http://schemas.microsoft.com/office/powerpoint/2010/main" val="363783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C26B89-AE64-402D-9589-5C6B7F0C7D12}" type="slidenum">
              <a:rPr lang="en-US" altLang="en-US"/>
              <a:pPr eaLnBrk="1" hangingPunct="1">
                <a:spcBef>
                  <a:spcPct val="0"/>
                </a:spcBef>
              </a:pPr>
              <a:t>8</a:t>
            </a:fld>
            <a:endParaRPr lang="en-US" altLang="en-US"/>
          </a:p>
        </p:txBody>
      </p:sp>
      <p:sp>
        <p:nvSpPr>
          <p:cNvPr id="81923"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70918" y="4276222"/>
            <a:ext cx="5376466" cy="4577493"/>
          </a:xfrm>
        </p:spPr>
        <p:txBody>
          <a:bodyPr/>
          <a:lstStyle/>
          <a:p>
            <a:pPr marL="275434" indent="-275434">
              <a:defRPr/>
            </a:pPr>
            <a:endParaRPr lang="en-US" sz="1300" dirty="0"/>
          </a:p>
        </p:txBody>
      </p:sp>
      <p:sp>
        <p:nvSpPr>
          <p:cNvPr id="32774"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2775"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163145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 Plan</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a:p>
        </p:txBody>
      </p:sp>
    </p:spTree>
    <p:extLst>
      <p:ext uri="{BB962C8B-B14F-4D97-AF65-F5344CB8AC3E}">
        <p14:creationId xmlns:p14="http://schemas.microsoft.com/office/powerpoint/2010/main" val="87513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smtClean="0"/>
          </a:p>
        </p:txBody>
      </p:sp>
      <p:sp>
        <p:nvSpPr>
          <p:cNvPr id="4" name="Header Placeholder 3"/>
          <p:cNvSpPr>
            <a:spLocks noGrp="1"/>
          </p:cNvSpPr>
          <p:nvPr>
            <p:ph type="hdr" sz="quarter"/>
          </p:nvPr>
        </p:nvSpPr>
        <p:spPr/>
        <p:txBody>
          <a:bodyPr/>
          <a:lstStyle/>
          <a:p>
            <a:pPr>
              <a:defRPr/>
            </a:pPr>
            <a:r>
              <a:rPr lang="en-US" smtClean="0"/>
              <a:t>Water/Sewer Division, CPW</a:t>
            </a:r>
            <a:endParaRPr lang="en-US"/>
          </a:p>
        </p:txBody>
      </p:sp>
      <p:sp>
        <p:nvSpPr>
          <p:cNvPr id="5" name="Date Placeholder 4"/>
          <p:cNvSpPr>
            <a:spLocks noGrp="1"/>
          </p:cNvSpPr>
          <p:nvPr>
            <p:ph type="dt" sz="quarter" idx="1"/>
          </p:nvPr>
        </p:nvSpPr>
        <p:spPr/>
        <p:txBody>
          <a:bodyPr/>
          <a:lstStyle/>
          <a:p>
            <a:pPr>
              <a:defRPr/>
            </a:pPr>
            <a:r>
              <a:rPr lang="en-US" smtClean="0"/>
              <a:t>Article 50</a:t>
            </a:r>
            <a:endParaRPr lang="en-US"/>
          </a:p>
        </p:txBody>
      </p:sp>
      <p:sp>
        <p:nvSpPr>
          <p:cNvPr id="6" name="Footer Placeholder 5"/>
          <p:cNvSpPr>
            <a:spLocks noGrp="1"/>
          </p:cNvSpPr>
          <p:nvPr>
            <p:ph type="ftr" sz="quarter" idx="4"/>
          </p:nvPr>
        </p:nvSpPr>
        <p:spPr/>
        <p:txBody>
          <a:bodyPr/>
          <a:lstStyle/>
          <a:p>
            <a:pPr>
              <a:defRPr/>
            </a:pPr>
            <a:r>
              <a:rPr lang="en-US" smtClean="0"/>
              <a:t>Public Hearing, March 16, 2015</a:t>
            </a:r>
            <a:endParaRPr lang="en-US"/>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10</a:t>
            </a:fld>
            <a:endParaRPr lang="en-US" altLang="en-US" sz="1200"/>
          </a:p>
        </p:txBody>
      </p:sp>
    </p:spTree>
    <p:extLst>
      <p:ext uri="{BB962C8B-B14F-4D97-AF65-F5344CB8AC3E}">
        <p14:creationId xmlns:p14="http://schemas.microsoft.com/office/powerpoint/2010/main" val="117732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28650"/>
            <a:ext cx="7315200" cy="394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solidFill>
                  <a:schemeClr val="tx1">
                    <a:tint val="75000"/>
                  </a:schemeClr>
                </a:solidFill>
                <a:cs typeface="Arial" charset="0"/>
              </a:defRPr>
            </a:lvl1pPr>
          </a:lstStyle>
          <a:p>
            <a:pPr>
              <a:defRPr/>
            </a:pPr>
            <a:endParaRPr lang="en-US"/>
          </a:p>
        </p:txBody>
      </p:sp>
      <p:sp>
        <p:nvSpPr>
          <p:cNvPr id="4" name="Footer Placeholder 4"/>
          <p:cNvSpPr>
            <a:spLocks noGrp="1"/>
          </p:cNvSpPr>
          <p:nvPr>
            <p:ph type="ftr" sz="quarter" idx="11"/>
          </p:nvPr>
        </p:nvSpPr>
        <p:spPr/>
        <p:txBody>
          <a:bodyPr/>
          <a:lstStyle>
            <a:lvl1pPr>
              <a:defRPr>
                <a:solidFill>
                  <a:schemeClr val="tx1">
                    <a:tint val="75000"/>
                  </a:schemeClr>
                </a:solidFill>
                <a:cs typeface="Arial" charset="0"/>
              </a:defRPr>
            </a:lvl1pPr>
          </a:lstStyle>
          <a:p>
            <a:pPr>
              <a:defRPr/>
            </a:pPr>
            <a:r>
              <a:rPr lang="en-US" smtClean="0"/>
              <a:t>CPW Water/Sewer Division</a:t>
            </a:r>
            <a:endParaRPr lang="en-US"/>
          </a:p>
        </p:txBody>
      </p:sp>
      <p:sp>
        <p:nvSpPr>
          <p:cNvPr id="5" name="Slide Number Placeholder 5"/>
          <p:cNvSpPr>
            <a:spLocks noGrp="1"/>
          </p:cNvSpPr>
          <p:nvPr>
            <p:ph type="sldNum" sz="quarter" idx="12"/>
          </p:nvPr>
        </p:nvSpPr>
        <p:spPr/>
        <p:txBody>
          <a:bodyPr/>
          <a:lstStyle>
            <a:lvl1pPr>
              <a:defRPr/>
            </a:lvl1pPr>
          </a:lstStyle>
          <a:p>
            <a:fld id="{C7D97E05-A003-4BC8-8FF1-B587573BCC95}" type="slidenum">
              <a:rPr lang="en-US" altLang="en-US"/>
              <a:pPr/>
              <a:t>‹#›</a:t>
            </a:fld>
            <a:endParaRPr lang="en-US" altLang="en-US"/>
          </a:p>
        </p:txBody>
      </p:sp>
    </p:spTree>
    <p:extLst>
      <p:ext uri="{BB962C8B-B14F-4D97-AF65-F5344CB8AC3E}">
        <p14:creationId xmlns:p14="http://schemas.microsoft.com/office/powerpoint/2010/main" val="1442661894"/>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0"/>
            <a:ext cx="8229600" cy="16394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3942"/>
            <a:ext cx="8229600" cy="16406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8681"/>
            <a:ext cx="2133600" cy="357188"/>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4686300"/>
            <a:ext cx="2133600" cy="357188"/>
          </a:xfrm>
        </p:spPr>
        <p:txBody>
          <a:bodyPr/>
          <a:lstStyle>
            <a:lvl1pPr>
              <a:defRPr/>
            </a:lvl1pPr>
          </a:lstStyle>
          <a:p>
            <a:fld id="{96A41A09-E4BA-473F-B223-EB3EF9DC6362}" type="slidenum">
              <a:rPr lang="en-US" altLang="en-US"/>
              <a:pPr/>
              <a:t>‹#›</a:t>
            </a:fld>
            <a:endParaRPr lang="en-US" altLang="en-US"/>
          </a:p>
        </p:txBody>
      </p:sp>
      <p:sp>
        <p:nvSpPr>
          <p:cNvPr id="7" name="Footer Placeholder 6"/>
          <p:cNvSpPr>
            <a:spLocks noGrp="1"/>
          </p:cNvSpPr>
          <p:nvPr>
            <p:ph type="ftr" sz="quarter" idx="12"/>
          </p:nvPr>
        </p:nvSpPr>
        <p:spPr>
          <a:xfrm>
            <a:off x="3124200" y="4686300"/>
            <a:ext cx="2895600" cy="357188"/>
          </a:xfrm>
        </p:spPr>
        <p:txBody>
          <a:bodyPr/>
          <a:lstStyle>
            <a:lvl1pPr>
              <a:defRPr/>
            </a:lvl1pPr>
          </a:lstStyle>
          <a:p>
            <a:endParaRPr lang="en-US" altLang="en-US"/>
          </a:p>
        </p:txBody>
      </p:sp>
    </p:spTree>
    <p:extLst>
      <p:ext uri="{BB962C8B-B14F-4D97-AF65-F5344CB8AC3E}">
        <p14:creationId xmlns:p14="http://schemas.microsoft.com/office/powerpoint/2010/main" val="198763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smtClean="0"/>
              <a:t>CPW Water/Sewer Division</a:t>
            </a:r>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3" descr="Town Seal"/>
          <p:cNvPicPr>
            <a:picLocks noChangeAspect="1" noChangeArrowheads="1"/>
          </p:cNvPicPr>
          <p:nvPr userDrawn="1"/>
        </p:nvPicPr>
        <p:blipFill>
          <a:blip r:embed="rId1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291" y="892493"/>
            <a:ext cx="8382000" cy="762000"/>
          </a:xfrm>
        </p:spPr>
        <p:txBody>
          <a:bodyPr anchor="t">
            <a:noAutofit/>
          </a:bodyPr>
          <a:lstStyle/>
          <a:p>
            <a:r>
              <a:rPr lang="en-US" sz="3600" b="1" dirty="0">
                <a:latin typeface="+mn-lt"/>
                <a:cs typeface="Arial" panose="020B0604020202020204" pitchFamily="34" charset="0"/>
              </a:rPr>
              <a:t>Article </a:t>
            </a:r>
            <a:r>
              <a:rPr lang="en-US" sz="3600" b="1" dirty="0" smtClean="0">
                <a:latin typeface="+mn-lt"/>
                <a:cs typeface="Arial" panose="020B0604020202020204" pitchFamily="34" charset="0"/>
              </a:rPr>
              <a:t>24: </a:t>
            </a:r>
            <a:br>
              <a:rPr lang="en-US" sz="3600" b="1" dirty="0" smtClean="0">
                <a:latin typeface="+mn-lt"/>
                <a:cs typeface="Arial" panose="020B0604020202020204" pitchFamily="34" charset="0"/>
              </a:rPr>
            </a:br>
            <a:r>
              <a:rPr lang="en-US" sz="3600" b="1" dirty="0" smtClean="0">
                <a:latin typeface="+mn-lt"/>
                <a:cs typeface="Arial" panose="020B0604020202020204" pitchFamily="34" charset="0"/>
              </a:rPr>
              <a:t>Water System Expenditures</a:t>
            </a:r>
            <a:r>
              <a:rPr lang="en-US" sz="3600" b="1" dirty="0">
                <a:latin typeface="+mn-lt"/>
                <a:cs typeface="Arial" panose="020B0604020202020204" pitchFamily="34" charset="0"/>
              </a:rPr>
              <a:t/>
            </a:r>
            <a:br>
              <a:rPr lang="en-US" sz="3600" b="1" dirty="0">
                <a:latin typeface="+mn-lt"/>
                <a:cs typeface="Arial" panose="020B0604020202020204" pitchFamily="34" charset="0"/>
              </a:rPr>
            </a:br>
            <a:r>
              <a:rPr lang="en-US" sz="3600" dirty="0" smtClean="0">
                <a:latin typeface="+mn-lt"/>
                <a:cs typeface="Arial" panose="020B0604020202020204" pitchFamily="34" charset="0"/>
              </a:rPr>
              <a:t/>
            </a:r>
            <a:br>
              <a:rPr lang="en-US" sz="3600" dirty="0" smtClean="0">
                <a:latin typeface="+mn-lt"/>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457200" y="1485900"/>
            <a:ext cx="8305800" cy="30861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097" algn="just">
              <a:defRPr/>
            </a:pPr>
            <a:r>
              <a:rPr lang="en-US" sz="2000" b="1" dirty="0" smtClean="0"/>
              <a:t>To determine whether the Town will vote that the income from user fees, special service fees, and jobbing services by the Water and Sewer Division of Concord Public Works during the ensuing fiscal year, together with the balance of operating cash in the Water Fund, be expended without further appropriation under the direction and control of the Town Manager in accordance with the Motion passed under Article 38 of the 1974 Annual Town Meeting, or take any other action relative thereto.</a:t>
            </a:r>
            <a:endParaRPr lang="en-US" sz="6000" b="1" dirty="0"/>
          </a:p>
        </p:txBody>
      </p:sp>
      <p:sp>
        <p:nvSpPr>
          <p:cNvPr id="7" name="Slide Number Placeholder 6"/>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110518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541696473"/>
              </p:ext>
            </p:extLst>
          </p:nvPr>
        </p:nvGraphicFramePr>
        <p:xfrm>
          <a:off x="1752600" y="1333699"/>
          <a:ext cx="5791200" cy="35738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10</a:t>
            </a:fld>
            <a:endParaRPr lang="en-US" altLang="en-US"/>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
        <p:nvSpPr>
          <p:cNvPr id="7" name="TextBox 6"/>
          <p:cNvSpPr txBox="1"/>
          <p:nvPr/>
        </p:nvSpPr>
        <p:spPr>
          <a:xfrm>
            <a:off x="5791200" y="1033903"/>
            <a:ext cx="2819400" cy="400110"/>
          </a:xfrm>
          <a:prstGeom prst="rect">
            <a:avLst/>
          </a:prstGeom>
          <a:noFill/>
        </p:spPr>
        <p:txBody>
          <a:bodyPr wrap="square" rtlCol="0">
            <a:spAutoFit/>
          </a:bodyPr>
          <a:lstStyle/>
          <a:p>
            <a:pPr algn="r"/>
            <a:r>
              <a:rPr lang="en-US" sz="2000" b="1" dirty="0" smtClean="0"/>
              <a:t>Customer Class Profile</a:t>
            </a:r>
            <a:endParaRPr lang="en-US" sz="2000" b="1" dirty="0"/>
          </a:p>
        </p:txBody>
      </p:sp>
    </p:spTree>
    <p:extLst>
      <p:ext uri="{BB962C8B-B14F-4D97-AF65-F5344CB8AC3E}">
        <p14:creationId xmlns:p14="http://schemas.microsoft.com/office/powerpoint/2010/main" val="153900516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11</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
        <p:nvSpPr>
          <p:cNvPr id="11" name="TextBox 10"/>
          <p:cNvSpPr txBox="1"/>
          <p:nvPr/>
        </p:nvSpPr>
        <p:spPr>
          <a:xfrm>
            <a:off x="3657600" y="1033903"/>
            <a:ext cx="4953000" cy="400110"/>
          </a:xfrm>
          <a:prstGeom prst="rect">
            <a:avLst/>
          </a:prstGeom>
          <a:noFill/>
        </p:spPr>
        <p:txBody>
          <a:bodyPr wrap="square" rtlCol="0">
            <a:spAutoFit/>
          </a:bodyPr>
          <a:lstStyle/>
          <a:p>
            <a:pPr algn="r"/>
            <a:r>
              <a:rPr lang="en-US" sz="2000" b="1" dirty="0"/>
              <a:t>Residential Gallons Per Capita Day (</a:t>
            </a:r>
            <a:r>
              <a:rPr lang="en-US" sz="2000" b="1" dirty="0" smtClean="0"/>
              <a:t>RGPCD)</a:t>
            </a:r>
            <a:endParaRPr lang="en-US" sz="2000" b="1" dirty="0"/>
          </a:p>
        </p:txBody>
      </p:sp>
      <p:graphicFrame>
        <p:nvGraphicFramePr>
          <p:cNvPr id="8" name="Chart 7"/>
          <p:cNvGraphicFramePr>
            <a:graphicFrameLocks noGrp="1"/>
          </p:cNvGraphicFramePr>
          <p:nvPr>
            <p:extLst>
              <p:ext uri="{D42A27DB-BD31-4B8C-83A1-F6EECF244321}">
                <p14:modId xmlns:p14="http://schemas.microsoft.com/office/powerpoint/2010/main" val="4123353382"/>
              </p:ext>
            </p:extLst>
          </p:nvPr>
        </p:nvGraphicFramePr>
        <p:xfrm>
          <a:off x="228600" y="1482474"/>
          <a:ext cx="86868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136707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12</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graphicFrame>
        <p:nvGraphicFramePr>
          <p:cNvPr id="10" name="Chart 9"/>
          <p:cNvGraphicFramePr>
            <a:graphicFrameLocks noGrp="1"/>
          </p:cNvGraphicFramePr>
          <p:nvPr>
            <p:extLst>
              <p:ext uri="{D42A27DB-BD31-4B8C-83A1-F6EECF244321}">
                <p14:modId xmlns:p14="http://schemas.microsoft.com/office/powerpoint/2010/main" val="77824619"/>
              </p:ext>
            </p:extLst>
          </p:nvPr>
        </p:nvGraphicFramePr>
        <p:xfrm>
          <a:off x="228600" y="1576461"/>
          <a:ext cx="86868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791200" y="1033903"/>
            <a:ext cx="2819400" cy="400110"/>
          </a:xfrm>
          <a:prstGeom prst="rect">
            <a:avLst/>
          </a:prstGeom>
          <a:noFill/>
        </p:spPr>
        <p:txBody>
          <a:bodyPr wrap="square" rtlCol="0">
            <a:spAutoFit/>
          </a:bodyPr>
          <a:lstStyle/>
          <a:p>
            <a:pPr algn="r"/>
            <a:r>
              <a:rPr lang="en-US" sz="2000" b="1" dirty="0" smtClean="0"/>
              <a:t>Seasonal Water Demand</a:t>
            </a:r>
            <a:endParaRPr lang="en-US" sz="2000" b="1" dirty="0"/>
          </a:p>
        </p:txBody>
      </p:sp>
    </p:spTree>
    <p:extLst>
      <p:ext uri="{BB962C8B-B14F-4D97-AF65-F5344CB8AC3E}">
        <p14:creationId xmlns:p14="http://schemas.microsoft.com/office/powerpoint/2010/main" val="103643481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295400" y="1459230"/>
            <a:ext cx="6979920" cy="3077936"/>
          </a:xfrm>
        </p:spPr>
        <p:txBody>
          <a:bodyPr>
            <a:normAutofit lnSpcReduction="10000"/>
          </a:bodyPr>
          <a:lstStyle/>
          <a:p>
            <a:pPr marL="205740" indent="-192024">
              <a:lnSpc>
                <a:spcPct val="110000"/>
              </a:lnSpc>
              <a:spcBef>
                <a:spcPts val="0"/>
              </a:spcBef>
              <a:buClr>
                <a:schemeClr val="tx1"/>
              </a:buClr>
              <a:buNone/>
              <a:defRPr/>
            </a:pPr>
            <a:r>
              <a:rPr lang="en-US" sz="2000" b="1" dirty="0" smtClean="0"/>
              <a:t>FY22 </a:t>
            </a:r>
            <a:r>
              <a:rPr lang="en-US" sz="2000" b="1" dirty="0"/>
              <a:t>– Residential </a:t>
            </a:r>
            <a:r>
              <a:rPr lang="en-US" sz="2000" b="1" dirty="0" smtClean="0"/>
              <a:t>Rates</a:t>
            </a:r>
          </a:p>
          <a:p>
            <a:pPr marL="205740" indent="-192024">
              <a:lnSpc>
                <a:spcPct val="110000"/>
              </a:lnSpc>
              <a:spcBef>
                <a:spcPts val="0"/>
              </a:spcBef>
              <a:buClr>
                <a:schemeClr val="tx1"/>
              </a:buClr>
              <a:buNone/>
              <a:defRPr/>
            </a:pPr>
            <a:endParaRPr lang="en-US" sz="2000" dirty="0"/>
          </a:p>
          <a:p>
            <a:pPr marL="605790" lvl="1" indent="-192024">
              <a:lnSpc>
                <a:spcPct val="110000"/>
              </a:lnSpc>
              <a:spcBef>
                <a:spcPts val="0"/>
              </a:spcBef>
              <a:buClr>
                <a:schemeClr val="tx1"/>
              </a:buClr>
              <a:buNone/>
              <a:defRPr/>
            </a:pPr>
            <a:r>
              <a:rPr lang="en-US" sz="2000" dirty="0" smtClean="0"/>
              <a:t>Proposed </a:t>
            </a:r>
            <a:r>
              <a:rPr lang="en-US" sz="2000" dirty="0"/>
              <a:t>Adjustment  (FY </a:t>
            </a:r>
            <a:r>
              <a:rPr lang="en-US" sz="2000" dirty="0" smtClean="0"/>
              <a:t>21 </a:t>
            </a:r>
            <a:r>
              <a:rPr lang="en-US" sz="2000" dirty="0"/>
              <a:t>to </a:t>
            </a:r>
            <a:r>
              <a:rPr lang="en-US" sz="2000" dirty="0" smtClean="0"/>
              <a:t>FY 22):</a:t>
            </a:r>
            <a:endParaRPr lang="en-US" sz="2000" dirty="0"/>
          </a:p>
          <a:p>
            <a:pPr marL="721186" lvl="1" indent="0">
              <a:lnSpc>
                <a:spcPct val="110000"/>
              </a:lnSpc>
              <a:spcBef>
                <a:spcPts val="0"/>
              </a:spcBef>
              <a:buClr>
                <a:schemeClr val="tx1"/>
              </a:buClr>
              <a:buNone/>
              <a:tabLst>
                <a:tab pos="1828800" algn="l"/>
                <a:tab pos="2174875" algn="l"/>
                <a:tab pos="3200400" algn="l"/>
              </a:tabLst>
              <a:defRPr/>
            </a:pPr>
            <a:r>
              <a:rPr lang="en-US" sz="2000" i="1" dirty="0"/>
              <a:t>1</a:t>
            </a:r>
            <a:r>
              <a:rPr lang="en-US" sz="2000" i="1" baseline="30000" dirty="0"/>
              <a:t>st</a:t>
            </a:r>
            <a:r>
              <a:rPr lang="en-US" sz="2000" i="1" dirty="0"/>
              <a:t>  Step* </a:t>
            </a:r>
            <a:r>
              <a:rPr lang="en-US" sz="2000" i="1" dirty="0" smtClean="0"/>
              <a:t>	- 	$0.0651/cubic foot  (+10.0 </a:t>
            </a:r>
            <a:r>
              <a:rPr lang="en-US" sz="2000" i="1" dirty="0"/>
              <a:t>%)</a:t>
            </a:r>
          </a:p>
          <a:p>
            <a:pPr marL="721186" lvl="1" indent="0">
              <a:lnSpc>
                <a:spcPct val="110000"/>
              </a:lnSpc>
              <a:spcBef>
                <a:spcPts val="0"/>
              </a:spcBef>
              <a:buClr>
                <a:schemeClr val="tx1"/>
              </a:buClr>
              <a:buNone/>
              <a:tabLst>
                <a:tab pos="1828800" algn="l"/>
                <a:tab pos="2174875" algn="l"/>
                <a:tab pos="3200400" algn="l"/>
              </a:tabLst>
              <a:defRPr/>
            </a:pPr>
            <a:r>
              <a:rPr lang="en-US" sz="2000" i="1" dirty="0"/>
              <a:t>2</a:t>
            </a:r>
            <a:r>
              <a:rPr lang="en-US" sz="2000" i="1" baseline="30000" dirty="0"/>
              <a:t>nd</a:t>
            </a:r>
            <a:r>
              <a:rPr lang="en-US" sz="2000" i="1" dirty="0"/>
              <a:t> Step    </a:t>
            </a:r>
            <a:r>
              <a:rPr lang="en-US" sz="2000" i="1" dirty="0" smtClean="0"/>
              <a:t>	- 	$0.1367/cubic foot  (+10.0 </a:t>
            </a:r>
            <a:r>
              <a:rPr lang="en-US" sz="2000" i="1" dirty="0"/>
              <a:t>%)</a:t>
            </a:r>
          </a:p>
          <a:p>
            <a:pPr marL="721186" lvl="1" indent="0">
              <a:lnSpc>
                <a:spcPct val="110000"/>
              </a:lnSpc>
              <a:spcBef>
                <a:spcPts val="0"/>
              </a:spcBef>
              <a:buClr>
                <a:schemeClr val="tx1"/>
              </a:buClr>
              <a:buNone/>
              <a:tabLst>
                <a:tab pos="1828800" algn="l"/>
                <a:tab pos="2174875" algn="l"/>
                <a:tab pos="3200400" algn="l"/>
              </a:tabLst>
              <a:defRPr/>
            </a:pPr>
            <a:r>
              <a:rPr lang="en-US" sz="2000" i="1" dirty="0"/>
              <a:t>3</a:t>
            </a:r>
            <a:r>
              <a:rPr lang="en-US" sz="2000" i="1" baseline="30000" dirty="0"/>
              <a:t>rd</a:t>
            </a:r>
            <a:r>
              <a:rPr lang="en-US" sz="2000" i="1" dirty="0"/>
              <a:t> Step    </a:t>
            </a:r>
            <a:r>
              <a:rPr lang="en-US" sz="2000" i="1" dirty="0" smtClean="0"/>
              <a:t>	- 	</a:t>
            </a:r>
            <a:r>
              <a:rPr lang="en-US" sz="2000" i="1" smtClean="0"/>
              <a:t>$0.1725/cubic foot  (+</a:t>
            </a:r>
            <a:r>
              <a:rPr lang="en-US" sz="2000" i="1" dirty="0" smtClean="0"/>
              <a:t>10.0 </a:t>
            </a:r>
            <a:r>
              <a:rPr lang="en-US" sz="2000" i="1" dirty="0"/>
              <a:t>%) </a:t>
            </a:r>
            <a:endParaRPr lang="en-US" sz="2000" i="1" dirty="0" smtClean="0"/>
          </a:p>
          <a:p>
            <a:pPr marL="721186" lvl="1" indent="0">
              <a:lnSpc>
                <a:spcPct val="110000"/>
              </a:lnSpc>
              <a:spcBef>
                <a:spcPts val="0"/>
              </a:spcBef>
              <a:buClr>
                <a:schemeClr val="tx1"/>
              </a:buClr>
              <a:buNone/>
              <a:tabLst>
                <a:tab pos="1828800" algn="l"/>
                <a:tab pos="2174875" algn="l"/>
                <a:tab pos="3200400" algn="l"/>
              </a:tabLst>
              <a:defRPr/>
            </a:pPr>
            <a:endParaRPr lang="en-US" sz="2000" dirty="0"/>
          </a:p>
          <a:p>
            <a:pPr marL="401241" lvl="1" indent="0">
              <a:lnSpc>
                <a:spcPct val="110000"/>
              </a:lnSpc>
              <a:spcBef>
                <a:spcPts val="0"/>
              </a:spcBef>
              <a:buClr>
                <a:schemeClr val="tx1"/>
              </a:buClr>
              <a:buNone/>
              <a:defRPr/>
            </a:pPr>
            <a:r>
              <a:rPr lang="en-US" sz="2000" dirty="0"/>
              <a:t>Impact on Avg. Residential Customer ~ $ </a:t>
            </a:r>
            <a:r>
              <a:rPr lang="en-US" sz="2000" dirty="0" smtClean="0"/>
              <a:t>53.10/year</a:t>
            </a:r>
            <a:endParaRPr lang="en-US" sz="2000" dirty="0"/>
          </a:p>
          <a:p>
            <a:pPr marL="605790" lvl="1" indent="-192024" algn="r">
              <a:lnSpc>
                <a:spcPct val="110000"/>
              </a:lnSpc>
              <a:spcBef>
                <a:spcPts val="0"/>
              </a:spcBef>
              <a:buNone/>
              <a:defRPr/>
            </a:pPr>
            <a:r>
              <a:rPr lang="en-US" sz="2000" dirty="0"/>
              <a:t>* Discount Rate: Savings </a:t>
            </a:r>
            <a:r>
              <a:rPr lang="en-US" sz="2000" dirty="0" smtClean="0"/>
              <a:t>up to $291/Year</a:t>
            </a:r>
            <a:r>
              <a:rPr lang="en-US" sz="2300" dirty="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Slide Number Placeholder 5"/>
          <p:cNvSpPr>
            <a:spLocks noGrp="1"/>
          </p:cNvSpPr>
          <p:nvPr>
            <p:ph type="sldNum" sz="quarter" idx="12"/>
          </p:nvPr>
        </p:nvSpPr>
        <p:spPr/>
        <p:txBody>
          <a:bodyPr/>
          <a:lstStyle/>
          <a:p>
            <a:fld id="{18362CF7-34D8-4635-A9AE-FBAFA8966551}" type="slidenum">
              <a:rPr lang="en-US" smtClean="0"/>
              <a:t>13</a:t>
            </a:fld>
            <a:endParaRPr lang="en-US"/>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Tree>
    <p:extLst>
      <p:ext uri="{BB962C8B-B14F-4D97-AF65-F5344CB8AC3E}">
        <p14:creationId xmlns:p14="http://schemas.microsoft.com/office/powerpoint/2010/main" val="7003708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6"/>
          <p:cNvGraphicFramePr>
            <a:graphicFrameLocks/>
          </p:cNvGraphicFramePr>
          <p:nvPr>
            <p:extLst>
              <p:ext uri="{D42A27DB-BD31-4B8C-83A1-F6EECF244321}">
                <p14:modId xmlns:p14="http://schemas.microsoft.com/office/powerpoint/2010/main" val="578623333"/>
              </p:ext>
            </p:extLst>
          </p:nvPr>
        </p:nvGraphicFramePr>
        <p:xfrm>
          <a:off x="381000" y="1047750"/>
          <a:ext cx="8382000" cy="36258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3" name="Slide Number Placeholder 2"/>
          <p:cNvSpPr>
            <a:spLocks noGrp="1"/>
          </p:cNvSpPr>
          <p:nvPr>
            <p:ph type="sldNum" sz="quarter" idx="12"/>
          </p:nvPr>
        </p:nvSpPr>
        <p:spPr/>
        <p:txBody>
          <a:bodyPr/>
          <a:lstStyle/>
          <a:p>
            <a:fld id="{18362CF7-34D8-4635-A9AE-FBAFA8966551}" type="slidenum">
              <a:rPr lang="en-US" smtClean="0"/>
              <a:t>14</a:t>
            </a:fld>
            <a:endParaRPr lang="en-US"/>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Tree>
    <p:extLst>
      <p:ext uri="{BB962C8B-B14F-4D97-AF65-F5344CB8AC3E}">
        <p14:creationId xmlns:p14="http://schemas.microsoft.com/office/powerpoint/2010/main" val="114419133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291" y="892493"/>
            <a:ext cx="8382000" cy="762000"/>
          </a:xfrm>
        </p:spPr>
        <p:txBody>
          <a:bodyPr anchor="t">
            <a:noAutofit/>
          </a:bodyPr>
          <a:lstStyle/>
          <a:p>
            <a:r>
              <a:rPr lang="en-US" sz="3600" b="1" dirty="0">
                <a:latin typeface="+mn-lt"/>
                <a:cs typeface="Arial" panose="020B0604020202020204" pitchFamily="34" charset="0"/>
              </a:rPr>
              <a:t>Article </a:t>
            </a:r>
            <a:r>
              <a:rPr lang="en-US" sz="3600" b="1" dirty="0" smtClean="0">
                <a:latin typeface="+mn-lt"/>
                <a:cs typeface="Arial" panose="020B0604020202020204" pitchFamily="34" charset="0"/>
              </a:rPr>
              <a:t>24: </a:t>
            </a:r>
            <a:br>
              <a:rPr lang="en-US" sz="3600" b="1" dirty="0" smtClean="0">
                <a:latin typeface="+mn-lt"/>
                <a:cs typeface="Arial" panose="020B0604020202020204" pitchFamily="34" charset="0"/>
              </a:rPr>
            </a:br>
            <a:r>
              <a:rPr lang="en-US" sz="3600" b="1" dirty="0" smtClean="0">
                <a:latin typeface="+mn-lt"/>
                <a:cs typeface="Arial" panose="020B0604020202020204" pitchFamily="34" charset="0"/>
              </a:rPr>
              <a:t>Water System Expenditures</a:t>
            </a:r>
            <a:r>
              <a:rPr lang="en-US" sz="3600" b="1" dirty="0">
                <a:latin typeface="+mn-lt"/>
                <a:cs typeface="Arial" panose="020B0604020202020204" pitchFamily="34" charset="0"/>
              </a:rPr>
              <a:t/>
            </a:r>
            <a:br>
              <a:rPr lang="en-US" sz="3600" b="1" dirty="0">
                <a:latin typeface="+mn-lt"/>
                <a:cs typeface="Arial" panose="020B0604020202020204" pitchFamily="34" charset="0"/>
              </a:rPr>
            </a:br>
            <a:r>
              <a:rPr lang="en-US" sz="3600" dirty="0" smtClean="0">
                <a:latin typeface="+mn-lt"/>
                <a:cs typeface="Arial" panose="020B0604020202020204" pitchFamily="34" charset="0"/>
              </a:rPr>
              <a:t/>
            </a:r>
            <a:br>
              <a:rPr lang="en-US" sz="3600" dirty="0" smtClean="0">
                <a:latin typeface="+mn-lt"/>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457200" y="1485900"/>
            <a:ext cx="8305800" cy="30861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097" algn="just">
              <a:defRPr/>
            </a:pPr>
            <a:r>
              <a:rPr lang="en-US" sz="2000" b="1" dirty="0" smtClean="0"/>
              <a:t>To determine whether the Town will vote that the income from user fees, special service fees, and jobbing services by the Water and Sewer Division of Concord Public Works during the ensuing fiscal year, together with the balance of operating cash in the Water Fund, be expended without further appropriation under the direction and control of the Town Manager in accordance with the Motion passed under Article 38 of the 1974 Annual Town Meeting, or take any other action relative thereto.</a:t>
            </a:r>
            <a:endParaRPr lang="en-US" sz="6000" b="1" dirty="0"/>
          </a:p>
        </p:txBody>
      </p:sp>
      <p:sp>
        <p:nvSpPr>
          <p:cNvPr id="7" name="Slide Number Placeholder 6"/>
          <p:cNvSpPr>
            <a:spLocks noGrp="1"/>
          </p:cNvSpPr>
          <p:nvPr>
            <p:ph type="sldNum" sz="quarter" idx="12"/>
          </p:nvPr>
        </p:nvSpPr>
        <p:spPr/>
        <p:txBody>
          <a:bodyPr/>
          <a:lstStyle/>
          <a:p>
            <a:fld id="{18362CF7-34D8-4635-A9AE-FBAFA8966551}" type="slidenum">
              <a:rPr lang="en-US" smtClean="0"/>
              <a:t>15</a:t>
            </a:fld>
            <a:endParaRPr lang="en-US" dirty="0"/>
          </a:p>
        </p:txBody>
      </p:sp>
    </p:spTree>
    <p:extLst>
      <p:ext uri="{BB962C8B-B14F-4D97-AF65-F5344CB8AC3E}">
        <p14:creationId xmlns:p14="http://schemas.microsoft.com/office/powerpoint/2010/main" val="78357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16572"/>
          <a:stretch/>
        </p:blipFill>
        <p:spPr>
          <a:xfrm>
            <a:off x="1143000" y="1504951"/>
            <a:ext cx="7004078" cy="3276600"/>
          </a:xfrm>
        </p:spPr>
      </p:pic>
      <p:sp>
        <p:nvSpPr>
          <p:cNvPr id="48132" name="Rectangle 4"/>
          <p:cNvSpPr>
            <a:spLocks noGrp="1" noRot="1" noChangeArrowheads="1"/>
          </p:cNvSpPr>
          <p:nvPr>
            <p:ph type="title"/>
          </p:nvPr>
        </p:nvSpPr>
        <p:spPr>
          <a:xfrm>
            <a:off x="1216039" y="1581151"/>
            <a:ext cx="6858000" cy="548879"/>
          </a:xfrm>
        </p:spPr>
        <p:txBody>
          <a:bodyPr>
            <a:normAutofit/>
          </a:bodyPr>
          <a:lstStyle/>
          <a:p>
            <a:r>
              <a:rPr lang="en-US" altLang="en-US" sz="2000" b="1" dirty="0" smtClean="0">
                <a:effectLst>
                  <a:outerShdw blurRad="38100" dist="38100" dir="2700000" algn="tl">
                    <a:srgbClr val="000000">
                      <a:alpha val="43137"/>
                    </a:srgbClr>
                  </a:outerShdw>
                </a:effectLst>
              </a:rPr>
              <a:t>Photo of new Nagog floating intake pipe</a:t>
            </a:r>
            <a:endParaRPr lang="en-US" altLang="en-US" sz="2000" b="1"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Tree>
    <p:extLst>
      <p:ext uri="{BB962C8B-B14F-4D97-AF65-F5344CB8AC3E}">
        <p14:creationId xmlns:p14="http://schemas.microsoft.com/office/powerpoint/2010/main" val="2142131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17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47704884"/>
              </p:ext>
            </p:extLst>
          </p:nvPr>
        </p:nvGraphicFramePr>
        <p:xfrm>
          <a:off x="-304800" y="-585232"/>
          <a:ext cx="9820671" cy="6357382"/>
        </p:xfrm>
        <a:graphic>
          <a:graphicData uri="http://schemas.openxmlformats.org/presentationml/2006/ole">
            <mc:AlternateContent xmlns:mc="http://schemas.openxmlformats.org/markup-compatibility/2006">
              <mc:Choice xmlns:v="urn:schemas-microsoft-com:vml" Requires="v">
                <p:oleObj spid="_x0000_s1034" name="Acrobat Document" r:id="rId4" imgW="9326811" imgH="6034855" progId="Acrobat.Document.2017">
                  <p:embed/>
                </p:oleObj>
              </mc:Choice>
              <mc:Fallback>
                <p:oleObj name="Acrobat Document" r:id="rId4" imgW="9326811" imgH="6034855" progId="Acrobat.Document.2017">
                  <p:embed/>
                  <p:pic>
                    <p:nvPicPr>
                      <p:cNvPr id="0" name=""/>
                      <p:cNvPicPr/>
                      <p:nvPr/>
                    </p:nvPicPr>
                    <p:blipFill>
                      <a:blip r:embed="rId5"/>
                      <a:stretch>
                        <a:fillRect/>
                      </a:stretch>
                    </p:blipFill>
                    <p:spPr>
                      <a:xfrm>
                        <a:off x="-304800" y="-585232"/>
                        <a:ext cx="9820671" cy="6357382"/>
                      </a:xfrm>
                      <a:prstGeom prst="rect">
                        <a:avLst/>
                      </a:prstGeom>
                    </p:spPr>
                  </p:pic>
                </p:oleObj>
              </mc:Fallback>
            </mc:AlternateContent>
          </a:graphicData>
        </a:graphic>
      </p:graphicFrame>
    </p:spTree>
    <p:extLst>
      <p:ext uri="{BB962C8B-B14F-4D97-AF65-F5344CB8AC3E}">
        <p14:creationId xmlns:p14="http://schemas.microsoft.com/office/powerpoint/2010/main" val="744741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18</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graphicFrame>
        <p:nvGraphicFramePr>
          <p:cNvPr id="7" name="Chart 6"/>
          <p:cNvGraphicFramePr>
            <a:graphicFrameLocks noGrp="1"/>
          </p:cNvGraphicFramePr>
          <p:nvPr>
            <p:extLst>
              <p:ext uri="{D42A27DB-BD31-4B8C-83A1-F6EECF244321}">
                <p14:modId xmlns:p14="http://schemas.microsoft.com/office/powerpoint/2010/main" val="1332470062"/>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463059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4572000" y="114301"/>
            <a:ext cx="3314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350" b="1">
                <a:solidFill>
                  <a:srgbClr val="FFFFFF"/>
                </a:solidFill>
              </a:rPr>
              <a:t>Current Challenges</a:t>
            </a:r>
          </a:p>
          <a:p>
            <a:endParaRPr lang="en-US" altLang="en-US" sz="135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 y="0"/>
            <a:ext cx="9220200" cy="557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p:cNvSpPr txBox="1">
            <a:spLocks noChangeArrowheads="1"/>
          </p:cNvSpPr>
          <p:nvPr/>
        </p:nvSpPr>
        <p:spPr bwMode="auto">
          <a:xfrm>
            <a:off x="381000" y="4248150"/>
            <a:ext cx="3143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750" i="1" dirty="0"/>
              <a:t>From MassDEP website 4/30/21 – </a:t>
            </a:r>
          </a:p>
          <a:p>
            <a:r>
              <a:rPr lang="en-US" altLang="en-US" sz="750" i="1" dirty="0"/>
              <a:t>47 Public Water Systems have detections over 20 </a:t>
            </a:r>
            <a:r>
              <a:rPr lang="en-US" altLang="en-US" sz="750" i="1" dirty="0" err="1"/>
              <a:t>ppt</a:t>
            </a:r>
            <a:r>
              <a:rPr lang="en-US" altLang="en-US" sz="750" i="1" dirty="0"/>
              <a:t> – Data reporting on state site is about 3 weeks behind - results from April are still coming in and being verified and confirmed</a:t>
            </a:r>
          </a:p>
        </p:txBody>
      </p:sp>
      <p:sp>
        <p:nvSpPr>
          <p:cNvPr id="10" name="Text Box 2"/>
          <p:cNvSpPr txBox="1">
            <a:spLocks noGrp="1" noChangeArrowheads="1"/>
          </p:cNvSpPr>
          <p:nvPr>
            <p:ph sz="half" idx="1"/>
          </p:nvPr>
        </p:nvSpPr>
        <p:spPr bwMode="auto">
          <a:xfrm>
            <a:off x="228600" y="3104912"/>
            <a:ext cx="5029200" cy="2362438"/>
          </a:xfrm>
          <a:prstGeom prst="rect">
            <a:avLst/>
          </a:prstGeom>
          <a:solidFill>
            <a:schemeClr val="tx1">
              <a:lumMod val="95000"/>
            </a:schemeClr>
          </a:solidFill>
          <a:ln>
            <a:noFill/>
          </a:ln>
        </p:spPr>
        <p:txBody>
          <a:bodyPr lIns="136890" tIns="34560" rIns="136890" bIns="34560">
            <a:no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45720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9144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marL="214313">
              <a:spcBef>
                <a:spcPct val="0"/>
              </a:spcBef>
              <a:buClrTx/>
              <a:buNone/>
              <a:defRPr/>
            </a:pPr>
            <a:r>
              <a:rPr lang="en-US" altLang="en-US" sz="2000" b="1" dirty="0">
                <a:solidFill>
                  <a:schemeClr val="bg1"/>
                </a:solidFill>
                <a:latin typeface="Arial" panose="020B0604020202020204" pitchFamily="34" charset="0"/>
              </a:rPr>
              <a:t>PFAS</a:t>
            </a:r>
          </a:p>
          <a:p>
            <a:pPr marL="557213">
              <a:spcBef>
                <a:spcPct val="0"/>
              </a:spcBef>
              <a:buClrTx/>
              <a:defRPr/>
            </a:pPr>
            <a:r>
              <a:rPr lang="en-US" altLang="en-US" sz="2000" dirty="0" smtClean="0">
                <a:solidFill>
                  <a:schemeClr val="bg1"/>
                </a:solidFill>
                <a:latin typeface="Arial" panose="020B0604020202020204" pitchFamily="34" charset="0"/>
                <a:cs typeface="Times New Roman" panose="02020603050405020304" pitchFamily="18" charset="0"/>
              </a:rPr>
              <a:t>New Standard - 20 </a:t>
            </a:r>
            <a:r>
              <a:rPr lang="en-US" altLang="en-US" sz="2000" dirty="0">
                <a:solidFill>
                  <a:schemeClr val="bg1"/>
                </a:solidFill>
                <a:latin typeface="Arial" panose="020B0604020202020204" pitchFamily="34" charset="0"/>
                <a:cs typeface="Times New Roman" panose="02020603050405020304" pitchFamily="18" charset="0"/>
              </a:rPr>
              <a:t>parts per trillion for any </a:t>
            </a:r>
            <a:r>
              <a:rPr lang="en-US" altLang="en-US" sz="2000" dirty="0" smtClean="0">
                <a:solidFill>
                  <a:schemeClr val="bg1"/>
                </a:solidFill>
                <a:latin typeface="Arial" panose="020B0604020202020204" pitchFamily="34" charset="0"/>
                <a:cs typeface="Times New Roman" panose="02020603050405020304" pitchFamily="18" charset="0"/>
              </a:rPr>
              <a:t>1 </a:t>
            </a:r>
            <a:r>
              <a:rPr lang="en-US" altLang="en-US" sz="2000" dirty="0">
                <a:solidFill>
                  <a:schemeClr val="bg1"/>
                </a:solidFill>
                <a:latin typeface="Arial" panose="020B0604020202020204" pitchFamily="34" charset="0"/>
                <a:cs typeface="Times New Roman" panose="02020603050405020304" pitchFamily="18" charset="0"/>
              </a:rPr>
              <a:t>or </a:t>
            </a:r>
            <a:r>
              <a:rPr lang="en-US" altLang="en-US" sz="2000" dirty="0" smtClean="0">
                <a:solidFill>
                  <a:schemeClr val="bg1"/>
                </a:solidFill>
                <a:latin typeface="Arial" panose="020B0604020202020204" pitchFamily="34" charset="0"/>
                <a:cs typeface="Times New Roman" panose="02020603050405020304" pitchFamily="18" charset="0"/>
              </a:rPr>
              <a:t>comb. </a:t>
            </a:r>
            <a:r>
              <a:rPr lang="en-US" altLang="en-US" sz="2000" dirty="0">
                <a:solidFill>
                  <a:schemeClr val="bg1"/>
                </a:solidFill>
                <a:latin typeface="Arial" panose="020B0604020202020204" pitchFamily="34" charset="0"/>
                <a:cs typeface="Times New Roman" panose="02020603050405020304" pitchFamily="18" charset="0"/>
              </a:rPr>
              <a:t>of </a:t>
            </a:r>
            <a:r>
              <a:rPr lang="en-US" altLang="en-US" sz="2000" dirty="0" smtClean="0">
                <a:solidFill>
                  <a:schemeClr val="bg1"/>
                </a:solidFill>
                <a:latin typeface="Arial" panose="020B0604020202020204" pitchFamily="34" charset="0"/>
                <a:cs typeface="Times New Roman" panose="02020603050405020304" pitchFamily="18" charset="0"/>
              </a:rPr>
              <a:t>6 </a:t>
            </a:r>
            <a:r>
              <a:rPr lang="en-US" altLang="en-US" sz="2000" dirty="0">
                <a:solidFill>
                  <a:schemeClr val="bg1"/>
                </a:solidFill>
                <a:latin typeface="Arial" panose="020B0604020202020204" pitchFamily="34" charset="0"/>
                <a:cs typeface="Times New Roman" panose="02020603050405020304" pitchFamily="18" charset="0"/>
              </a:rPr>
              <a:t>PFAS </a:t>
            </a:r>
            <a:r>
              <a:rPr lang="en-US" altLang="en-US" sz="2000" dirty="0" smtClean="0">
                <a:solidFill>
                  <a:schemeClr val="bg1"/>
                </a:solidFill>
                <a:latin typeface="Arial" panose="020B0604020202020204" pitchFamily="34" charset="0"/>
                <a:cs typeface="Times New Roman" panose="02020603050405020304" pitchFamily="18" charset="0"/>
              </a:rPr>
              <a:t>compounds</a:t>
            </a:r>
          </a:p>
          <a:p>
            <a:pPr marL="557213">
              <a:spcBef>
                <a:spcPct val="0"/>
              </a:spcBef>
              <a:buClrTx/>
              <a:defRPr/>
            </a:pPr>
            <a:r>
              <a:rPr lang="en-US" altLang="en-US" sz="2000" dirty="0" smtClean="0">
                <a:solidFill>
                  <a:schemeClr val="bg1"/>
                </a:solidFill>
                <a:latin typeface="Arial" panose="020B0604020202020204" pitchFamily="34" charset="0"/>
                <a:cs typeface="Times New Roman" panose="02020603050405020304" pitchFamily="18" charset="0"/>
              </a:rPr>
              <a:t>Very </a:t>
            </a:r>
            <a:r>
              <a:rPr lang="en-US" altLang="en-US" sz="2000" dirty="0">
                <a:solidFill>
                  <a:schemeClr val="bg1"/>
                </a:solidFill>
                <a:latin typeface="Arial" panose="020B0604020202020204" pitchFamily="34" charset="0"/>
                <a:cs typeface="Times New Roman" panose="02020603050405020304" pitchFamily="18" charset="0"/>
              </a:rPr>
              <a:t>low detection </a:t>
            </a:r>
            <a:r>
              <a:rPr lang="en-US" altLang="en-US" sz="2000" dirty="0" smtClean="0">
                <a:solidFill>
                  <a:schemeClr val="bg1"/>
                </a:solidFill>
                <a:latin typeface="Arial" panose="020B0604020202020204" pitchFamily="34" charset="0"/>
                <a:cs typeface="Times New Roman" panose="02020603050405020304" pitchFamily="18" charset="0"/>
              </a:rPr>
              <a:t>levels</a:t>
            </a:r>
          </a:p>
          <a:p>
            <a:pPr marL="557213">
              <a:spcBef>
                <a:spcPct val="0"/>
              </a:spcBef>
              <a:buClrTx/>
              <a:defRPr/>
            </a:pPr>
            <a:r>
              <a:rPr lang="en-US" altLang="en-US" sz="2000" dirty="0" smtClean="0">
                <a:solidFill>
                  <a:schemeClr val="bg1"/>
                </a:solidFill>
                <a:latin typeface="Arial" panose="020B0604020202020204" pitchFamily="34" charset="0"/>
                <a:cs typeface="Times New Roman" panose="02020603050405020304" pitchFamily="18" charset="0"/>
              </a:rPr>
              <a:t>Sampling accuracy</a:t>
            </a:r>
          </a:p>
          <a:p>
            <a:pPr marL="557213">
              <a:spcBef>
                <a:spcPct val="0"/>
              </a:spcBef>
              <a:buClrTx/>
              <a:defRPr/>
            </a:pPr>
            <a:r>
              <a:rPr lang="en-US" altLang="en-US" sz="2000" dirty="0" smtClean="0">
                <a:solidFill>
                  <a:schemeClr val="bg1"/>
                </a:solidFill>
                <a:latin typeface="Arial" panose="020B0604020202020204" pitchFamily="34" charset="0"/>
                <a:cs typeface="Times New Roman" panose="02020603050405020304" pitchFamily="18" charset="0"/>
              </a:rPr>
              <a:t>Sample </a:t>
            </a:r>
            <a:r>
              <a:rPr lang="en-US" altLang="en-US" sz="2000" dirty="0">
                <a:solidFill>
                  <a:schemeClr val="bg1"/>
                </a:solidFill>
                <a:latin typeface="Arial" panose="020B0604020202020204" pitchFamily="34" charset="0"/>
                <a:cs typeface="Times New Roman" panose="02020603050405020304" pitchFamily="18" charset="0"/>
              </a:rPr>
              <a:t>costs (ongoing annual costs)</a:t>
            </a:r>
          </a:p>
          <a:p>
            <a:pPr marL="557213" lvl="1">
              <a:spcBef>
                <a:spcPct val="0"/>
              </a:spcBef>
              <a:buClrTx/>
              <a:buNone/>
              <a:defRPr/>
            </a:pPr>
            <a:endParaRPr lang="en-US" altLang="en-US" sz="20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20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2000" dirty="0">
              <a:solidFill>
                <a:schemeClr val="bg1"/>
              </a:solidFill>
              <a:latin typeface="Arial" panose="020B0604020202020204" pitchFamily="34" charset="0"/>
              <a:cs typeface="Times New Roman" panose="02020603050405020304" pitchFamily="18" charset="0"/>
            </a:endParaRPr>
          </a:p>
          <a:p>
            <a:pPr lvl="1">
              <a:spcBef>
                <a:spcPct val="0"/>
              </a:spcBef>
              <a:buClrTx/>
              <a:buNone/>
              <a:defRPr/>
            </a:pPr>
            <a:endParaRPr lang="en-US" altLang="en-US" sz="2000" dirty="0">
              <a:solidFill>
                <a:schemeClr val="bg1"/>
              </a:solidFill>
              <a:latin typeface="Arial" panose="020B0604020202020204" pitchFamily="34" charset="0"/>
              <a:cs typeface="Times New Roman" panose="02020603050405020304" pitchFamily="18"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Tx/>
              <a:buSzPct val="75000"/>
              <a:buFontTx/>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lnSpc>
                <a:spcPct val="80000"/>
              </a:lnSpc>
              <a:spcBef>
                <a:spcPct val="0"/>
              </a:spcBef>
              <a:buClr>
                <a:srgbClr val="C6D9F1"/>
              </a:buClr>
              <a:buFont typeface="Lucida Grande" charset="0"/>
              <a:buNone/>
              <a:defRPr/>
            </a:pPr>
            <a:endParaRPr lang="en-US" altLang="en-US" sz="2000" b="1" dirty="0">
              <a:solidFill>
                <a:schemeClr val="bg1"/>
              </a:solidFill>
              <a:latin typeface="Arial" panose="020B0604020202020204" pitchFamily="34" charset="0"/>
            </a:endParaRPr>
          </a:p>
          <a:p>
            <a:pPr lvl="1">
              <a:lnSpc>
                <a:spcPct val="70000"/>
              </a:lnSpc>
              <a:spcBef>
                <a:spcPct val="0"/>
              </a:spcBef>
              <a:buClrTx/>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lvl="1">
              <a:lnSpc>
                <a:spcPct val="80000"/>
              </a:lnSpc>
              <a:spcBef>
                <a:spcPct val="0"/>
              </a:spcBef>
              <a:buClrTx/>
              <a:buNone/>
              <a:defRPr/>
            </a:pPr>
            <a:endParaRPr lang="en-US" altLang="en-US" sz="2000" dirty="0">
              <a:solidFill>
                <a:schemeClr val="bg1"/>
              </a:solidFill>
              <a:latin typeface="Arial" panose="020B0604020202020204" pitchFamily="34" charset="0"/>
            </a:endParaRPr>
          </a:p>
          <a:p>
            <a:pPr lvl="1">
              <a:lnSpc>
                <a:spcPct val="80000"/>
              </a:lnSpc>
              <a:spcBef>
                <a:spcPct val="0"/>
              </a:spcBef>
              <a:buClrTx/>
              <a:buNone/>
              <a:defRPr/>
            </a:pPr>
            <a:endParaRPr lang="en-US" altLang="en-US" sz="2000" dirty="0">
              <a:solidFill>
                <a:schemeClr val="bg1"/>
              </a:solidFill>
              <a:latin typeface="Arial" panose="020B0604020202020204" pitchFamily="34" charset="0"/>
            </a:endParaRPr>
          </a:p>
          <a:p>
            <a:pPr lvl="1">
              <a:lnSpc>
                <a:spcPct val="80000"/>
              </a:lnSpc>
              <a:spcBef>
                <a:spcPct val="0"/>
              </a:spcBef>
              <a:buClrTx/>
              <a:buNone/>
              <a:defRPr/>
            </a:pPr>
            <a:endParaRPr lang="en-US" altLang="en-US" sz="2000" dirty="0">
              <a:solidFill>
                <a:schemeClr val="bg1"/>
              </a:solidFill>
              <a:latin typeface="Arial" panose="020B0604020202020204" pitchFamily="34" charset="0"/>
            </a:endParaRPr>
          </a:p>
          <a:p>
            <a:pPr lvl="1">
              <a:lnSpc>
                <a:spcPct val="80000"/>
              </a:lnSpc>
              <a:spcBef>
                <a:spcPct val="0"/>
              </a:spcBef>
              <a:buClrTx/>
              <a:buNone/>
              <a:defRPr/>
            </a:pPr>
            <a:endParaRPr lang="en-US" altLang="en-US" sz="2000" dirty="0">
              <a:solidFill>
                <a:schemeClr val="bg1"/>
              </a:solidFill>
              <a:latin typeface="Arial" panose="020B0604020202020204" pitchFamily="34" charset="0"/>
            </a:endParaRPr>
          </a:p>
          <a:p>
            <a:pPr lvl="1">
              <a:lnSpc>
                <a:spcPct val="80000"/>
              </a:lnSpc>
              <a:spcBef>
                <a:spcPct val="0"/>
              </a:spcBef>
              <a:buClr>
                <a:srgbClr val="C6D9F1"/>
              </a:buClr>
              <a:buNone/>
              <a:defRPr/>
            </a:pPr>
            <a:endParaRPr lang="en-US" altLang="en-US" sz="2000" dirty="0">
              <a:solidFill>
                <a:schemeClr val="bg1"/>
              </a:solidFill>
              <a:latin typeface="Arial" panose="020B0604020202020204" pitchFamily="34" charset="0"/>
            </a:endParaRPr>
          </a:p>
          <a:p>
            <a:pPr lvl="1">
              <a:lnSpc>
                <a:spcPct val="80000"/>
              </a:lnSpc>
              <a:spcBef>
                <a:spcPct val="0"/>
              </a:spcBef>
              <a:buClr>
                <a:srgbClr val="C6D9F1"/>
              </a:buClr>
              <a:buNone/>
              <a:defRPr/>
            </a:pPr>
            <a:endParaRPr lang="en-US" altLang="en-US" sz="2000" dirty="0">
              <a:solidFill>
                <a:schemeClr val="bg1"/>
              </a:solidFill>
              <a:latin typeface="Arial" panose="020B0604020202020204" pitchFamily="34" charset="0"/>
            </a:endParaRPr>
          </a:p>
          <a:p>
            <a:pPr lvl="1">
              <a:spcBef>
                <a:spcPts val="225"/>
              </a:spcBef>
              <a:buClrTx/>
              <a:buNone/>
              <a:defRPr/>
            </a:pPr>
            <a:r>
              <a:rPr lang="en-US" altLang="en-US" sz="2000" dirty="0">
                <a:solidFill>
                  <a:schemeClr val="bg1"/>
                </a:solidFill>
                <a:latin typeface="Arial" panose="020B0604020202020204" pitchFamily="34" charset="0"/>
              </a:rPr>
              <a:t> </a:t>
            </a:r>
          </a:p>
          <a:p>
            <a:pPr lvl="1">
              <a:lnSpc>
                <a:spcPct val="80000"/>
              </a:lnSpc>
              <a:spcBef>
                <a:spcPct val="0"/>
              </a:spcBef>
              <a:buClr>
                <a:srgbClr val="C6D9F1"/>
              </a:buClr>
              <a:buNone/>
              <a:defRPr/>
            </a:pPr>
            <a:endParaRPr lang="en-US" altLang="en-US" sz="2000" dirty="0">
              <a:solidFill>
                <a:schemeClr val="bg1"/>
              </a:solidFill>
              <a:latin typeface="Arial" panose="020B0604020202020204" pitchFamily="34" charset="0"/>
            </a:endParaRPr>
          </a:p>
          <a:p>
            <a:pPr lvl="1">
              <a:lnSpc>
                <a:spcPct val="80000"/>
              </a:lnSpc>
              <a:spcBef>
                <a:spcPct val="0"/>
              </a:spcBef>
              <a:buClr>
                <a:srgbClr val="C6D9F1"/>
              </a:buClr>
              <a:buNone/>
              <a:defRPr/>
            </a:pPr>
            <a:endParaRPr lang="en-US" altLang="en-US" sz="2000" dirty="0">
              <a:solidFill>
                <a:schemeClr val="bg1"/>
              </a:solidFill>
              <a:latin typeface="Arial" panose="020B0604020202020204" pitchFamily="34" charset="0"/>
            </a:endParaRPr>
          </a:p>
          <a:p>
            <a:pPr lvl="1">
              <a:lnSpc>
                <a:spcPct val="80000"/>
              </a:lnSpc>
              <a:spcBef>
                <a:spcPct val="0"/>
              </a:spcBef>
              <a:buClr>
                <a:srgbClr val="C6D9F1"/>
              </a:buClr>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2000" dirty="0">
              <a:solidFill>
                <a:schemeClr val="bg1"/>
              </a:solidFill>
              <a:latin typeface="Arial" panose="020B0604020202020204" pitchFamily="34" charset="0"/>
            </a:endParaRPr>
          </a:p>
          <a:p>
            <a:pPr eaLnBrk="1" hangingPunct="1">
              <a:spcBef>
                <a:spcPct val="0"/>
              </a:spcBef>
              <a:buClrTx/>
              <a:buFontTx/>
              <a:buNone/>
              <a:defRPr/>
            </a:pPr>
            <a:endParaRPr lang="en-US" altLang="en-US" sz="2000" dirty="0">
              <a:solidFill>
                <a:schemeClr val="bg1"/>
              </a:solidFill>
              <a:latin typeface="Arial" panose="020B0604020202020204" pitchFamily="34" charset="0"/>
            </a:endParaRPr>
          </a:p>
          <a:p>
            <a:pPr eaLnBrk="1" hangingPunct="1">
              <a:spcBef>
                <a:spcPct val="0"/>
              </a:spcBef>
              <a:buClrTx/>
              <a:buSzPct val="75000"/>
              <a:buFontTx/>
              <a:buNone/>
              <a:defRPr/>
            </a:pPr>
            <a:endParaRPr lang="en-US" altLang="en-US" sz="2000" dirty="0">
              <a:solidFill>
                <a:schemeClr val="bg1"/>
              </a:solidFill>
              <a:latin typeface="Arial" panose="020B0604020202020204" pitchFamily="34" charset="0"/>
            </a:endParaRPr>
          </a:p>
          <a:p>
            <a:pPr lvl="1">
              <a:spcBef>
                <a:spcPct val="0"/>
              </a:spcBef>
              <a:buClr>
                <a:srgbClr val="C6D9F1"/>
              </a:buClr>
              <a:buSzPct val="75000"/>
              <a:buNone/>
              <a:defRPr/>
            </a:pPr>
            <a:endParaRPr lang="en-US" altLang="en-US" sz="2000" dirty="0">
              <a:solidFill>
                <a:schemeClr val="bg1"/>
              </a:solidFill>
              <a:latin typeface="Arial" panose="020B0604020202020204" pitchFamily="34" charset="0"/>
            </a:endParaRPr>
          </a:p>
          <a:p>
            <a:pPr lvl="2">
              <a:spcBef>
                <a:spcPct val="0"/>
              </a:spcBef>
              <a:buClrTx/>
              <a:buNone/>
              <a:defRPr/>
            </a:pPr>
            <a:endParaRPr lang="en-US" altLang="en-US" sz="2000" dirty="0">
              <a:solidFill>
                <a:schemeClr val="bg1"/>
              </a:solidFill>
              <a:latin typeface="Arial" panose="020B0604020202020204" pitchFamily="34" charset="0"/>
            </a:endParaRPr>
          </a:p>
          <a:p>
            <a:pPr lvl="2">
              <a:spcBef>
                <a:spcPct val="0"/>
              </a:spcBef>
              <a:buClrTx/>
              <a:buNone/>
              <a:defRPr/>
            </a:pPr>
            <a:endParaRPr lang="en-US" altLang="en-US" sz="2000" dirty="0">
              <a:solidFill>
                <a:schemeClr val="bg1"/>
              </a:solidFill>
              <a:latin typeface="Arial" panose="020B0604020202020204" pitchFamily="34" charset="0"/>
            </a:endParaRPr>
          </a:p>
          <a:p>
            <a:pPr lvl="1">
              <a:spcBef>
                <a:spcPct val="0"/>
              </a:spcBef>
              <a:buClrTx/>
              <a:buSzPct val="75000"/>
              <a:buNone/>
              <a:defRPr/>
            </a:pPr>
            <a:endParaRPr lang="en-US" altLang="en-US" sz="2000" dirty="0">
              <a:solidFill>
                <a:schemeClr val="bg1"/>
              </a:solidFill>
              <a:latin typeface="Arial" panose="020B0604020202020204" pitchFamily="34" charset="0"/>
            </a:endParaRPr>
          </a:p>
          <a:p>
            <a:pPr lvl="1">
              <a:spcBef>
                <a:spcPct val="0"/>
              </a:spcBef>
              <a:buClr>
                <a:srgbClr val="C6D9F1"/>
              </a:buClr>
              <a:buSzPct val="75000"/>
              <a:buNone/>
              <a:defRPr/>
            </a:pPr>
            <a:endParaRPr lang="en-US" altLang="en-US" sz="2000" b="1" dirty="0">
              <a:solidFill>
                <a:schemeClr val="bg1"/>
              </a:solidFill>
              <a:latin typeface="Arial" panose="020B0604020202020204" pitchFamily="34" charset="0"/>
            </a:endParaRPr>
          </a:p>
          <a:p>
            <a:pPr eaLnBrk="1" hangingPunct="1">
              <a:lnSpc>
                <a:spcPct val="80000"/>
              </a:lnSpc>
              <a:spcBef>
                <a:spcPct val="0"/>
              </a:spcBef>
              <a:buClrTx/>
              <a:buFontTx/>
              <a:buNone/>
              <a:defRPr/>
            </a:pPr>
            <a:endParaRPr lang="en-US" altLang="en-US" sz="2000" b="1" dirty="0">
              <a:solidFill>
                <a:schemeClr val="bg1"/>
              </a:solidFill>
              <a:latin typeface="Arial" panose="020B0604020202020204" pitchFamily="34" charset="0"/>
            </a:endParaRPr>
          </a:p>
          <a:p>
            <a:pPr lvl="1">
              <a:lnSpc>
                <a:spcPct val="80000"/>
              </a:lnSpc>
              <a:spcBef>
                <a:spcPts val="169"/>
              </a:spcBef>
              <a:buClr>
                <a:srgbClr val="FFFFFF"/>
              </a:buClr>
              <a:buNone/>
              <a:defRPr/>
            </a:pPr>
            <a:endParaRPr lang="en-US" altLang="en-US" sz="2000" dirty="0">
              <a:solidFill>
                <a:schemeClr val="bg1"/>
              </a:solidFill>
              <a:latin typeface="Times New Roman" panose="02020603050405020304" pitchFamily="18" charset="0"/>
            </a:endParaRPr>
          </a:p>
          <a:p>
            <a:pPr lvl="1">
              <a:lnSpc>
                <a:spcPct val="80000"/>
              </a:lnSpc>
              <a:spcBef>
                <a:spcPts val="263"/>
              </a:spcBef>
              <a:buNone/>
              <a:defRPr/>
            </a:pPr>
            <a:endParaRPr lang="en-US" altLang="en-US" sz="2000" dirty="0">
              <a:solidFill>
                <a:schemeClr val="bg1"/>
              </a:solidFill>
              <a:latin typeface="Arial" panose="020B0604020202020204" pitchFamily="34" charset="0"/>
            </a:endParaRPr>
          </a:p>
          <a:p>
            <a:pPr lvl="1">
              <a:lnSpc>
                <a:spcPct val="80000"/>
              </a:lnSpc>
              <a:spcBef>
                <a:spcPts val="263"/>
              </a:spcBef>
              <a:buNone/>
              <a:defRPr/>
            </a:pPr>
            <a:endParaRPr lang="en-US" altLang="en-US" sz="2000" dirty="0">
              <a:solidFill>
                <a:schemeClr val="bg1"/>
              </a:solidFill>
              <a:latin typeface="Arial" panose="020B0604020202020204" pitchFamily="34" charset="0"/>
            </a:endParaRPr>
          </a:p>
          <a:p>
            <a:pPr lvl="1">
              <a:lnSpc>
                <a:spcPct val="80000"/>
              </a:lnSpc>
              <a:spcBef>
                <a:spcPts val="169"/>
              </a:spcBef>
              <a:buClrTx/>
              <a:buNone/>
              <a:defRPr/>
            </a:pPr>
            <a:endParaRPr lang="en-US" altLang="en-US" sz="2000" b="1" dirty="0">
              <a:solidFill>
                <a:schemeClr val="bg1"/>
              </a:solidFill>
              <a:latin typeface="Arial" panose="020B0604020202020204" pitchFamily="34" charset="0"/>
            </a:endParaRPr>
          </a:p>
          <a:p>
            <a:pPr lvl="1">
              <a:lnSpc>
                <a:spcPct val="60000"/>
              </a:lnSpc>
              <a:spcBef>
                <a:spcPts val="169"/>
              </a:spcBef>
              <a:buClrTx/>
              <a:buNone/>
              <a:defRPr/>
            </a:pPr>
            <a:r>
              <a:rPr lang="en-US" altLang="en-US" sz="2000" dirty="0">
                <a:solidFill>
                  <a:schemeClr val="bg1"/>
                </a:solidFill>
                <a:latin typeface="Arial" panose="020B0604020202020204" pitchFamily="34" charset="0"/>
              </a:rPr>
              <a:t> </a:t>
            </a:r>
          </a:p>
          <a:p>
            <a:pPr lvl="1">
              <a:lnSpc>
                <a:spcPct val="80000"/>
              </a:lnSpc>
              <a:spcBef>
                <a:spcPts val="300"/>
              </a:spcBef>
              <a:buClrTx/>
              <a:buNone/>
              <a:defRPr/>
            </a:pPr>
            <a:r>
              <a:rPr lang="en-US" altLang="en-US" sz="2000" dirty="0">
                <a:solidFill>
                  <a:schemeClr val="bg1"/>
                </a:solidFill>
                <a:latin typeface="Arial" panose="020B0604020202020204" pitchFamily="34" charset="0"/>
              </a:rPr>
              <a:t> </a:t>
            </a:r>
          </a:p>
          <a:p>
            <a:pPr eaLnBrk="1" hangingPunct="1">
              <a:lnSpc>
                <a:spcPct val="80000"/>
              </a:lnSpc>
              <a:spcBef>
                <a:spcPct val="0"/>
              </a:spcBef>
              <a:buClrTx/>
              <a:buFontTx/>
              <a:buNone/>
              <a:defRPr/>
            </a:pPr>
            <a:endParaRPr lang="en-US" altLang="en-US" sz="2000" dirty="0">
              <a:solidFill>
                <a:schemeClr val="bg1"/>
              </a:solidFill>
              <a:latin typeface="Arial" panose="020B0604020202020204" pitchFamily="34" charset="0"/>
            </a:endParaRPr>
          </a:p>
          <a:p>
            <a:pPr eaLnBrk="1" hangingPunct="1">
              <a:lnSpc>
                <a:spcPct val="80000"/>
              </a:lnSpc>
              <a:spcBef>
                <a:spcPct val="0"/>
              </a:spcBef>
              <a:buClrTx/>
              <a:buFontTx/>
              <a:buNone/>
              <a:defRPr/>
            </a:pPr>
            <a:r>
              <a:rPr lang="en-US" altLang="en-US" sz="2000" dirty="0">
                <a:solidFill>
                  <a:schemeClr val="bg1"/>
                </a:solidFill>
                <a:latin typeface="Arial" panose="020B0604020202020204" pitchFamily="34" charset="0"/>
              </a:rPr>
              <a:t>     </a:t>
            </a:r>
          </a:p>
          <a:p>
            <a:pPr lvl="1">
              <a:spcBef>
                <a:spcPct val="0"/>
              </a:spcBef>
              <a:buClrTx/>
              <a:buNone/>
              <a:defRPr/>
            </a:pPr>
            <a:endParaRPr lang="en-US" altLang="en-US" sz="2000" dirty="0">
              <a:solidFill>
                <a:schemeClr val="bg1"/>
              </a:solidFill>
              <a:latin typeface="Arial" panose="020B0604020202020204" pitchFamily="34" charset="0"/>
            </a:endParaRPr>
          </a:p>
          <a:p>
            <a:pPr eaLnBrk="1" hangingPunct="1">
              <a:spcBef>
                <a:spcPct val="0"/>
              </a:spcBef>
              <a:buClrTx/>
              <a:buFontTx/>
              <a:buNone/>
              <a:defRPr/>
            </a:pPr>
            <a:endParaRPr lang="en-US" altLang="en-US" sz="2000" dirty="0">
              <a:solidFill>
                <a:schemeClr val="bg1"/>
              </a:solidFill>
              <a:latin typeface="Arial" panose="020B0604020202020204" pitchFamily="34" charset="0"/>
            </a:endParaRPr>
          </a:p>
          <a:p>
            <a:pPr eaLnBrk="1" hangingPunct="1">
              <a:spcBef>
                <a:spcPct val="0"/>
              </a:spcBef>
              <a:buClrTx/>
              <a:buFontTx/>
              <a:buNone/>
              <a:defRPr/>
            </a:pPr>
            <a:endParaRPr lang="en-US" altLang="en-US" sz="2000" dirty="0">
              <a:solidFill>
                <a:schemeClr val="bg1"/>
              </a:solidFill>
              <a:latin typeface="Arial" panose="020B0604020202020204" pitchFamily="34" charset="0"/>
            </a:endParaRPr>
          </a:p>
          <a:p>
            <a:pPr>
              <a:lnSpc>
                <a:spcPct val="90000"/>
              </a:lnSpc>
              <a:spcBef>
                <a:spcPts val="375"/>
              </a:spcBef>
              <a:buClr>
                <a:srgbClr val="1F497D"/>
              </a:buClr>
              <a:buSzPct val="75000"/>
              <a:buNone/>
              <a:defRPr/>
            </a:pPr>
            <a:endParaRPr lang="en-US" altLang="en-US" sz="2000" dirty="0">
              <a:solidFill>
                <a:schemeClr val="bg1"/>
              </a:solidFill>
              <a:latin typeface="Arial" panose="020B0604020202020204" pitchFamily="34" charset="0"/>
              <a:cs typeface="Arial" panose="020B0604020202020204" pitchFamily="34" charset="0"/>
            </a:endParaRPr>
          </a:p>
          <a:p>
            <a:pPr>
              <a:lnSpc>
                <a:spcPct val="90000"/>
              </a:lnSpc>
              <a:spcBef>
                <a:spcPts val="375"/>
              </a:spcBef>
              <a:buClrTx/>
              <a:buSzPct val="75000"/>
              <a:buNone/>
              <a:defRPr/>
            </a:pPr>
            <a:endParaRPr lang="en-US" altLang="en-US" sz="2000" dirty="0">
              <a:solidFill>
                <a:schemeClr val="bg1"/>
              </a:solidFill>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7285522" y="622132"/>
            <a:ext cx="190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en-US" sz="2000" i="1" dirty="0" smtClean="0">
                <a:solidFill>
                  <a:schemeClr val="bg1"/>
                </a:solidFill>
              </a:rPr>
              <a:t>MassDEP 4/30/21</a:t>
            </a:r>
            <a:endParaRPr lang="en-US" altLang="en-US" sz="2000" i="1" dirty="0">
              <a:solidFill>
                <a:schemeClr val="bg1"/>
              </a:solidFill>
            </a:endParaRPr>
          </a:p>
        </p:txBody>
      </p:sp>
    </p:spTree>
    <p:extLst>
      <p:ext uri="{BB962C8B-B14F-4D97-AF65-F5344CB8AC3E}">
        <p14:creationId xmlns:p14="http://schemas.microsoft.com/office/powerpoint/2010/main" val="4103157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pic>
        <p:nvPicPr>
          <p:cNvPr id="2" name="Picture 1"/>
          <p:cNvPicPr>
            <a:picLocks noChangeAspect="1"/>
          </p:cNvPicPr>
          <p:nvPr/>
        </p:nvPicPr>
        <p:blipFill>
          <a:blip r:embed="rId4"/>
          <a:stretch>
            <a:fillRect/>
          </a:stretch>
        </p:blipFill>
        <p:spPr>
          <a:xfrm>
            <a:off x="5181600" y="1200150"/>
            <a:ext cx="2870387" cy="3668274"/>
          </a:xfrm>
          <a:prstGeom prst="rect">
            <a:avLst/>
          </a:prstGeom>
        </p:spPr>
      </p:pic>
      <p:sp>
        <p:nvSpPr>
          <p:cNvPr id="7" name="Text Placeholder 6"/>
          <p:cNvSpPr>
            <a:spLocks noGrp="1"/>
          </p:cNvSpPr>
          <p:nvPr>
            <p:ph type="body" idx="1"/>
          </p:nvPr>
        </p:nvSpPr>
        <p:spPr>
          <a:xfrm>
            <a:off x="457200" y="1631156"/>
            <a:ext cx="4040188" cy="479822"/>
          </a:xfrm>
        </p:spPr>
        <p:txBody>
          <a:bodyPr/>
          <a:lstStyle/>
          <a:p>
            <a:r>
              <a:rPr lang="en-US" dirty="0" smtClean="0"/>
              <a:t>Current Challenges</a:t>
            </a:r>
            <a:endParaRPr lang="en-US" dirty="0"/>
          </a:p>
        </p:txBody>
      </p:sp>
      <p:sp>
        <p:nvSpPr>
          <p:cNvPr id="8" name="Content Placeholder 7"/>
          <p:cNvSpPr>
            <a:spLocks noGrp="1"/>
          </p:cNvSpPr>
          <p:nvPr>
            <p:ph sz="half" idx="2"/>
          </p:nvPr>
        </p:nvSpPr>
        <p:spPr>
          <a:xfrm>
            <a:off x="457200" y="2169807"/>
            <a:ext cx="4040188" cy="2535543"/>
          </a:xfrm>
        </p:spPr>
        <p:txBody>
          <a:bodyPr/>
          <a:lstStyle/>
          <a:p>
            <a:r>
              <a:rPr lang="en-US" dirty="0" smtClean="0"/>
              <a:t>State Regulations</a:t>
            </a:r>
          </a:p>
          <a:p>
            <a:r>
              <a:rPr lang="en-US" dirty="0" smtClean="0"/>
              <a:t>Federal Regulations</a:t>
            </a:r>
          </a:p>
          <a:p>
            <a:r>
              <a:rPr lang="en-US" dirty="0" smtClean="0"/>
              <a:t>Emerging Contaminants</a:t>
            </a:r>
          </a:p>
          <a:p>
            <a:r>
              <a:rPr lang="en-US" dirty="0" smtClean="0"/>
              <a:t>Cyber Security</a:t>
            </a:r>
          </a:p>
          <a:p>
            <a:r>
              <a:rPr lang="en-US" dirty="0" smtClean="0"/>
              <a:t>Revised Lead &amp; Copper Rule</a:t>
            </a:r>
          </a:p>
          <a:p>
            <a:endParaRPr lang="en-US" dirty="0" smtClean="0"/>
          </a:p>
          <a:p>
            <a:endParaRPr lang="en-US" dirty="0" smtClean="0"/>
          </a:p>
          <a:p>
            <a:endParaRPr lang="en-US" dirty="0"/>
          </a:p>
        </p:txBody>
      </p:sp>
    </p:spTree>
    <p:extLst>
      <p:ext uri="{BB962C8B-B14F-4D97-AF65-F5344CB8AC3E}">
        <p14:creationId xmlns:p14="http://schemas.microsoft.com/office/powerpoint/2010/main" val="2562637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0" y="285750"/>
            <a:ext cx="4648200" cy="3943350"/>
          </a:xfrm>
          <a:prstGeom prst="rect">
            <a:avLst/>
          </a:prstGeom>
          <a:noFill/>
          <a:ln>
            <a:noFill/>
          </a:ln>
        </p:spPr>
        <p:txBody>
          <a:bodyPr lIns="136890" tIns="34560" rIns="136890" bIns="34560"/>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45720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9144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marL="214313">
              <a:spcBef>
                <a:spcPct val="0"/>
              </a:spcBef>
              <a:buClrTx/>
              <a:buNone/>
              <a:defRPr/>
            </a:pPr>
            <a:r>
              <a:rPr lang="en-US" altLang="en-US" sz="2400" b="1" dirty="0">
                <a:solidFill>
                  <a:srgbClr val="FFFFFF"/>
                </a:solidFill>
                <a:latin typeface="Arial" panose="020B0604020202020204" pitchFamily="34" charset="0"/>
              </a:rPr>
              <a:t>PFAS</a:t>
            </a:r>
          </a:p>
          <a:p>
            <a:pPr marL="471488" indent="-257175">
              <a:spcBef>
                <a:spcPct val="0"/>
              </a:spcBef>
              <a:buClrTx/>
              <a:buFont typeface="Wingdings" panose="05000000000000000000" pitchFamily="2" charset="2"/>
              <a:buChar char=""/>
              <a:defRPr/>
            </a:pPr>
            <a:r>
              <a:rPr lang="en-US" altLang="en-US" sz="2000" dirty="0">
                <a:solidFill>
                  <a:schemeClr val="tx1"/>
                </a:solidFill>
                <a:latin typeface="Arial" panose="020B0604020202020204" pitchFamily="34" charset="0"/>
                <a:cs typeface="Times New Roman" panose="02020603050405020304" pitchFamily="18" charset="0"/>
              </a:rPr>
              <a:t>Treatment costs can be substantial</a:t>
            </a:r>
          </a:p>
          <a:p>
            <a:pPr marL="814388" lvl="1" indent="-257175">
              <a:spcBef>
                <a:spcPct val="0"/>
              </a:spcBef>
              <a:buClrTx/>
              <a:buFont typeface="Wingdings" panose="05000000000000000000" pitchFamily="2" charset="2"/>
              <a:buChar char=""/>
              <a:defRPr/>
            </a:pPr>
            <a:r>
              <a:rPr lang="en-US" altLang="en-US" sz="2000" dirty="0">
                <a:solidFill>
                  <a:schemeClr val="tx1"/>
                </a:solidFill>
                <a:latin typeface="Arial" panose="020B0604020202020204" pitchFamily="34" charset="0"/>
                <a:cs typeface="Times New Roman" panose="02020603050405020304" pitchFamily="18" charset="0"/>
              </a:rPr>
              <a:t>Ayer - $3.6 million – Grove Pond Source</a:t>
            </a:r>
          </a:p>
          <a:p>
            <a:pPr marL="814388" lvl="1" indent="-257175">
              <a:spcBef>
                <a:spcPct val="0"/>
              </a:spcBef>
              <a:buClrTx/>
              <a:buFont typeface="Wingdings" panose="05000000000000000000" pitchFamily="2" charset="2"/>
              <a:buChar char=""/>
              <a:defRPr/>
            </a:pPr>
            <a:r>
              <a:rPr lang="en-US" altLang="en-US" sz="2000" dirty="0">
                <a:solidFill>
                  <a:schemeClr val="tx1"/>
                </a:solidFill>
                <a:latin typeface="Arial" panose="020B0604020202020204" pitchFamily="34" charset="0"/>
                <a:cs typeface="Times New Roman" panose="02020603050405020304" pitchFamily="18" charset="0"/>
              </a:rPr>
              <a:t>Hudson - $4.3 million – Chestnut St. Source</a:t>
            </a:r>
          </a:p>
          <a:p>
            <a:pPr marL="814388" lvl="1" indent="-257175">
              <a:spcBef>
                <a:spcPct val="0"/>
              </a:spcBef>
              <a:buClrTx/>
              <a:buFont typeface="Wingdings" panose="05000000000000000000" pitchFamily="2" charset="2"/>
              <a:buChar char=""/>
              <a:defRPr/>
            </a:pPr>
            <a:r>
              <a:rPr lang="en-US" altLang="en-US" sz="2000" dirty="0">
                <a:solidFill>
                  <a:schemeClr val="tx1"/>
                </a:solidFill>
                <a:latin typeface="Arial" panose="020B0604020202020204" pitchFamily="34" charset="0"/>
                <a:cs typeface="Times New Roman" panose="02020603050405020304" pitchFamily="18" charset="0"/>
              </a:rPr>
              <a:t>Mansfield - $4.2 million – Cate Spring Source</a:t>
            </a:r>
          </a:p>
          <a:p>
            <a:pPr marL="814388" lvl="1" indent="-257175">
              <a:spcBef>
                <a:spcPct val="0"/>
              </a:spcBef>
              <a:buClrTx/>
              <a:buFont typeface="Wingdings" panose="05000000000000000000" pitchFamily="2" charset="2"/>
              <a:buChar char=""/>
              <a:defRPr/>
            </a:pPr>
            <a:r>
              <a:rPr lang="en-US" altLang="en-US" sz="2000" dirty="0">
                <a:solidFill>
                  <a:schemeClr val="tx1"/>
                </a:solidFill>
                <a:latin typeface="Arial" panose="020B0604020202020204" pitchFamily="34" charset="0"/>
                <a:cs typeface="Times New Roman" panose="02020603050405020304" pitchFamily="18" charset="0"/>
              </a:rPr>
              <a:t>Acton Water District - $6.9 million – North Acton Treatment Plant</a:t>
            </a:r>
          </a:p>
          <a:p>
            <a:pPr marL="814388" lvl="1" indent="-257175">
              <a:spcBef>
                <a:spcPct val="0"/>
              </a:spcBef>
              <a:buClrTx/>
              <a:buFont typeface="Wingdings" panose="05000000000000000000" pitchFamily="2" charset="2"/>
              <a:buChar char=""/>
              <a:defRPr/>
            </a:pPr>
            <a:r>
              <a:rPr lang="en-US" altLang="en-US" sz="2000" dirty="0">
                <a:solidFill>
                  <a:schemeClr val="tx1"/>
                </a:solidFill>
                <a:latin typeface="Arial" panose="020B0604020202020204" pitchFamily="34" charset="0"/>
                <a:cs typeface="Times New Roman" panose="02020603050405020304" pitchFamily="18" charset="0"/>
              </a:rPr>
              <a:t>Westfield - $12.2 million – Dry Bridge Rd. Treatment Plant</a:t>
            </a:r>
          </a:p>
          <a:p>
            <a:pPr marL="814388" lvl="1" indent="-257175">
              <a:spcBef>
                <a:spcPct val="0"/>
              </a:spcBef>
              <a:buClrTx/>
              <a:buFont typeface="Wingdings" panose="05000000000000000000" pitchFamily="2" charset="2"/>
              <a:buChar char=""/>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814388" lvl="1" indent="-257175">
              <a:spcBef>
                <a:spcPct val="0"/>
              </a:spcBef>
              <a:buClrTx/>
              <a:buFont typeface="Wingdings" panose="05000000000000000000" pitchFamily="2" charset="2"/>
              <a:buChar char=""/>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471488" indent="-257175">
              <a:spcBef>
                <a:spcPct val="0"/>
              </a:spcBef>
              <a:buClrTx/>
              <a:buFont typeface="Wingdings" panose="05000000000000000000" pitchFamily="2" charset="2"/>
              <a:buChar char=""/>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lvl="1">
              <a:spcBef>
                <a:spcPct val="0"/>
              </a:spcBef>
              <a:buClrTx/>
              <a:buNone/>
              <a:defRPr/>
            </a:pPr>
            <a:endParaRPr lang="en-US" altLang="en-US" sz="900" dirty="0">
              <a:latin typeface="Arial" panose="020B0604020202020204" pitchFamily="34" charset="0"/>
              <a:cs typeface="Times New Roman" panose="02020603050405020304" pitchFamily="18" charset="0"/>
            </a:endParaRPr>
          </a:p>
          <a:p>
            <a:pPr eaLnBrk="1" hangingPunct="1">
              <a:spcBef>
                <a:spcPct val="0"/>
              </a:spcBef>
              <a:buClr>
                <a:srgbClr val="C6D9F1"/>
              </a:buClr>
              <a:buSzPct val="75000"/>
              <a:buFont typeface="Wingdings" panose="05000000000000000000" pitchFamily="2" charset="2"/>
              <a:buNone/>
              <a:defRPr/>
            </a:pPr>
            <a:endParaRPr lang="en-US" altLang="en-US" sz="9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Tx/>
              <a:buSzPct val="75000"/>
              <a:buFontTx/>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lnSpc>
                <a:spcPct val="80000"/>
              </a:lnSpc>
              <a:spcBef>
                <a:spcPct val="0"/>
              </a:spcBef>
              <a:buClr>
                <a:srgbClr val="C6D9F1"/>
              </a:buClr>
              <a:buFont typeface="Lucida Grande" charset="0"/>
              <a:buNone/>
              <a:defRPr/>
            </a:pPr>
            <a:endParaRPr lang="en-US" altLang="en-US" sz="1200" b="1" dirty="0">
              <a:solidFill>
                <a:srgbClr val="FFFFFF"/>
              </a:solidFill>
              <a:latin typeface="Arial" panose="020B0604020202020204" pitchFamily="34" charset="0"/>
            </a:endParaRPr>
          </a:p>
          <a:p>
            <a:pPr lvl="1">
              <a:lnSpc>
                <a:spcPct val="70000"/>
              </a:lnSpc>
              <a:spcBef>
                <a:spcPct val="0"/>
              </a:spcBef>
              <a:buClrTx/>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lvl="1">
              <a:lnSpc>
                <a:spcPct val="80000"/>
              </a:lnSpc>
              <a:spcBef>
                <a:spcPct val="0"/>
              </a:spcBef>
              <a:buClrTx/>
              <a:buNone/>
              <a:defRPr/>
            </a:pPr>
            <a:endParaRPr lang="en-US" altLang="en-US" sz="900" dirty="0">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
                <a:srgbClr val="C6D9F1"/>
              </a:buClr>
              <a:buNone/>
              <a:defRPr/>
            </a:pPr>
            <a:endParaRPr lang="en-US" altLang="en-US" sz="1200" dirty="0">
              <a:latin typeface="Arial" panose="020B0604020202020204" pitchFamily="34" charset="0"/>
            </a:endParaRPr>
          </a:p>
          <a:p>
            <a:pPr lvl="1">
              <a:lnSpc>
                <a:spcPct val="80000"/>
              </a:lnSpc>
              <a:spcBef>
                <a:spcPct val="0"/>
              </a:spcBef>
              <a:buClr>
                <a:srgbClr val="C6D9F1"/>
              </a:buClr>
              <a:buNone/>
              <a:defRPr/>
            </a:pPr>
            <a:endParaRPr lang="en-US" altLang="en-US" sz="1200" dirty="0">
              <a:solidFill>
                <a:srgbClr val="FFFFFF"/>
              </a:solidFill>
              <a:latin typeface="Arial" panose="020B0604020202020204" pitchFamily="34" charset="0"/>
            </a:endParaRPr>
          </a:p>
          <a:p>
            <a:pPr lvl="1">
              <a:spcBef>
                <a:spcPts val="225"/>
              </a:spcBef>
              <a:buClrTx/>
              <a:buNone/>
              <a:defRPr/>
            </a:pPr>
            <a:r>
              <a:rPr lang="en-US" altLang="en-US" sz="900" dirty="0">
                <a:solidFill>
                  <a:srgbClr val="FFFFFF"/>
                </a:solidFill>
                <a:latin typeface="Arial" panose="020B0604020202020204" pitchFamily="34" charset="0"/>
              </a:rPr>
              <a:t> </a:t>
            </a:r>
          </a:p>
          <a:p>
            <a:pPr lvl="1">
              <a:lnSpc>
                <a:spcPct val="80000"/>
              </a:lnSpc>
              <a:spcBef>
                <a:spcPct val="0"/>
              </a:spcBef>
              <a:buClr>
                <a:srgbClr val="C6D9F1"/>
              </a:buClr>
              <a:buNone/>
              <a:defRPr/>
            </a:pPr>
            <a:endParaRPr lang="en-US" altLang="en-US" sz="1200" dirty="0">
              <a:solidFill>
                <a:srgbClr val="FFFFFF"/>
              </a:solidFill>
              <a:latin typeface="Arial" panose="020B0604020202020204" pitchFamily="34" charset="0"/>
            </a:endParaRPr>
          </a:p>
          <a:p>
            <a:pPr lvl="1">
              <a:lnSpc>
                <a:spcPct val="80000"/>
              </a:lnSpc>
              <a:spcBef>
                <a:spcPct val="0"/>
              </a:spcBef>
              <a:buClr>
                <a:srgbClr val="C6D9F1"/>
              </a:buClr>
              <a:buNone/>
              <a:defRPr/>
            </a:pPr>
            <a:endParaRPr lang="en-US" altLang="en-US" sz="1200" dirty="0">
              <a:latin typeface="Arial" panose="020B0604020202020204" pitchFamily="34" charset="0"/>
            </a:endParaRPr>
          </a:p>
          <a:p>
            <a:pPr lvl="1">
              <a:lnSpc>
                <a:spcPct val="80000"/>
              </a:lnSpc>
              <a:spcBef>
                <a:spcPct val="0"/>
              </a:spcBef>
              <a:buClr>
                <a:srgbClr val="C6D9F1"/>
              </a:buClr>
              <a:buNone/>
              <a:defRPr/>
            </a:pPr>
            <a:endParaRPr lang="en-US" altLang="en-US" sz="7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Tx/>
              <a:buFontTx/>
              <a:buNone/>
              <a:defRPr/>
            </a:pPr>
            <a:endParaRPr lang="en-US" altLang="en-US" sz="900" dirty="0">
              <a:solidFill>
                <a:srgbClr val="FFFFFF"/>
              </a:solidFill>
              <a:latin typeface="Arial" panose="020B0604020202020204" pitchFamily="34" charset="0"/>
            </a:endParaRPr>
          </a:p>
          <a:p>
            <a:pPr eaLnBrk="1" hangingPunct="1">
              <a:spcBef>
                <a:spcPct val="0"/>
              </a:spcBef>
              <a:buClrTx/>
              <a:buSzPct val="75000"/>
              <a:buFontTx/>
              <a:buNone/>
              <a:defRPr/>
            </a:pPr>
            <a:endParaRPr lang="en-US" altLang="en-US" sz="1050" dirty="0">
              <a:solidFill>
                <a:srgbClr val="FFFFFF"/>
              </a:solidFill>
              <a:latin typeface="Arial" panose="020B0604020202020204" pitchFamily="34" charset="0"/>
            </a:endParaRPr>
          </a:p>
          <a:p>
            <a:pPr lvl="1">
              <a:spcBef>
                <a:spcPct val="0"/>
              </a:spcBef>
              <a:buClr>
                <a:srgbClr val="C6D9F1"/>
              </a:buClr>
              <a:buSzPct val="75000"/>
              <a:buNone/>
              <a:defRPr/>
            </a:pPr>
            <a:endParaRPr lang="en-US" altLang="en-US" sz="1050" dirty="0">
              <a:solidFill>
                <a:srgbClr val="FFFFFF"/>
              </a:solidFill>
              <a:latin typeface="Arial" panose="020B0604020202020204" pitchFamily="34" charset="0"/>
            </a:endParaRPr>
          </a:p>
          <a:p>
            <a:pPr lvl="2">
              <a:spcBef>
                <a:spcPct val="0"/>
              </a:spcBef>
              <a:buClrTx/>
              <a:buNone/>
              <a:defRPr/>
            </a:pPr>
            <a:endParaRPr lang="en-US" altLang="en-US" sz="1050" dirty="0">
              <a:latin typeface="Arial" panose="020B0604020202020204" pitchFamily="34" charset="0"/>
            </a:endParaRPr>
          </a:p>
          <a:p>
            <a:pPr lvl="2">
              <a:spcBef>
                <a:spcPct val="0"/>
              </a:spcBef>
              <a:buClrTx/>
              <a:buNone/>
              <a:defRPr/>
            </a:pPr>
            <a:endParaRPr lang="en-US" altLang="en-US" sz="1050" dirty="0">
              <a:latin typeface="Arial" panose="020B0604020202020204" pitchFamily="34" charset="0"/>
            </a:endParaRPr>
          </a:p>
          <a:p>
            <a:pPr lvl="1">
              <a:spcBef>
                <a:spcPct val="0"/>
              </a:spcBef>
              <a:buClrTx/>
              <a:buSzPct val="75000"/>
              <a:buNone/>
              <a:defRPr/>
            </a:pPr>
            <a:endParaRPr lang="en-US" altLang="en-US" sz="1200" dirty="0">
              <a:latin typeface="Arial" panose="020B0604020202020204" pitchFamily="34" charset="0"/>
            </a:endParaRPr>
          </a:p>
          <a:p>
            <a:pPr lvl="1">
              <a:spcBef>
                <a:spcPct val="0"/>
              </a:spcBef>
              <a:buClr>
                <a:srgbClr val="C6D9F1"/>
              </a:buClr>
              <a:buSzPct val="75000"/>
              <a:buNone/>
              <a:defRPr/>
            </a:pPr>
            <a:endParaRPr lang="en-US" altLang="en-US" sz="1050" b="1" dirty="0">
              <a:solidFill>
                <a:srgbClr val="FFFFFF"/>
              </a:solidFill>
              <a:latin typeface="Arial" panose="020B0604020202020204" pitchFamily="34" charset="0"/>
            </a:endParaRPr>
          </a:p>
          <a:p>
            <a:pPr eaLnBrk="1" hangingPunct="1">
              <a:lnSpc>
                <a:spcPct val="80000"/>
              </a:lnSpc>
              <a:spcBef>
                <a:spcPct val="0"/>
              </a:spcBef>
              <a:buClrTx/>
              <a:buFontTx/>
              <a:buNone/>
              <a:defRPr/>
            </a:pPr>
            <a:endParaRPr lang="en-US" altLang="en-US" sz="1050" b="1" dirty="0">
              <a:solidFill>
                <a:srgbClr val="FFFFFF"/>
              </a:solidFill>
              <a:latin typeface="Arial" panose="020B0604020202020204" pitchFamily="34" charset="0"/>
            </a:endParaRPr>
          </a:p>
          <a:p>
            <a:pPr lvl="1">
              <a:lnSpc>
                <a:spcPct val="80000"/>
              </a:lnSpc>
              <a:spcBef>
                <a:spcPts val="169"/>
              </a:spcBef>
              <a:buClr>
                <a:srgbClr val="FFFFFF"/>
              </a:buClr>
              <a:buNone/>
              <a:defRPr/>
            </a:pPr>
            <a:endParaRPr lang="en-US" altLang="en-US" sz="675" dirty="0">
              <a:solidFill>
                <a:srgbClr val="FFFFFF"/>
              </a:solidFill>
              <a:latin typeface="Times New Roman" panose="02020603050405020304" pitchFamily="18" charset="0"/>
            </a:endParaRPr>
          </a:p>
          <a:p>
            <a:pPr lvl="1">
              <a:lnSpc>
                <a:spcPct val="80000"/>
              </a:lnSpc>
              <a:spcBef>
                <a:spcPts val="263"/>
              </a:spcBef>
              <a:buNone/>
              <a:defRPr/>
            </a:pPr>
            <a:endParaRPr lang="en-US" altLang="en-US" sz="1050" dirty="0">
              <a:latin typeface="Arial" panose="020B0604020202020204" pitchFamily="34" charset="0"/>
            </a:endParaRPr>
          </a:p>
          <a:p>
            <a:pPr lvl="1">
              <a:lnSpc>
                <a:spcPct val="80000"/>
              </a:lnSpc>
              <a:spcBef>
                <a:spcPts val="263"/>
              </a:spcBef>
              <a:buNone/>
              <a:defRPr/>
            </a:pPr>
            <a:endParaRPr lang="en-US" altLang="en-US" sz="1050" dirty="0">
              <a:latin typeface="Arial" panose="020B0604020202020204" pitchFamily="34" charset="0"/>
            </a:endParaRPr>
          </a:p>
          <a:p>
            <a:pPr lvl="1">
              <a:lnSpc>
                <a:spcPct val="80000"/>
              </a:lnSpc>
              <a:spcBef>
                <a:spcPts val="169"/>
              </a:spcBef>
              <a:buClrTx/>
              <a:buNone/>
              <a:defRPr/>
            </a:pPr>
            <a:endParaRPr lang="en-US" altLang="en-US" sz="675" b="1" dirty="0">
              <a:latin typeface="Arial" panose="020B0604020202020204" pitchFamily="34" charset="0"/>
            </a:endParaRPr>
          </a:p>
          <a:p>
            <a:pPr lvl="1">
              <a:lnSpc>
                <a:spcPct val="60000"/>
              </a:lnSpc>
              <a:spcBef>
                <a:spcPts val="169"/>
              </a:spcBef>
              <a:buClrTx/>
              <a:buNone/>
              <a:defRPr/>
            </a:pPr>
            <a:r>
              <a:rPr lang="en-US" altLang="en-US" sz="675" dirty="0">
                <a:latin typeface="Arial" panose="020B0604020202020204" pitchFamily="34" charset="0"/>
              </a:rPr>
              <a:t> </a:t>
            </a:r>
          </a:p>
          <a:p>
            <a:pPr lvl="1">
              <a:lnSpc>
                <a:spcPct val="80000"/>
              </a:lnSpc>
              <a:spcBef>
                <a:spcPts val="300"/>
              </a:spcBef>
              <a:buClrTx/>
              <a:buNone/>
              <a:defRPr/>
            </a:pPr>
            <a:r>
              <a:rPr lang="en-US" altLang="en-US" sz="1200" dirty="0">
                <a:latin typeface="Arial" panose="020B0604020202020204" pitchFamily="34" charset="0"/>
              </a:rPr>
              <a:t> </a:t>
            </a:r>
          </a:p>
          <a:p>
            <a:pPr eaLnBrk="1" hangingPunct="1">
              <a:lnSpc>
                <a:spcPct val="80000"/>
              </a:lnSpc>
              <a:spcBef>
                <a:spcPct val="0"/>
              </a:spcBef>
              <a:buClrTx/>
              <a:buFontTx/>
              <a:buNone/>
              <a:defRPr/>
            </a:pPr>
            <a:endParaRPr lang="en-US" altLang="en-US" sz="1200" dirty="0">
              <a:latin typeface="Arial" panose="020B0604020202020204" pitchFamily="34" charset="0"/>
            </a:endParaRPr>
          </a:p>
          <a:p>
            <a:pPr eaLnBrk="1" hangingPunct="1">
              <a:lnSpc>
                <a:spcPct val="80000"/>
              </a:lnSpc>
              <a:spcBef>
                <a:spcPct val="0"/>
              </a:spcBef>
              <a:buClrTx/>
              <a:buFontTx/>
              <a:buNone/>
              <a:defRPr/>
            </a:pPr>
            <a:r>
              <a:rPr lang="en-US" altLang="en-US" sz="1200" dirty="0">
                <a:latin typeface="Arial" panose="020B0604020202020204" pitchFamily="34" charset="0"/>
              </a:rPr>
              <a:t>     </a:t>
            </a:r>
          </a:p>
          <a:p>
            <a:pPr lvl="1">
              <a:spcBef>
                <a:spcPct val="0"/>
              </a:spcBef>
              <a:buClrTx/>
              <a:buNone/>
              <a:defRPr/>
            </a:pPr>
            <a:endParaRPr lang="en-US" altLang="en-US" sz="1500" dirty="0">
              <a:latin typeface="Arial" panose="020B0604020202020204" pitchFamily="34" charset="0"/>
            </a:endParaRPr>
          </a:p>
          <a:p>
            <a:pPr eaLnBrk="1" hangingPunct="1">
              <a:spcBef>
                <a:spcPct val="0"/>
              </a:spcBef>
              <a:buClrTx/>
              <a:buFontTx/>
              <a:buNone/>
              <a:defRPr/>
            </a:pPr>
            <a:endParaRPr lang="en-US" altLang="en-US" sz="1500" dirty="0">
              <a:latin typeface="Arial" panose="020B0604020202020204" pitchFamily="34" charset="0"/>
            </a:endParaRPr>
          </a:p>
          <a:p>
            <a:pPr eaLnBrk="1" hangingPunct="1">
              <a:spcBef>
                <a:spcPct val="0"/>
              </a:spcBef>
              <a:buClrTx/>
              <a:buFontTx/>
              <a:buNone/>
              <a:defRPr/>
            </a:pPr>
            <a:endParaRPr lang="en-US" altLang="en-US" sz="1500" dirty="0">
              <a:latin typeface="Arial" panose="020B0604020202020204" pitchFamily="34" charset="0"/>
            </a:endParaRPr>
          </a:p>
          <a:p>
            <a:pPr>
              <a:lnSpc>
                <a:spcPct val="90000"/>
              </a:lnSpc>
              <a:spcBef>
                <a:spcPts val="375"/>
              </a:spcBef>
              <a:buClr>
                <a:srgbClr val="1F497D"/>
              </a:buClr>
              <a:buSzPct val="75000"/>
              <a:buNone/>
              <a:defRPr/>
            </a:pPr>
            <a:endParaRPr lang="en-US" altLang="en-US" sz="1500" dirty="0">
              <a:latin typeface="Arial" panose="020B0604020202020204" pitchFamily="34" charset="0"/>
              <a:cs typeface="Arial" panose="020B0604020202020204" pitchFamily="34" charset="0"/>
            </a:endParaRPr>
          </a:p>
          <a:p>
            <a:pPr>
              <a:lnSpc>
                <a:spcPct val="90000"/>
              </a:lnSpc>
              <a:spcBef>
                <a:spcPts val="375"/>
              </a:spcBef>
              <a:buClrTx/>
              <a:buSzPct val="75000"/>
              <a:buNone/>
              <a:defRPr/>
            </a:pPr>
            <a:endParaRPr lang="en-US" altLang="en-US" sz="1500" dirty="0">
              <a:latin typeface="Arial" panose="020B0604020202020204" pitchFamily="34" charset="0"/>
              <a:cs typeface="Arial" panose="020B0604020202020204" pitchFamily="34" charset="0"/>
            </a:endParaRPr>
          </a:p>
        </p:txBody>
      </p:sp>
      <p:pic>
        <p:nvPicPr>
          <p:cNvPr id="22532" name="Picture 2" descr="A picture containing tree, outdoor, ground, trailer&#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572" y="381761"/>
            <a:ext cx="3251596" cy="21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A picture containing indoor&#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572" y="2571750"/>
            <a:ext cx="3273028" cy="245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341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1028700" y="685800"/>
            <a:ext cx="3492104" cy="4000500"/>
          </a:xfrm>
          <a:prstGeom prst="rect">
            <a:avLst/>
          </a:prstGeom>
          <a:noFill/>
          <a:ln>
            <a:noFill/>
          </a:ln>
        </p:spPr>
        <p:txBody>
          <a:bodyPr lIns="136890" tIns="34560" rIns="136890" bIns="34560"/>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45720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9144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marL="214313">
              <a:spcBef>
                <a:spcPct val="0"/>
              </a:spcBef>
              <a:buClrTx/>
              <a:buNone/>
              <a:defRPr/>
            </a:pPr>
            <a:r>
              <a:rPr lang="en-US" altLang="en-US" sz="2400" b="1" dirty="0">
                <a:solidFill>
                  <a:srgbClr val="FFFFFF"/>
                </a:solidFill>
                <a:latin typeface="Arial" panose="020B0604020202020204" pitchFamily="34" charset="0"/>
              </a:rPr>
              <a:t>PFAS</a:t>
            </a:r>
          </a:p>
          <a:p>
            <a:pPr marL="471488" indent="-257175">
              <a:spcBef>
                <a:spcPct val="0"/>
              </a:spcBef>
              <a:buClrTx/>
              <a:buFont typeface="Wingdings" panose="05000000000000000000" pitchFamily="2" charset="2"/>
              <a:buChar char=""/>
              <a:defRPr/>
            </a:pPr>
            <a:r>
              <a:rPr lang="en-US" altLang="en-US" sz="1200" dirty="0">
                <a:solidFill>
                  <a:schemeClr val="tx1"/>
                </a:solidFill>
                <a:latin typeface="Arial" panose="020B0604020202020204" pitchFamily="34" charset="0"/>
                <a:cs typeface="Times New Roman" panose="02020603050405020304" pitchFamily="18" charset="0"/>
              </a:rPr>
              <a:t>Recently promulgated standards for PFAS in drinking water (Maximum Contaminant Level of 20 parts per trillion for any one or combination of six PFAS compounds</a:t>
            </a:r>
          </a:p>
          <a:p>
            <a:pPr marL="471488" indent="-257175">
              <a:spcBef>
                <a:spcPct val="0"/>
              </a:spcBef>
              <a:buClrTx/>
              <a:buFont typeface="Wingdings" panose="05000000000000000000" pitchFamily="2" charset="2"/>
              <a:buChar char=""/>
              <a:defRPr/>
            </a:pPr>
            <a:r>
              <a:rPr lang="en-US" altLang="en-US" sz="1200" dirty="0">
                <a:solidFill>
                  <a:schemeClr val="tx1"/>
                </a:solidFill>
                <a:latin typeface="Arial" panose="020B0604020202020204" pitchFamily="34" charset="0"/>
                <a:cs typeface="Times New Roman" panose="02020603050405020304" pitchFamily="18" charset="0"/>
              </a:rPr>
              <a:t>PFAS is not naturally occurring – it is a manufactured product introduced into the environment</a:t>
            </a:r>
          </a:p>
          <a:p>
            <a:pPr marL="471488" indent="-257175">
              <a:spcBef>
                <a:spcPct val="0"/>
              </a:spcBef>
              <a:buClrTx/>
              <a:buFont typeface="Wingdings" panose="05000000000000000000" pitchFamily="2" charset="2"/>
              <a:buChar char=""/>
              <a:defRPr/>
            </a:pPr>
            <a:r>
              <a:rPr lang="en-US" altLang="en-US" sz="1200" dirty="0">
                <a:solidFill>
                  <a:schemeClr val="tx1"/>
                </a:solidFill>
                <a:latin typeface="Arial" panose="020B0604020202020204" pitchFamily="34" charset="0"/>
                <a:cs typeface="Times New Roman" panose="02020603050405020304" pitchFamily="18" charset="0"/>
              </a:rPr>
              <a:t>PFAS Ubiquitous – other sources unregulated</a:t>
            </a:r>
          </a:p>
          <a:p>
            <a:pPr marL="471488" indent="-257175">
              <a:spcBef>
                <a:spcPct val="0"/>
              </a:spcBef>
              <a:buClrTx/>
              <a:buFont typeface="Wingdings" panose="05000000000000000000" pitchFamily="2" charset="2"/>
              <a:buChar char=""/>
              <a:defRPr/>
            </a:pPr>
            <a:r>
              <a:rPr lang="en-US" altLang="en-US" sz="1200" dirty="0" smtClean="0">
                <a:solidFill>
                  <a:schemeClr val="tx1"/>
                </a:solidFill>
                <a:latin typeface="Arial" panose="020B0604020202020204" pitchFamily="34" charset="0"/>
                <a:cs typeface="Times New Roman" panose="02020603050405020304" pitchFamily="18" charset="0"/>
              </a:rPr>
              <a:t>Initial </a:t>
            </a:r>
            <a:r>
              <a:rPr lang="en-US" altLang="en-US" sz="1200" dirty="0">
                <a:solidFill>
                  <a:schemeClr val="tx1"/>
                </a:solidFill>
                <a:latin typeface="Arial" panose="020B0604020202020204" pitchFamily="34" charset="0"/>
                <a:cs typeface="Times New Roman" panose="02020603050405020304" pitchFamily="18" charset="0"/>
              </a:rPr>
              <a:t>sampling: </a:t>
            </a:r>
          </a:p>
          <a:p>
            <a:pPr marL="814388" lvl="1" indent="-257175">
              <a:spcBef>
                <a:spcPct val="0"/>
              </a:spcBef>
              <a:buClrTx/>
              <a:buFont typeface="Wingdings" panose="05000000000000000000" pitchFamily="2" charset="2"/>
              <a:buChar char=""/>
              <a:defRPr/>
            </a:pPr>
            <a:r>
              <a:rPr lang="en-US" altLang="en-US" sz="900" dirty="0">
                <a:solidFill>
                  <a:schemeClr val="tx1"/>
                </a:solidFill>
                <a:latin typeface="Arial" panose="020B0604020202020204" pitchFamily="34" charset="0"/>
                <a:cs typeface="Times New Roman" panose="02020603050405020304" pitchFamily="18" charset="0"/>
              </a:rPr>
              <a:t>January 2021 for largest water systems</a:t>
            </a:r>
          </a:p>
          <a:p>
            <a:pPr marL="814388" lvl="1" indent="-257175">
              <a:spcBef>
                <a:spcPct val="0"/>
              </a:spcBef>
              <a:buClrTx/>
              <a:buFont typeface="Wingdings" panose="05000000000000000000" pitchFamily="2" charset="2"/>
              <a:buChar char=""/>
              <a:defRPr/>
            </a:pPr>
            <a:r>
              <a:rPr lang="en-US" altLang="en-US" sz="900" dirty="0">
                <a:solidFill>
                  <a:schemeClr val="tx1"/>
                </a:solidFill>
                <a:latin typeface="Arial" panose="020B0604020202020204" pitchFamily="34" charset="0"/>
                <a:cs typeface="Times New Roman" panose="02020603050405020304" pitchFamily="18" charset="0"/>
              </a:rPr>
              <a:t>April 2021 for medium water systems</a:t>
            </a:r>
          </a:p>
          <a:p>
            <a:pPr marL="814388" lvl="1" indent="-257175">
              <a:spcBef>
                <a:spcPct val="0"/>
              </a:spcBef>
              <a:buClrTx/>
              <a:buFont typeface="Wingdings" panose="05000000000000000000" pitchFamily="2" charset="2"/>
              <a:buChar char=""/>
              <a:defRPr/>
            </a:pPr>
            <a:r>
              <a:rPr lang="en-US" altLang="en-US" sz="900" dirty="0">
                <a:solidFill>
                  <a:schemeClr val="tx1"/>
                </a:solidFill>
                <a:latin typeface="Arial" panose="020B0604020202020204" pitchFamily="34" charset="0"/>
                <a:cs typeface="Times New Roman" panose="02020603050405020304" pitchFamily="18" charset="0"/>
              </a:rPr>
              <a:t>October 2021 small systems will begin.</a:t>
            </a:r>
          </a:p>
          <a:p>
            <a:pPr marL="471488" indent="-257175">
              <a:spcBef>
                <a:spcPct val="0"/>
              </a:spcBef>
              <a:buClrTx/>
              <a:buFont typeface="Wingdings" panose="05000000000000000000" pitchFamily="2" charset="2"/>
              <a:buChar char=""/>
              <a:defRPr/>
            </a:pPr>
            <a:r>
              <a:rPr lang="en-US" altLang="en-US" sz="1200" dirty="0">
                <a:solidFill>
                  <a:schemeClr val="tx1"/>
                </a:solidFill>
                <a:latin typeface="Arial" panose="020B0604020202020204" pitchFamily="34" charset="0"/>
                <a:cs typeface="Times New Roman" panose="02020603050405020304" pitchFamily="18" charset="0"/>
              </a:rPr>
              <a:t>Analytical Issues</a:t>
            </a:r>
          </a:p>
          <a:p>
            <a:pPr marL="814388" lvl="1" indent="-257175">
              <a:spcBef>
                <a:spcPct val="0"/>
              </a:spcBef>
              <a:buClrTx/>
              <a:buFont typeface="Wingdings" panose="05000000000000000000" pitchFamily="2" charset="2"/>
              <a:buChar char=""/>
              <a:defRPr/>
            </a:pPr>
            <a:r>
              <a:rPr lang="en-US" altLang="en-US" sz="900" dirty="0">
                <a:solidFill>
                  <a:schemeClr val="tx1"/>
                </a:solidFill>
                <a:latin typeface="Arial" panose="020B0604020202020204" pitchFamily="34" charset="0"/>
                <a:cs typeface="Times New Roman" panose="02020603050405020304" pitchFamily="18" charset="0"/>
              </a:rPr>
              <a:t>Very low detection levels</a:t>
            </a:r>
          </a:p>
          <a:p>
            <a:pPr marL="814388" lvl="1" indent="-257175">
              <a:spcBef>
                <a:spcPct val="0"/>
              </a:spcBef>
              <a:buClrTx/>
              <a:buFont typeface="Wingdings" panose="05000000000000000000" pitchFamily="2" charset="2"/>
              <a:buChar char=""/>
              <a:defRPr/>
            </a:pPr>
            <a:r>
              <a:rPr lang="en-US" altLang="en-US" sz="900" dirty="0">
                <a:solidFill>
                  <a:schemeClr val="tx1"/>
                </a:solidFill>
                <a:latin typeface="Arial" panose="020B0604020202020204" pitchFamily="34" charset="0"/>
                <a:cs typeface="Times New Roman" panose="02020603050405020304" pitchFamily="18" charset="0"/>
              </a:rPr>
              <a:t>Sampling accuracy</a:t>
            </a:r>
          </a:p>
          <a:p>
            <a:pPr marL="814388" lvl="1" indent="-257175">
              <a:spcBef>
                <a:spcPct val="0"/>
              </a:spcBef>
              <a:buClrTx/>
              <a:buFont typeface="Wingdings" panose="05000000000000000000" pitchFamily="2" charset="2"/>
              <a:buChar char=""/>
              <a:defRPr/>
            </a:pPr>
            <a:r>
              <a:rPr lang="en-US" altLang="en-US" sz="900" dirty="0">
                <a:solidFill>
                  <a:schemeClr val="tx1"/>
                </a:solidFill>
                <a:latin typeface="Arial" panose="020B0604020202020204" pitchFamily="34" charset="0"/>
                <a:cs typeface="Times New Roman" panose="02020603050405020304" pitchFamily="18" charset="0"/>
              </a:rPr>
              <a:t>Sample costs (ongoing annual costs)</a:t>
            </a: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lvl="1">
              <a:spcBef>
                <a:spcPct val="0"/>
              </a:spcBef>
              <a:buClrTx/>
              <a:buNone/>
              <a:defRPr/>
            </a:pPr>
            <a:endParaRPr lang="en-US" altLang="en-US" sz="900" dirty="0">
              <a:latin typeface="Arial" panose="020B0604020202020204" pitchFamily="34" charset="0"/>
              <a:cs typeface="Times New Roman" panose="02020603050405020304" pitchFamily="18" charset="0"/>
            </a:endParaRPr>
          </a:p>
          <a:p>
            <a:pPr eaLnBrk="1" hangingPunct="1">
              <a:spcBef>
                <a:spcPct val="0"/>
              </a:spcBef>
              <a:buClr>
                <a:srgbClr val="C6D9F1"/>
              </a:buClr>
              <a:buSzPct val="75000"/>
              <a:buFont typeface="Wingdings" panose="05000000000000000000" pitchFamily="2" charset="2"/>
              <a:buNone/>
              <a:defRPr/>
            </a:pPr>
            <a:endParaRPr lang="en-US" altLang="en-US" sz="9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Tx/>
              <a:buSzPct val="75000"/>
              <a:buFontTx/>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lnSpc>
                <a:spcPct val="80000"/>
              </a:lnSpc>
              <a:spcBef>
                <a:spcPct val="0"/>
              </a:spcBef>
              <a:buClr>
                <a:srgbClr val="C6D9F1"/>
              </a:buClr>
              <a:buFont typeface="Lucida Grande" charset="0"/>
              <a:buNone/>
              <a:defRPr/>
            </a:pPr>
            <a:endParaRPr lang="en-US" altLang="en-US" sz="1200" b="1" dirty="0">
              <a:solidFill>
                <a:srgbClr val="FFFFFF"/>
              </a:solidFill>
              <a:latin typeface="Arial" panose="020B0604020202020204" pitchFamily="34" charset="0"/>
            </a:endParaRPr>
          </a:p>
          <a:p>
            <a:pPr lvl="1">
              <a:lnSpc>
                <a:spcPct val="70000"/>
              </a:lnSpc>
              <a:spcBef>
                <a:spcPct val="0"/>
              </a:spcBef>
              <a:buClrTx/>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lvl="1">
              <a:lnSpc>
                <a:spcPct val="80000"/>
              </a:lnSpc>
              <a:spcBef>
                <a:spcPct val="0"/>
              </a:spcBef>
              <a:buClrTx/>
              <a:buNone/>
              <a:defRPr/>
            </a:pPr>
            <a:endParaRPr lang="en-US" altLang="en-US" sz="900" dirty="0">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
                <a:srgbClr val="C6D9F1"/>
              </a:buClr>
              <a:buNone/>
              <a:defRPr/>
            </a:pPr>
            <a:endParaRPr lang="en-US" altLang="en-US" sz="1200" dirty="0">
              <a:latin typeface="Arial" panose="020B0604020202020204" pitchFamily="34" charset="0"/>
            </a:endParaRPr>
          </a:p>
          <a:p>
            <a:pPr lvl="1">
              <a:lnSpc>
                <a:spcPct val="80000"/>
              </a:lnSpc>
              <a:spcBef>
                <a:spcPct val="0"/>
              </a:spcBef>
              <a:buClr>
                <a:srgbClr val="C6D9F1"/>
              </a:buClr>
              <a:buNone/>
              <a:defRPr/>
            </a:pPr>
            <a:endParaRPr lang="en-US" altLang="en-US" sz="1200" dirty="0">
              <a:solidFill>
                <a:srgbClr val="FFFFFF"/>
              </a:solidFill>
              <a:latin typeface="Arial" panose="020B0604020202020204" pitchFamily="34" charset="0"/>
            </a:endParaRPr>
          </a:p>
          <a:p>
            <a:pPr lvl="1">
              <a:spcBef>
                <a:spcPts val="225"/>
              </a:spcBef>
              <a:buClrTx/>
              <a:buNone/>
              <a:defRPr/>
            </a:pPr>
            <a:r>
              <a:rPr lang="en-US" altLang="en-US" sz="900" dirty="0">
                <a:solidFill>
                  <a:srgbClr val="FFFFFF"/>
                </a:solidFill>
                <a:latin typeface="Arial" panose="020B0604020202020204" pitchFamily="34" charset="0"/>
              </a:rPr>
              <a:t> </a:t>
            </a:r>
          </a:p>
          <a:p>
            <a:pPr lvl="1">
              <a:lnSpc>
                <a:spcPct val="80000"/>
              </a:lnSpc>
              <a:spcBef>
                <a:spcPct val="0"/>
              </a:spcBef>
              <a:buClr>
                <a:srgbClr val="C6D9F1"/>
              </a:buClr>
              <a:buNone/>
              <a:defRPr/>
            </a:pPr>
            <a:endParaRPr lang="en-US" altLang="en-US" sz="1200" dirty="0">
              <a:solidFill>
                <a:srgbClr val="FFFFFF"/>
              </a:solidFill>
              <a:latin typeface="Arial" panose="020B0604020202020204" pitchFamily="34" charset="0"/>
            </a:endParaRPr>
          </a:p>
          <a:p>
            <a:pPr lvl="1">
              <a:lnSpc>
                <a:spcPct val="80000"/>
              </a:lnSpc>
              <a:spcBef>
                <a:spcPct val="0"/>
              </a:spcBef>
              <a:buClr>
                <a:srgbClr val="C6D9F1"/>
              </a:buClr>
              <a:buNone/>
              <a:defRPr/>
            </a:pPr>
            <a:endParaRPr lang="en-US" altLang="en-US" sz="1200" dirty="0">
              <a:latin typeface="Arial" panose="020B0604020202020204" pitchFamily="34" charset="0"/>
            </a:endParaRPr>
          </a:p>
          <a:p>
            <a:pPr lvl="1">
              <a:lnSpc>
                <a:spcPct val="80000"/>
              </a:lnSpc>
              <a:spcBef>
                <a:spcPct val="0"/>
              </a:spcBef>
              <a:buClr>
                <a:srgbClr val="C6D9F1"/>
              </a:buClr>
              <a:buNone/>
              <a:defRPr/>
            </a:pPr>
            <a:endParaRPr lang="en-US" altLang="en-US" sz="7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Tx/>
              <a:buFontTx/>
              <a:buNone/>
              <a:defRPr/>
            </a:pPr>
            <a:endParaRPr lang="en-US" altLang="en-US" sz="900" dirty="0">
              <a:solidFill>
                <a:srgbClr val="FFFFFF"/>
              </a:solidFill>
              <a:latin typeface="Arial" panose="020B0604020202020204" pitchFamily="34" charset="0"/>
            </a:endParaRPr>
          </a:p>
          <a:p>
            <a:pPr eaLnBrk="1" hangingPunct="1">
              <a:spcBef>
                <a:spcPct val="0"/>
              </a:spcBef>
              <a:buClrTx/>
              <a:buSzPct val="75000"/>
              <a:buFontTx/>
              <a:buNone/>
              <a:defRPr/>
            </a:pPr>
            <a:endParaRPr lang="en-US" altLang="en-US" sz="1050" dirty="0">
              <a:solidFill>
                <a:srgbClr val="FFFFFF"/>
              </a:solidFill>
              <a:latin typeface="Arial" panose="020B0604020202020204" pitchFamily="34" charset="0"/>
            </a:endParaRPr>
          </a:p>
          <a:p>
            <a:pPr lvl="1">
              <a:spcBef>
                <a:spcPct val="0"/>
              </a:spcBef>
              <a:buClr>
                <a:srgbClr val="C6D9F1"/>
              </a:buClr>
              <a:buSzPct val="75000"/>
              <a:buNone/>
              <a:defRPr/>
            </a:pPr>
            <a:endParaRPr lang="en-US" altLang="en-US" sz="1050" dirty="0">
              <a:solidFill>
                <a:srgbClr val="FFFFFF"/>
              </a:solidFill>
              <a:latin typeface="Arial" panose="020B0604020202020204" pitchFamily="34" charset="0"/>
            </a:endParaRPr>
          </a:p>
          <a:p>
            <a:pPr lvl="2">
              <a:spcBef>
                <a:spcPct val="0"/>
              </a:spcBef>
              <a:buClrTx/>
              <a:buNone/>
              <a:defRPr/>
            </a:pPr>
            <a:endParaRPr lang="en-US" altLang="en-US" sz="1050" dirty="0">
              <a:latin typeface="Arial" panose="020B0604020202020204" pitchFamily="34" charset="0"/>
            </a:endParaRPr>
          </a:p>
          <a:p>
            <a:pPr lvl="2">
              <a:spcBef>
                <a:spcPct val="0"/>
              </a:spcBef>
              <a:buClrTx/>
              <a:buNone/>
              <a:defRPr/>
            </a:pPr>
            <a:endParaRPr lang="en-US" altLang="en-US" sz="1050" dirty="0">
              <a:latin typeface="Arial" panose="020B0604020202020204" pitchFamily="34" charset="0"/>
            </a:endParaRPr>
          </a:p>
          <a:p>
            <a:pPr lvl="1">
              <a:spcBef>
                <a:spcPct val="0"/>
              </a:spcBef>
              <a:buClrTx/>
              <a:buSzPct val="75000"/>
              <a:buNone/>
              <a:defRPr/>
            </a:pPr>
            <a:endParaRPr lang="en-US" altLang="en-US" sz="1200" dirty="0">
              <a:latin typeface="Arial" panose="020B0604020202020204" pitchFamily="34" charset="0"/>
            </a:endParaRPr>
          </a:p>
          <a:p>
            <a:pPr lvl="1">
              <a:spcBef>
                <a:spcPct val="0"/>
              </a:spcBef>
              <a:buClr>
                <a:srgbClr val="C6D9F1"/>
              </a:buClr>
              <a:buSzPct val="75000"/>
              <a:buNone/>
              <a:defRPr/>
            </a:pPr>
            <a:endParaRPr lang="en-US" altLang="en-US" sz="1050" b="1" dirty="0">
              <a:solidFill>
                <a:srgbClr val="FFFFFF"/>
              </a:solidFill>
              <a:latin typeface="Arial" panose="020B0604020202020204" pitchFamily="34" charset="0"/>
            </a:endParaRPr>
          </a:p>
          <a:p>
            <a:pPr eaLnBrk="1" hangingPunct="1">
              <a:lnSpc>
                <a:spcPct val="80000"/>
              </a:lnSpc>
              <a:spcBef>
                <a:spcPct val="0"/>
              </a:spcBef>
              <a:buClrTx/>
              <a:buFontTx/>
              <a:buNone/>
              <a:defRPr/>
            </a:pPr>
            <a:endParaRPr lang="en-US" altLang="en-US" sz="1050" b="1" dirty="0">
              <a:solidFill>
                <a:srgbClr val="FFFFFF"/>
              </a:solidFill>
              <a:latin typeface="Arial" panose="020B0604020202020204" pitchFamily="34" charset="0"/>
            </a:endParaRPr>
          </a:p>
          <a:p>
            <a:pPr lvl="1">
              <a:lnSpc>
                <a:spcPct val="80000"/>
              </a:lnSpc>
              <a:spcBef>
                <a:spcPts val="169"/>
              </a:spcBef>
              <a:buClr>
                <a:srgbClr val="FFFFFF"/>
              </a:buClr>
              <a:buNone/>
              <a:defRPr/>
            </a:pPr>
            <a:endParaRPr lang="en-US" altLang="en-US" sz="675" dirty="0">
              <a:solidFill>
                <a:srgbClr val="FFFFFF"/>
              </a:solidFill>
              <a:latin typeface="Times New Roman" panose="02020603050405020304" pitchFamily="18" charset="0"/>
            </a:endParaRPr>
          </a:p>
          <a:p>
            <a:pPr lvl="1">
              <a:lnSpc>
                <a:spcPct val="80000"/>
              </a:lnSpc>
              <a:spcBef>
                <a:spcPts val="263"/>
              </a:spcBef>
              <a:buNone/>
              <a:defRPr/>
            </a:pPr>
            <a:endParaRPr lang="en-US" altLang="en-US" sz="1050" dirty="0">
              <a:latin typeface="Arial" panose="020B0604020202020204" pitchFamily="34" charset="0"/>
            </a:endParaRPr>
          </a:p>
          <a:p>
            <a:pPr lvl="1">
              <a:lnSpc>
                <a:spcPct val="80000"/>
              </a:lnSpc>
              <a:spcBef>
                <a:spcPts val="263"/>
              </a:spcBef>
              <a:buNone/>
              <a:defRPr/>
            </a:pPr>
            <a:endParaRPr lang="en-US" altLang="en-US" sz="1050" dirty="0">
              <a:latin typeface="Arial" panose="020B0604020202020204" pitchFamily="34" charset="0"/>
            </a:endParaRPr>
          </a:p>
          <a:p>
            <a:pPr lvl="1">
              <a:lnSpc>
                <a:spcPct val="80000"/>
              </a:lnSpc>
              <a:spcBef>
                <a:spcPts val="169"/>
              </a:spcBef>
              <a:buClrTx/>
              <a:buNone/>
              <a:defRPr/>
            </a:pPr>
            <a:endParaRPr lang="en-US" altLang="en-US" sz="675" b="1" dirty="0">
              <a:latin typeface="Arial" panose="020B0604020202020204" pitchFamily="34" charset="0"/>
            </a:endParaRPr>
          </a:p>
          <a:p>
            <a:pPr lvl="1">
              <a:lnSpc>
                <a:spcPct val="60000"/>
              </a:lnSpc>
              <a:spcBef>
                <a:spcPts val="169"/>
              </a:spcBef>
              <a:buClrTx/>
              <a:buNone/>
              <a:defRPr/>
            </a:pPr>
            <a:r>
              <a:rPr lang="en-US" altLang="en-US" sz="675" dirty="0">
                <a:latin typeface="Arial" panose="020B0604020202020204" pitchFamily="34" charset="0"/>
              </a:rPr>
              <a:t> </a:t>
            </a:r>
          </a:p>
          <a:p>
            <a:pPr lvl="1">
              <a:lnSpc>
                <a:spcPct val="80000"/>
              </a:lnSpc>
              <a:spcBef>
                <a:spcPts val="300"/>
              </a:spcBef>
              <a:buClrTx/>
              <a:buNone/>
              <a:defRPr/>
            </a:pPr>
            <a:r>
              <a:rPr lang="en-US" altLang="en-US" sz="1200" dirty="0">
                <a:latin typeface="Arial" panose="020B0604020202020204" pitchFamily="34" charset="0"/>
              </a:rPr>
              <a:t> </a:t>
            </a:r>
          </a:p>
          <a:p>
            <a:pPr eaLnBrk="1" hangingPunct="1">
              <a:lnSpc>
                <a:spcPct val="80000"/>
              </a:lnSpc>
              <a:spcBef>
                <a:spcPct val="0"/>
              </a:spcBef>
              <a:buClrTx/>
              <a:buFontTx/>
              <a:buNone/>
              <a:defRPr/>
            </a:pPr>
            <a:endParaRPr lang="en-US" altLang="en-US" sz="1200" dirty="0">
              <a:latin typeface="Arial" panose="020B0604020202020204" pitchFamily="34" charset="0"/>
            </a:endParaRPr>
          </a:p>
          <a:p>
            <a:pPr eaLnBrk="1" hangingPunct="1">
              <a:lnSpc>
                <a:spcPct val="80000"/>
              </a:lnSpc>
              <a:spcBef>
                <a:spcPct val="0"/>
              </a:spcBef>
              <a:buClrTx/>
              <a:buFontTx/>
              <a:buNone/>
              <a:defRPr/>
            </a:pPr>
            <a:r>
              <a:rPr lang="en-US" altLang="en-US" sz="1200" dirty="0">
                <a:latin typeface="Arial" panose="020B0604020202020204" pitchFamily="34" charset="0"/>
              </a:rPr>
              <a:t>     </a:t>
            </a:r>
          </a:p>
          <a:p>
            <a:pPr lvl="1">
              <a:spcBef>
                <a:spcPct val="0"/>
              </a:spcBef>
              <a:buClrTx/>
              <a:buNone/>
              <a:defRPr/>
            </a:pPr>
            <a:endParaRPr lang="en-US" altLang="en-US" sz="1500" dirty="0">
              <a:latin typeface="Arial" panose="020B0604020202020204" pitchFamily="34" charset="0"/>
            </a:endParaRPr>
          </a:p>
          <a:p>
            <a:pPr eaLnBrk="1" hangingPunct="1">
              <a:spcBef>
                <a:spcPct val="0"/>
              </a:spcBef>
              <a:buClrTx/>
              <a:buFontTx/>
              <a:buNone/>
              <a:defRPr/>
            </a:pPr>
            <a:endParaRPr lang="en-US" altLang="en-US" sz="1500" dirty="0">
              <a:latin typeface="Arial" panose="020B0604020202020204" pitchFamily="34" charset="0"/>
            </a:endParaRPr>
          </a:p>
          <a:p>
            <a:pPr eaLnBrk="1" hangingPunct="1">
              <a:spcBef>
                <a:spcPct val="0"/>
              </a:spcBef>
              <a:buClrTx/>
              <a:buFontTx/>
              <a:buNone/>
              <a:defRPr/>
            </a:pPr>
            <a:endParaRPr lang="en-US" altLang="en-US" sz="1500" dirty="0">
              <a:latin typeface="Arial" panose="020B0604020202020204" pitchFamily="34" charset="0"/>
            </a:endParaRPr>
          </a:p>
          <a:p>
            <a:pPr>
              <a:lnSpc>
                <a:spcPct val="90000"/>
              </a:lnSpc>
              <a:spcBef>
                <a:spcPts val="375"/>
              </a:spcBef>
              <a:buClr>
                <a:srgbClr val="1F497D"/>
              </a:buClr>
              <a:buSzPct val="75000"/>
              <a:buNone/>
              <a:defRPr/>
            </a:pPr>
            <a:endParaRPr lang="en-US" altLang="en-US" sz="1500" dirty="0">
              <a:latin typeface="Arial" panose="020B0604020202020204" pitchFamily="34" charset="0"/>
              <a:cs typeface="Arial" panose="020B0604020202020204" pitchFamily="34" charset="0"/>
            </a:endParaRPr>
          </a:p>
          <a:p>
            <a:pPr>
              <a:lnSpc>
                <a:spcPct val="90000"/>
              </a:lnSpc>
              <a:spcBef>
                <a:spcPts val="375"/>
              </a:spcBef>
              <a:buClrTx/>
              <a:buSzPct val="75000"/>
              <a:buNone/>
              <a:defRPr/>
            </a:pPr>
            <a:endParaRPr lang="en-US" altLang="en-US" sz="1500" dirty="0">
              <a:latin typeface="Arial" panose="020B0604020202020204" pitchFamily="34" charset="0"/>
              <a:cs typeface="Arial" panose="020B0604020202020204" pitchFamily="34" charset="0"/>
            </a:endParaRPr>
          </a:p>
        </p:txBody>
      </p:sp>
      <p:sp>
        <p:nvSpPr>
          <p:cNvPr id="20483" name="TextBox 3"/>
          <p:cNvSpPr txBox="1">
            <a:spLocks noChangeArrowheads="1"/>
          </p:cNvSpPr>
          <p:nvPr/>
        </p:nvSpPr>
        <p:spPr bwMode="auto">
          <a:xfrm>
            <a:off x="4572000" y="114301"/>
            <a:ext cx="3314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350" b="1">
                <a:solidFill>
                  <a:srgbClr val="FFFFFF"/>
                </a:solidFill>
              </a:rPr>
              <a:t>Current Challenges</a:t>
            </a:r>
          </a:p>
          <a:p>
            <a:endParaRPr lang="en-US" altLang="en-US" sz="135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1200151"/>
            <a:ext cx="2921794" cy="17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p:cNvSpPr txBox="1">
            <a:spLocks noChangeArrowheads="1"/>
          </p:cNvSpPr>
          <p:nvPr/>
        </p:nvSpPr>
        <p:spPr bwMode="auto">
          <a:xfrm>
            <a:off x="4657725" y="576262"/>
            <a:ext cx="3143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750" i="1" dirty="0"/>
              <a:t>From MassDEP website 4/30/21 – </a:t>
            </a:r>
          </a:p>
          <a:p>
            <a:r>
              <a:rPr lang="en-US" altLang="en-US" sz="750" i="1" dirty="0"/>
              <a:t>47 Public Water Systems have detections over 20 </a:t>
            </a:r>
            <a:r>
              <a:rPr lang="en-US" altLang="en-US" sz="750" i="1" dirty="0" err="1"/>
              <a:t>ppt</a:t>
            </a:r>
            <a:r>
              <a:rPr lang="en-US" altLang="en-US" sz="750" i="1" dirty="0"/>
              <a:t> – Data reporting on state site is about 3 weeks behind - results from April are still coming in and being verified and confirmed</a:t>
            </a:r>
          </a:p>
        </p:txBody>
      </p:sp>
      <p:sp>
        <p:nvSpPr>
          <p:cNvPr id="20486" name="TextBox 1"/>
          <p:cNvSpPr txBox="1">
            <a:spLocks noChangeArrowheads="1"/>
          </p:cNvSpPr>
          <p:nvPr/>
        </p:nvSpPr>
        <p:spPr bwMode="auto">
          <a:xfrm>
            <a:off x="4572000" y="3077766"/>
            <a:ext cx="3377804" cy="137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900" b="1" u="sng"/>
              <a:t>Public Notice Language:</a:t>
            </a:r>
          </a:p>
          <a:p>
            <a:r>
              <a:rPr lang="en-US" altLang="en-US" sz="825" i="1"/>
              <a:t>“Some people who drink water containing PFAS6 in excess of the MCL may experience certain adverse effects.  These could include effects on the liver, blood, immune system, thyroid, and fetal development.  These PFAS6 may also elevate the risk of certain cancers.” </a:t>
            </a:r>
          </a:p>
          <a:p>
            <a:endParaRPr lang="en-US" altLang="en-US" sz="825" i="1"/>
          </a:p>
          <a:p>
            <a:r>
              <a:rPr lang="en-US" altLang="en-US" sz="825" i="1"/>
              <a:t>“Consumers in a sensitive subgroup (pregnant or nursing women, infants and people diagnosed by their health care provider to have a compromised immune system) are advised not to consume, drink, or cook with water when the level of PFAS6 is above 20 ng/L.”</a:t>
            </a:r>
          </a:p>
        </p:txBody>
      </p:sp>
    </p:spTree>
    <p:extLst>
      <p:ext uri="{BB962C8B-B14F-4D97-AF65-F5344CB8AC3E}">
        <p14:creationId xmlns:p14="http://schemas.microsoft.com/office/powerpoint/2010/main" val="40755220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95" name="Group 1594"/>
          <p:cNvGrpSpPr/>
          <p:nvPr/>
        </p:nvGrpSpPr>
        <p:grpSpPr>
          <a:xfrm rot="5400000">
            <a:off x="2110326" y="-1976974"/>
            <a:ext cx="4768055" cy="8988703"/>
            <a:chOff x="673101" y="882815"/>
            <a:chExt cx="5486081" cy="8801847"/>
          </a:xfrm>
        </p:grpSpPr>
        <p:sp>
          <p:nvSpPr>
            <p:cNvPr id="1596" name="object 3"/>
            <p:cNvSpPr txBox="1"/>
            <p:nvPr/>
          </p:nvSpPr>
          <p:spPr>
            <a:xfrm>
              <a:off x="673101" y="9353146"/>
              <a:ext cx="2991485" cy="331516"/>
            </a:xfrm>
            <a:prstGeom prst="rect">
              <a:avLst/>
            </a:prstGeom>
          </p:spPr>
          <p:txBody>
            <a:bodyPr vert="horz" wrap="square" lIns="0" tIns="0" rIns="0" bIns="0" rtlCol="0">
              <a:spAutoFit/>
            </a:bodyPr>
            <a:lstStyle/>
            <a:p>
              <a:pPr marL="12700">
                <a:lnSpc>
                  <a:spcPct val="100000"/>
                </a:lnSpc>
              </a:pPr>
              <a:r>
                <a:rPr sz="1100" i="1" spc="-5" dirty="0">
                  <a:solidFill>
                    <a:schemeClr val="bg1"/>
                  </a:solidFill>
                  <a:latin typeface="Calibri"/>
                  <a:cs typeface="Calibri"/>
                </a:rPr>
                <a:t>Town of Concord </a:t>
              </a:r>
              <a:r>
                <a:rPr sz="1100" i="1" dirty="0">
                  <a:solidFill>
                    <a:schemeClr val="bg1"/>
                  </a:solidFill>
                  <a:latin typeface="Calibri"/>
                  <a:cs typeface="Calibri"/>
                </a:rPr>
                <a:t>– </a:t>
              </a:r>
              <a:r>
                <a:rPr sz="1100" i="1" spc="-5" dirty="0">
                  <a:solidFill>
                    <a:schemeClr val="bg1"/>
                  </a:solidFill>
                  <a:latin typeface="Calibri"/>
                  <a:cs typeface="Calibri"/>
                </a:rPr>
                <a:t>FY22 Proposed Enterprise</a:t>
              </a:r>
              <a:r>
                <a:rPr sz="1100" i="1" spc="-15" dirty="0">
                  <a:solidFill>
                    <a:schemeClr val="bg1"/>
                  </a:solidFill>
                  <a:latin typeface="Calibri"/>
                  <a:cs typeface="Calibri"/>
                </a:rPr>
                <a:t> </a:t>
              </a:r>
              <a:r>
                <a:rPr sz="1100" i="1" dirty="0">
                  <a:solidFill>
                    <a:schemeClr val="bg1"/>
                  </a:solidFill>
                  <a:latin typeface="Calibri"/>
                  <a:cs typeface="Calibri"/>
                </a:rPr>
                <a:t>Budget</a:t>
              </a:r>
              <a:endParaRPr sz="1100" dirty="0">
                <a:solidFill>
                  <a:schemeClr val="bg1"/>
                </a:solidFill>
                <a:latin typeface="Calibri"/>
                <a:cs typeface="Calibri"/>
              </a:endParaRPr>
            </a:p>
          </p:txBody>
        </p:sp>
        <p:sp>
          <p:nvSpPr>
            <p:cNvPr id="1598" name="object 5"/>
            <p:cNvSpPr/>
            <p:nvPr/>
          </p:nvSpPr>
          <p:spPr>
            <a:xfrm>
              <a:off x="703742" y="7431460"/>
              <a:ext cx="951865" cy="509905"/>
            </a:xfrm>
            <a:custGeom>
              <a:avLst/>
              <a:gdLst/>
              <a:ahLst/>
              <a:cxnLst/>
              <a:rect l="l" t="t" r="r" b="b"/>
              <a:pathLst>
                <a:path w="951864" h="509904">
                  <a:moveTo>
                    <a:pt x="951384" y="509555"/>
                  </a:moveTo>
                  <a:lnTo>
                    <a:pt x="951383" y="0"/>
                  </a:lnTo>
                  <a:lnTo>
                    <a:pt x="0" y="0"/>
                  </a:lnTo>
                  <a:lnTo>
                    <a:pt x="0" y="509555"/>
                  </a:lnTo>
                  <a:lnTo>
                    <a:pt x="951384" y="509555"/>
                  </a:lnTo>
                  <a:close/>
                </a:path>
              </a:pathLst>
            </a:custGeom>
            <a:solidFill>
              <a:srgbClr val="D7E3BB"/>
            </a:solidFill>
          </p:spPr>
          <p:txBody>
            <a:bodyPr wrap="square" lIns="0" tIns="0" rIns="0" bIns="0" rtlCol="0"/>
            <a:lstStyle/>
            <a:p>
              <a:endParaRPr>
                <a:solidFill>
                  <a:schemeClr val="bg1"/>
                </a:solidFill>
              </a:endParaRPr>
            </a:p>
          </p:txBody>
        </p:sp>
        <p:sp>
          <p:nvSpPr>
            <p:cNvPr id="1599" name="object 6"/>
            <p:cNvSpPr/>
            <p:nvPr/>
          </p:nvSpPr>
          <p:spPr>
            <a:xfrm>
              <a:off x="703742" y="6928039"/>
              <a:ext cx="951865" cy="509905"/>
            </a:xfrm>
            <a:custGeom>
              <a:avLst/>
              <a:gdLst/>
              <a:ahLst/>
              <a:cxnLst/>
              <a:rect l="l" t="t" r="r" b="b"/>
              <a:pathLst>
                <a:path w="951864" h="509904">
                  <a:moveTo>
                    <a:pt x="951384" y="509555"/>
                  </a:moveTo>
                  <a:lnTo>
                    <a:pt x="951383" y="0"/>
                  </a:lnTo>
                  <a:lnTo>
                    <a:pt x="0" y="0"/>
                  </a:lnTo>
                  <a:lnTo>
                    <a:pt x="0" y="509555"/>
                  </a:lnTo>
                  <a:lnTo>
                    <a:pt x="951384" y="509555"/>
                  </a:lnTo>
                  <a:close/>
                </a:path>
              </a:pathLst>
            </a:custGeom>
            <a:solidFill>
              <a:srgbClr val="C5D9F0"/>
            </a:solidFill>
          </p:spPr>
          <p:txBody>
            <a:bodyPr wrap="square" lIns="0" tIns="0" rIns="0" bIns="0" rtlCol="0"/>
            <a:lstStyle/>
            <a:p>
              <a:endParaRPr>
                <a:solidFill>
                  <a:schemeClr val="bg1"/>
                </a:solidFill>
              </a:endParaRPr>
            </a:p>
          </p:txBody>
        </p:sp>
        <p:sp>
          <p:nvSpPr>
            <p:cNvPr id="1600" name="object 7"/>
            <p:cNvSpPr/>
            <p:nvPr/>
          </p:nvSpPr>
          <p:spPr>
            <a:xfrm>
              <a:off x="703742" y="6424822"/>
              <a:ext cx="951865" cy="509905"/>
            </a:xfrm>
            <a:custGeom>
              <a:avLst/>
              <a:gdLst/>
              <a:ahLst/>
              <a:cxnLst/>
              <a:rect l="l" t="t" r="r" b="b"/>
              <a:pathLst>
                <a:path w="951864" h="509904">
                  <a:moveTo>
                    <a:pt x="951384" y="509350"/>
                  </a:moveTo>
                  <a:lnTo>
                    <a:pt x="951383" y="0"/>
                  </a:lnTo>
                  <a:lnTo>
                    <a:pt x="0" y="0"/>
                  </a:lnTo>
                  <a:lnTo>
                    <a:pt x="0" y="509351"/>
                  </a:lnTo>
                  <a:lnTo>
                    <a:pt x="951384" y="509350"/>
                  </a:lnTo>
                  <a:close/>
                </a:path>
              </a:pathLst>
            </a:custGeom>
            <a:solidFill>
              <a:srgbClr val="FCE9D9"/>
            </a:solidFill>
          </p:spPr>
          <p:txBody>
            <a:bodyPr wrap="square" lIns="0" tIns="0" rIns="0" bIns="0" rtlCol="0"/>
            <a:lstStyle/>
            <a:p>
              <a:endParaRPr>
                <a:solidFill>
                  <a:schemeClr val="bg1"/>
                </a:solidFill>
              </a:endParaRPr>
            </a:p>
          </p:txBody>
        </p:sp>
        <p:sp>
          <p:nvSpPr>
            <p:cNvPr id="1601" name="object 8"/>
            <p:cNvSpPr/>
            <p:nvPr/>
          </p:nvSpPr>
          <p:spPr>
            <a:xfrm>
              <a:off x="1648954" y="7431460"/>
              <a:ext cx="111125" cy="509905"/>
            </a:xfrm>
            <a:custGeom>
              <a:avLst/>
              <a:gdLst/>
              <a:ahLst/>
              <a:cxnLst/>
              <a:rect l="l" t="t" r="r" b="b"/>
              <a:pathLst>
                <a:path w="111125" h="509904">
                  <a:moveTo>
                    <a:pt x="110567" y="509555"/>
                  </a:moveTo>
                  <a:lnTo>
                    <a:pt x="110567" y="0"/>
                  </a:lnTo>
                  <a:lnTo>
                    <a:pt x="0" y="0"/>
                  </a:lnTo>
                  <a:lnTo>
                    <a:pt x="0" y="509555"/>
                  </a:lnTo>
                  <a:lnTo>
                    <a:pt x="110567" y="509555"/>
                  </a:lnTo>
                  <a:close/>
                </a:path>
              </a:pathLst>
            </a:custGeom>
            <a:solidFill>
              <a:srgbClr val="D7E3BB"/>
            </a:solidFill>
          </p:spPr>
          <p:txBody>
            <a:bodyPr wrap="square" lIns="0" tIns="0" rIns="0" bIns="0" rtlCol="0"/>
            <a:lstStyle/>
            <a:p>
              <a:endParaRPr>
                <a:solidFill>
                  <a:schemeClr val="bg1"/>
                </a:solidFill>
              </a:endParaRPr>
            </a:p>
          </p:txBody>
        </p:sp>
        <p:sp>
          <p:nvSpPr>
            <p:cNvPr id="1602" name="object 9"/>
            <p:cNvSpPr/>
            <p:nvPr/>
          </p:nvSpPr>
          <p:spPr>
            <a:xfrm>
              <a:off x="1648954" y="6928039"/>
              <a:ext cx="111125" cy="509905"/>
            </a:xfrm>
            <a:custGeom>
              <a:avLst/>
              <a:gdLst/>
              <a:ahLst/>
              <a:cxnLst/>
              <a:rect l="l" t="t" r="r" b="b"/>
              <a:pathLst>
                <a:path w="111125" h="509904">
                  <a:moveTo>
                    <a:pt x="110567" y="509555"/>
                  </a:moveTo>
                  <a:lnTo>
                    <a:pt x="110567" y="0"/>
                  </a:lnTo>
                  <a:lnTo>
                    <a:pt x="0" y="0"/>
                  </a:lnTo>
                  <a:lnTo>
                    <a:pt x="0" y="509555"/>
                  </a:lnTo>
                  <a:lnTo>
                    <a:pt x="110567" y="509555"/>
                  </a:lnTo>
                  <a:close/>
                </a:path>
              </a:pathLst>
            </a:custGeom>
            <a:solidFill>
              <a:srgbClr val="C5D9F0"/>
            </a:solidFill>
          </p:spPr>
          <p:txBody>
            <a:bodyPr wrap="square" lIns="0" tIns="0" rIns="0" bIns="0" rtlCol="0"/>
            <a:lstStyle/>
            <a:p>
              <a:endParaRPr>
                <a:solidFill>
                  <a:schemeClr val="bg1"/>
                </a:solidFill>
              </a:endParaRPr>
            </a:p>
          </p:txBody>
        </p:sp>
        <p:sp>
          <p:nvSpPr>
            <p:cNvPr id="1603" name="object 10"/>
            <p:cNvSpPr/>
            <p:nvPr/>
          </p:nvSpPr>
          <p:spPr>
            <a:xfrm>
              <a:off x="1648954" y="6424822"/>
              <a:ext cx="111125" cy="509905"/>
            </a:xfrm>
            <a:custGeom>
              <a:avLst/>
              <a:gdLst/>
              <a:ahLst/>
              <a:cxnLst/>
              <a:rect l="l" t="t" r="r" b="b"/>
              <a:pathLst>
                <a:path w="111125" h="509904">
                  <a:moveTo>
                    <a:pt x="110567" y="509350"/>
                  </a:moveTo>
                  <a:lnTo>
                    <a:pt x="110567" y="0"/>
                  </a:lnTo>
                  <a:lnTo>
                    <a:pt x="0" y="0"/>
                  </a:lnTo>
                  <a:lnTo>
                    <a:pt x="0" y="509350"/>
                  </a:lnTo>
                  <a:lnTo>
                    <a:pt x="110567" y="509350"/>
                  </a:lnTo>
                  <a:close/>
                </a:path>
              </a:pathLst>
            </a:custGeom>
            <a:solidFill>
              <a:srgbClr val="FCE9D9"/>
            </a:solidFill>
          </p:spPr>
          <p:txBody>
            <a:bodyPr wrap="square" lIns="0" tIns="0" rIns="0" bIns="0" rtlCol="0"/>
            <a:lstStyle/>
            <a:p>
              <a:endParaRPr>
                <a:solidFill>
                  <a:schemeClr val="bg1"/>
                </a:solidFill>
              </a:endParaRPr>
            </a:p>
          </p:txBody>
        </p:sp>
        <p:sp>
          <p:nvSpPr>
            <p:cNvPr id="1604" name="object 11"/>
            <p:cNvSpPr/>
            <p:nvPr/>
          </p:nvSpPr>
          <p:spPr>
            <a:xfrm>
              <a:off x="1753374" y="7431459"/>
              <a:ext cx="4401185" cy="509905"/>
            </a:xfrm>
            <a:custGeom>
              <a:avLst/>
              <a:gdLst/>
              <a:ahLst/>
              <a:cxnLst/>
              <a:rect l="l" t="t" r="r" b="b"/>
              <a:pathLst>
                <a:path w="4401185" h="509904">
                  <a:moveTo>
                    <a:pt x="4401045" y="509555"/>
                  </a:moveTo>
                  <a:lnTo>
                    <a:pt x="4401045" y="0"/>
                  </a:lnTo>
                  <a:lnTo>
                    <a:pt x="0" y="0"/>
                  </a:lnTo>
                  <a:lnTo>
                    <a:pt x="0" y="509555"/>
                  </a:lnTo>
                  <a:lnTo>
                    <a:pt x="4401045" y="509555"/>
                  </a:lnTo>
                  <a:close/>
                </a:path>
              </a:pathLst>
            </a:custGeom>
            <a:solidFill>
              <a:srgbClr val="D7E3BB"/>
            </a:solidFill>
          </p:spPr>
          <p:txBody>
            <a:bodyPr wrap="square" lIns="0" tIns="0" rIns="0" bIns="0" rtlCol="0"/>
            <a:lstStyle/>
            <a:p>
              <a:endParaRPr>
                <a:solidFill>
                  <a:schemeClr val="bg1"/>
                </a:solidFill>
              </a:endParaRPr>
            </a:p>
          </p:txBody>
        </p:sp>
        <p:sp>
          <p:nvSpPr>
            <p:cNvPr id="1605" name="object 12"/>
            <p:cNvSpPr/>
            <p:nvPr/>
          </p:nvSpPr>
          <p:spPr>
            <a:xfrm>
              <a:off x="1753374" y="6928039"/>
              <a:ext cx="4401185" cy="509905"/>
            </a:xfrm>
            <a:custGeom>
              <a:avLst/>
              <a:gdLst/>
              <a:ahLst/>
              <a:cxnLst/>
              <a:rect l="l" t="t" r="r" b="b"/>
              <a:pathLst>
                <a:path w="4401185" h="509904">
                  <a:moveTo>
                    <a:pt x="4401045" y="509555"/>
                  </a:moveTo>
                  <a:lnTo>
                    <a:pt x="4401045" y="0"/>
                  </a:lnTo>
                  <a:lnTo>
                    <a:pt x="0" y="0"/>
                  </a:lnTo>
                  <a:lnTo>
                    <a:pt x="0" y="509555"/>
                  </a:lnTo>
                  <a:lnTo>
                    <a:pt x="4401045" y="509555"/>
                  </a:lnTo>
                  <a:close/>
                </a:path>
              </a:pathLst>
            </a:custGeom>
            <a:solidFill>
              <a:srgbClr val="C5D9F0"/>
            </a:solidFill>
          </p:spPr>
          <p:txBody>
            <a:bodyPr wrap="square" lIns="0" tIns="0" rIns="0" bIns="0" rtlCol="0"/>
            <a:lstStyle/>
            <a:p>
              <a:endParaRPr>
                <a:solidFill>
                  <a:schemeClr val="bg1"/>
                </a:solidFill>
              </a:endParaRPr>
            </a:p>
          </p:txBody>
        </p:sp>
        <p:sp>
          <p:nvSpPr>
            <p:cNvPr id="1606" name="object 13"/>
            <p:cNvSpPr/>
            <p:nvPr/>
          </p:nvSpPr>
          <p:spPr>
            <a:xfrm>
              <a:off x="1753374" y="6424822"/>
              <a:ext cx="4401185" cy="509905"/>
            </a:xfrm>
            <a:custGeom>
              <a:avLst/>
              <a:gdLst/>
              <a:ahLst/>
              <a:cxnLst/>
              <a:rect l="l" t="t" r="r" b="b"/>
              <a:pathLst>
                <a:path w="4401185" h="509904">
                  <a:moveTo>
                    <a:pt x="4401045" y="509350"/>
                  </a:moveTo>
                  <a:lnTo>
                    <a:pt x="4401045" y="0"/>
                  </a:lnTo>
                  <a:lnTo>
                    <a:pt x="0" y="0"/>
                  </a:lnTo>
                  <a:lnTo>
                    <a:pt x="0" y="509351"/>
                  </a:lnTo>
                  <a:lnTo>
                    <a:pt x="4401045" y="509350"/>
                  </a:lnTo>
                  <a:close/>
                </a:path>
              </a:pathLst>
            </a:custGeom>
            <a:solidFill>
              <a:srgbClr val="FCE9D9"/>
            </a:solidFill>
          </p:spPr>
          <p:txBody>
            <a:bodyPr wrap="square" lIns="0" tIns="0" rIns="0" bIns="0" rtlCol="0"/>
            <a:lstStyle/>
            <a:p>
              <a:endParaRPr>
                <a:solidFill>
                  <a:schemeClr val="bg1"/>
                </a:solidFill>
              </a:endParaRPr>
            </a:p>
          </p:txBody>
        </p:sp>
        <p:sp>
          <p:nvSpPr>
            <p:cNvPr id="1607" name="object 14"/>
            <p:cNvSpPr txBox="1"/>
            <p:nvPr/>
          </p:nvSpPr>
          <p:spPr>
            <a:xfrm>
              <a:off x="703160" y="8036134"/>
              <a:ext cx="106238" cy="1299210"/>
            </a:xfrm>
            <a:prstGeom prst="rect">
              <a:avLst/>
            </a:prstGeom>
          </p:spPr>
          <p:txBody>
            <a:bodyPr vert="vert270" wrap="square" lIns="0" tIns="8255" rIns="0" bIns="0" rtlCol="0">
              <a:spAutoFit/>
            </a:bodyPr>
            <a:lstStyle/>
            <a:p>
              <a:pPr marL="12700">
                <a:lnSpc>
                  <a:spcPct val="100000"/>
                </a:lnSpc>
                <a:spcBef>
                  <a:spcPts val="65"/>
                </a:spcBef>
              </a:pPr>
              <a:r>
                <a:rPr sz="600" b="1" spc="30" dirty="0">
                  <a:solidFill>
                    <a:schemeClr val="bg1"/>
                  </a:solidFill>
                  <a:latin typeface="Arial"/>
                  <a:cs typeface="Arial"/>
                </a:rPr>
                <a:t>W</a:t>
              </a:r>
              <a:r>
                <a:rPr sz="600" b="1" spc="35" dirty="0">
                  <a:solidFill>
                    <a:schemeClr val="bg1"/>
                  </a:solidFill>
                  <a:latin typeface="Arial"/>
                  <a:cs typeface="Arial"/>
                </a:rPr>
                <a:t>a</a:t>
              </a:r>
              <a:r>
                <a:rPr sz="600" b="1" spc="-20" dirty="0">
                  <a:solidFill>
                    <a:schemeClr val="bg1"/>
                  </a:solidFill>
                  <a:latin typeface="Arial"/>
                  <a:cs typeface="Arial"/>
                </a:rPr>
                <a:t>t</a:t>
              </a:r>
              <a:r>
                <a:rPr sz="600" b="1" spc="35" dirty="0">
                  <a:solidFill>
                    <a:schemeClr val="bg1"/>
                  </a:solidFill>
                  <a:latin typeface="Arial"/>
                  <a:cs typeface="Arial"/>
                </a:rPr>
                <a:t>e</a:t>
              </a:r>
              <a:r>
                <a:rPr sz="600" b="1" dirty="0">
                  <a:solidFill>
                    <a:schemeClr val="bg1"/>
                  </a:solidFill>
                  <a:latin typeface="Arial"/>
                  <a:cs typeface="Arial"/>
                </a:rPr>
                <a:t>r</a:t>
              </a:r>
              <a:r>
                <a:rPr sz="600" b="1" spc="20" dirty="0">
                  <a:solidFill>
                    <a:schemeClr val="bg1"/>
                  </a:solidFill>
                  <a:latin typeface="Arial"/>
                  <a:cs typeface="Arial"/>
                </a:rPr>
                <a:t> </a:t>
              </a:r>
              <a:r>
                <a:rPr sz="600" b="1" dirty="0">
                  <a:solidFill>
                    <a:schemeClr val="bg1"/>
                  </a:solidFill>
                  <a:latin typeface="Arial"/>
                  <a:cs typeface="Arial"/>
                </a:rPr>
                <a:t>Fund:</a:t>
              </a:r>
              <a:r>
                <a:rPr sz="600" b="1" spc="10" dirty="0">
                  <a:solidFill>
                    <a:schemeClr val="bg1"/>
                  </a:solidFill>
                  <a:latin typeface="Arial"/>
                  <a:cs typeface="Arial"/>
                </a:rPr>
                <a:t> </a:t>
              </a:r>
              <a:r>
                <a:rPr sz="600" b="1" spc="15" dirty="0">
                  <a:solidFill>
                    <a:schemeClr val="bg1"/>
                  </a:solidFill>
                  <a:latin typeface="Arial"/>
                  <a:cs typeface="Arial"/>
                </a:rPr>
                <a:t>Pl</a:t>
              </a:r>
              <a:r>
                <a:rPr sz="600" b="1" spc="35" dirty="0">
                  <a:solidFill>
                    <a:schemeClr val="bg1"/>
                  </a:solidFill>
                  <a:latin typeface="Arial"/>
                  <a:cs typeface="Arial"/>
                </a:rPr>
                <a:t>a</a:t>
              </a:r>
              <a:r>
                <a:rPr sz="600" b="1" dirty="0">
                  <a:solidFill>
                    <a:schemeClr val="bg1"/>
                  </a:solidFill>
                  <a:latin typeface="Arial"/>
                  <a:cs typeface="Arial"/>
                </a:rPr>
                <a:t>n</a:t>
              </a:r>
              <a:r>
                <a:rPr sz="600" b="1" spc="25" dirty="0">
                  <a:solidFill>
                    <a:schemeClr val="bg1"/>
                  </a:solidFill>
                  <a:latin typeface="Arial"/>
                  <a:cs typeface="Arial"/>
                </a:rPr>
                <a:t> </a:t>
              </a:r>
              <a:r>
                <a:rPr sz="600" b="1" spc="35" dirty="0">
                  <a:solidFill>
                    <a:schemeClr val="bg1"/>
                  </a:solidFill>
                  <a:latin typeface="Arial"/>
                  <a:cs typeface="Arial"/>
                </a:rPr>
                <a:t>a</a:t>
              </a:r>
              <a:r>
                <a:rPr sz="600" b="1" dirty="0">
                  <a:solidFill>
                    <a:schemeClr val="bg1"/>
                  </a:solidFill>
                  <a:latin typeface="Arial"/>
                  <a:cs typeface="Arial"/>
                </a:rPr>
                <a:t>nd</a:t>
              </a:r>
              <a:r>
                <a:rPr sz="600" b="1" spc="25" dirty="0">
                  <a:solidFill>
                    <a:schemeClr val="bg1"/>
                  </a:solidFill>
                  <a:latin typeface="Arial"/>
                  <a:cs typeface="Arial"/>
                </a:rPr>
                <a:t> </a:t>
              </a:r>
              <a:r>
                <a:rPr sz="600" b="1" spc="15" dirty="0">
                  <a:solidFill>
                    <a:schemeClr val="bg1"/>
                  </a:solidFill>
                  <a:latin typeface="Arial"/>
                  <a:cs typeface="Arial"/>
                </a:rPr>
                <a:t>P</a:t>
              </a:r>
              <a:r>
                <a:rPr sz="600" b="1" spc="-5" dirty="0">
                  <a:solidFill>
                    <a:schemeClr val="bg1"/>
                  </a:solidFill>
                  <a:latin typeface="Arial"/>
                  <a:cs typeface="Arial"/>
                </a:rPr>
                <a:t>r</a:t>
              </a:r>
              <a:r>
                <a:rPr sz="600" b="1" dirty="0">
                  <a:solidFill>
                    <a:schemeClr val="bg1"/>
                  </a:solidFill>
                  <a:latin typeface="Arial"/>
                  <a:cs typeface="Arial"/>
                </a:rPr>
                <a:t>o</a:t>
              </a:r>
              <a:r>
                <a:rPr sz="600" b="1" spc="15" dirty="0">
                  <a:solidFill>
                    <a:schemeClr val="bg1"/>
                  </a:solidFill>
                  <a:latin typeface="Arial"/>
                  <a:cs typeface="Arial"/>
                </a:rPr>
                <a:t>j</a:t>
              </a:r>
              <a:r>
                <a:rPr sz="600" b="1" spc="35" dirty="0">
                  <a:solidFill>
                    <a:schemeClr val="bg1"/>
                  </a:solidFill>
                  <a:latin typeface="Arial"/>
                  <a:cs typeface="Arial"/>
                </a:rPr>
                <a:t>e</a:t>
              </a:r>
              <a:r>
                <a:rPr sz="600" b="1" spc="-15" dirty="0">
                  <a:solidFill>
                    <a:schemeClr val="bg1"/>
                  </a:solidFill>
                  <a:latin typeface="Arial"/>
                  <a:cs typeface="Arial"/>
                </a:rPr>
                <a:t>c</a:t>
              </a:r>
              <a:r>
                <a:rPr sz="600" b="1" spc="-20" dirty="0">
                  <a:solidFill>
                    <a:schemeClr val="bg1"/>
                  </a:solidFill>
                  <a:latin typeface="Arial"/>
                  <a:cs typeface="Arial"/>
                </a:rPr>
                <a:t>t</a:t>
              </a:r>
              <a:r>
                <a:rPr sz="600" b="1" spc="15" dirty="0">
                  <a:solidFill>
                    <a:schemeClr val="bg1"/>
                  </a:solidFill>
                  <a:latin typeface="Arial"/>
                  <a:cs typeface="Arial"/>
                </a:rPr>
                <a:t>i</a:t>
              </a:r>
              <a:r>
                <a:rPr sz="600" b="1" dirty="0">
                  <a:solidFill>
                    <a:schemeClr val="bg1"/>
                  </a:solidFill>
                  <a:latin typeface="Arial"/>
                  <a:cs typeface="Arial"/>
                </a:rPr>
                <a:t>on</a:t>
              </a:r>
              <a:endParaRPr sz="600">
                <a:solidFill>
                  <a:schemeClr val="bg1"/>
                </a:solidFill>
                <a:latin typeface="Arial"/>
                <a:cs typeface="Arial"/>
              </a:endParaRPr>
            </a:p>
          </p:txBody>
        </p:sp>
        <p:sp>
          <p:nvSpPr>
            <p:cNvPr id="1608" name="object 15"/>
            <p:cNvSpPr txBox="1"/>
            <p:nvPr/>
          </p:nvSpPr>
          <p:spPr>
            <a:xfrm>
              <a:off x="807392" y="7522360"/>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0</a:t>
              </a:r>
              <a:endParaRPr sz="600">
                <a:solidFill>
                  <a:schemeClr val="bg1"/>
                </a:solidFill>
                <a:latin typeface="Arial"/>
                <a:cs typeface="Arial"/>
              </a:endParaRPr>
            </a:p>
          </p:txBody>
        </p:sp>
        <p:sp>
          <p:nvSpPr>
            <p:cNvPr id="1609" name="object 16"/>
            <p:cNvSpPr txBox="1"/>
            <p:nvPr/>
          </p:nvSpPr>
          <p:spPr>
            <a:xfrm>
              <a:off x="807392" y="7018944"/>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1</a:t>
              </a:r>
              <a:endParaRPr sz="600">
                <a:solidFill>
                  <a:schemeClr val="bg1"/>
                </a:solidFill>
                <a:latin typeface="Arial"/>
                <a:cs typeface="Arial"/>
              </a:endParaRPr>
            </a:p>
          </p:txBody>
        </p:sp>
        <p:sp>
          <p:nvSpPr>
            <p:cNvPr id="1610" name="object 17"/>
            <p:cNvSpPr txBox="1"/>
            <p:nvPr/>
          </p:nvSpPr>
          <p:spPr>
            <a:xfrm>
              <a:off x="807392" y="6515601"/>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2</a:t>
              </a:r>
              <a:endParaRPr sz="600">
                <a:solidFill>
                  <a:schemeClr val="bg1"/>
                </a:solidFill>
                <a:latin typeface="Arial"/>
                <a:cs typeface="Arial"/>
              </a:endParaRPr>
            </a:p>
          </p:txBody>
        </p:sp>
        <p:sp>
          <p:nvSpPr>
            <p:cNvPr id="1611" name="object 18"/>
            <p:cNvSpPr txBox="1"/>
            <p:nvPr/>
          </p:nvSpPr>
          <p:spPr>
            <a:xfrm>
              <a:off x="807392" y="6012179"/>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3</a:t>
              </a:r>
              <a:endParaRPr sz="600">
                <a:solidFill>
                  <a:schemeClr val="bg1"/>
                </a:solidFill>
                <a:latin typeface="Arial"/>
                <a:cs typeface="Arial"/>
              </a:endParaRPr>
            </a:p>
          </p:txBody>
        </p:sp>
        <p:sp>
          <p:nvSpPr>
            <p:cNvPr id="1612" name="object 19"/>
            <p:cNvSpPr txBox="1"/>
            <p:nvPr/>
          </p:nvSpPr>
          <p:spPr>
            <a:xfrm>
              <a:off x="807392" y="5508676"/>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4</a:t>
              </a:r>
              <a:endParaRPr sz="600">
                <a:solidFill>
                  <a:schemeClr val="bg1"/>
                </a:solidFill>
                <a:latin typeface="Arial"/>
                <a:cs typeface="Arial"/>
              </a:endParaRPr>
            </a:p>
          </p:txBody>
        </p:sp>
        <p:sp>
          <p:nvSpPr>
            <p:cNvPr id="1613" name="object 20"/>
            <p:cNvSpPr txBox="1"/>
            <p:nvPr/>
          </p:nvSpPr>
          <p:spPr>
            <a:xfrm>
              <a:off x="807392" y="5005501"/>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5</a:t>
              </a:r>
              <a:endParaRPr sz="600">
                <a:solidFill>
                  <a:schemeClr val="bg1"/>
                </a:solidFill>
                <a:latin typeface="Arial"/>
                <a:cs typeface="Arial"/>
              </a:endParaRPr>
            </a:p>
          </p:txBody>
        </p:sp>
        <p:sp>
          <p:nvSpPr>
            <p:cNvPr id="1614" name="object 21"/>
            <p:cNvSpPr txBox="1"/>
            <p:nvPr/>
          </p:nvSpPr>
          <p:spPr>
            <a:xfrm>
              <a:off x="807392" y="4502079"/>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6</a:t>
              </a:r>
              <a:endParaRPr sz="600">
                <a:solidFill>
                  <a:schemeClr val="bg1"/>
                </a:solidFill>
                <a:latin typeface="Arial"/>
                <a:cs typeface="Arial"/>
              </a:endParaRPr>
            </a:p>
          </p:txBody>
        </p:sp>
        <p:sp>
          <p:nvSpPr>
            <p:cNvPr id="1615" name="object 22"/>
            <p:cNvSpPr txBox="1"/>
            <p:nvPr/>
          </p:nvSpPr>
          <p:spPr>
            <a:xfrm>
              <a:off x="807392" y="3998663"/>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7</a:t>
              </a:r>
              <a:endParaRPr sz="600">
                <a:solidFill>
                  <a:schemeClr val="bg1"/>
                </a:solidFill>
                <a:latin typeface="Arial"/>
                <a:cs typeface="Arial"/>
              </a:endParaRPr>
            </a:p>
          </p:txBody>
        </p:sp>
        <p:sp>
          <p:nvSpPr>
            <p:cNvPr id="1616" name="object 23"/>
            <p:cNvSpPr txBox="1"/>
            <p:nvPr/>
          </p:nvSpPr>
          <p:spPr>
            <a:xfrm>
              <a:off x="807392" y="3495238"/>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8</a:t>
              </a:r>
              <a:endParaRPr sz="600">
                <a:solidFill>
                  <a:schemeClr val="bg1"/>
                </a:solidFill>
                <a:latin typeface="Arial"/>
                <a:cs typeface="Arial"/>
              </a:endParaRPr>
            </a:p>
          </p:txBody>
        </p:sp>
        <p:sp>
          <p:nvSpPr>
            <p:cNvPr id="1617" name="object 24"/>
            <p:cNvSpPr txBox="1"/>
            <p:nvPr/>
          </p:nvSpPr>
          <p:spPr>
            <a:xfrm>
              <a:off x="807392" y="2991817"/>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202</a:t>
              </a:r>
              <a:r>
                <a:rPr sz="600" b="1" dirty="0">
                  <a:solidFill>
                    <a:schemeClr val="bg1"/>
                  </a:solidFill>
                  <a:latin typeface="Arial"/>
                  <a:cs typeface="Arial"/>
                </a:rPr>
                <a:t>9</a:t>
              </a:r>
              <a:endParaRPr sz="600">
                <a:solidFill>
                  <a:schemeClr val="bg1"/>
                </a:solidFill>
                <a:latin typeface="Arial"/>
                <a:cs typeface="Arial"/>
              </a:endParaRPr>
            </a:p>
          </p:txBody>
        </p:sp>
        <p:sp>
          <p:nvSpPr>
            <p:cNvPr id="1618" name="object 25"/>
            <p:cNvSpPr txBox="1"/>
            <p:nvPr/>
          </p:nvSpPr>
          <p:spPr>
            <a:xfrm>
              <a:off x="807392" y="2488560"/>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203</a:t>
              </a:r>
              <a:r>
                <a:rPr sz="600" b="1" dirty="0">
                  <a:solidFill>
                    <a:schemeClr val="bg1"/>
                  </a:solidFill>
                  <a:latin typeface="Arial"/>
                  <a:cs typeface="Arial"/>
                </a:rPr>
                <a:t>0</a:t>
              </a:r>
              <a:endParaRPr sz="600">
                <a:solidFill>
                  <a:schemeClr val="bg1"/>
                </a:solidFill>
                <a:latin typeface="Arial"/>
                <a:cs typeface="Arial"/>
              </a:endParaRPr>
            </a:p>
          </p:txBody>
        </p:sp>
        <p:sp>
          <p:nvSpPr>
            <p:cNvPr id="1619" name="object 26"/>
            <p:cNvSpPr txBox="1"/>
            <p:nvPr/>
          </p:nvSpPr>
          <p:spPr>
            <a:xfrm>
              <a:off x="807392" y="1985139"/>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203</a:t>
              </a:r>
              <a:r>
                <a:rPr sz="600" b="1" dirty="0">
                  <a:solidFill>
                    <a:schemeClr val="bg1"/>
                  </a:solidFill>
                  <a:latin typeface="Arial"/>
                  <a:cs typeface="Arial"/>
                </a:rPr>
                <a:t>1</a:t>
              </a:r>
              <a:endParaRPr sz="600">
                <a:solidFill>
                  <a:schemeClr val="bg1"/>
                </a:solidFill>
                <a:latin typeface="Arial"/>
                <a:cs typeface="Arial"/>
              </a:endParaRPr>
            </a:p>
          </p:txBody>
        </p:sp>
        <p:sp>
          <p:nvSpPr>
            <p:cNvPr id="1620" name="object 27"/>
            <p:cNvSpPr txBox="1"/>
            <p:nvPr/>
          </p:nvSpPr>
          <p:spPr>
            <a:xfrm>
              <a:off x="807392" y="1481802"/>
              <a:ext cx="106238" cy="321310"/>
            </a:xfrm>
            <a:prstGeom prst="rect">
              <a:avLst/>
            </a:prstGeom>
          </p:spPr>
          <p:txBody>
            <a:bodyPr vert="vert270" wrap="square" lIns="0" tIns="8255" rIns="0" bIns="0" rtlCol="0">
              <a:spAutoFit/>
            </a:bodyPr>
            <a:lstStyle/>
            <a:p>
              <a:pPr marL="12700">
                <a:lnSpc>
                  <a:spcPct val="100000"/>
                </a:lnSpc>
                <a:spcBef>
                  <a:spcPts val="6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203</a:t>
              </a:r>
              <a:r>
                <a:rPr sz="600" b="1" dirty="0">
                  <a:solidFill>
                    <a:schemeClr val="bg1"/>
                  </a:solidFill>
                  <a:latin typeface="Arial"/>
                  <a:cs typeface="Arial"/>
                </a:rPr>
                <a:t>2</a:t>
              </a:r>
              <a:endParaRPr sz="600">
                <a:solidFill>
                  <a:schemeClr val="bg1"/>
                </a:solidFill>
                <a:latin typeface="Arial"/>
                <a:cs typeface="Arial"/>
              </a:endParaRPr>
            </a:p>
          </p:txBody>
        </p:sp>
        <p:sp>
          <p:nvSpPr>
            <p:cNvPr id="1621" name="object 28"/>
            <p:cNvSpPr txBox="1"/>
            <p:nvPr/>
          </p:nvSpPr>
          <p:spPr>
            <a:xfrm>
              <a:off x="694734" y="960024"/>
              <a:ext cx="227230" cy="351790"/>
            </a:xfrm>
            <a:prstGeom prst="rect">
              <a:avLst/>
            </a:prstGeom>
          </p:spPr>
          <p:txBody>
            <a:bodyPr vert="vert270" wrap="square" lIns="0" tIns="8255" rIns="0" bIns="0" rtlCol="0">
              <a:spAutoFit/>
            </a:bodyPr>
            <a:lstStyle/>
            <a:p>
              <a:pPr marL="12700">
                <a:lnSpc>
                  <a:spcPct val="100000"/>
                </a:lnSpc>
                <a:spcBef>
                  <a:spcPts val="65"/>
                </a:spcBef>
              </a:pPr>
              <a:r>
                <a:rPr sz="600" b="1" spc="-15" dirty="0">
                  <a:solidFill>
                    <a:schemeClr val="bg1"/>
                  </a:solidFill>
                  <a:latin typeface="Arial"/>
                  <a:cs typeface="Arial"/>
                </a:rPr>
                <a:t>1</a:t>
              </a:r>
              <a:r>
                <a:rPr sz="600" b="1" dirty="0">
                  <a:solidFill>
                    <a:schemeClr val="bg1"/>
                  </a:solidFill>
                  <a:latin typeface="Arial"/>
                  <a:cs typeface="Arial"/>
                </a:rPr>
                <a:t>0</a:t>
              </a:r>
              <a:r>
                <a:rPr sz="600" b="1" spc="10" dirty="0">
                  <a:solidFill>
                    <a:schemeClr val="bg1"/>
                  </a:solidFill>
                  <a:latin typeface="Arial"/>
                  <a:cs typeface="Arial"/>
                </a:rPr>
                <a:t> </a:t>
              </a:r>
              <a:r>
                <a:rPr sz="600" b="1" spc="-15" dirty="0">
                  <a:solidFill>
                    <a:schemeClr val="bg1"/>
                  </a:solidFill>
                  <a:latin typeface="Arial"/>
                  <a:cs typeface="Arial"/>
                </a:rPr>
                <a:t>y</a:t>
              </a:r>
              <a:r>
                <a:rPr sz="600" b="1" spc="35" dirty="0">
                  <a:solidFill>
                    <a:schemeClr val="bg1"/>
                  </a:solidFill>
                  <a:latin typeface="Arial"/>
                  <a:cs typeface="Arial"/>
                </a:rPr>
                <a:t>ea</a:t>
              </a:r>
              <a:r>
                <a:rPr sz="600" b="1" spc="-5" dirty="0">
                  <a:solidFill>
                    <a:schemeClr val="bg1"/>
                  </a:solidFill>
                  <a:latin typeface="Arial"/>
                  <a:cs typeface="Arial"/>
                </a:rPr>
                <a:t>r</a:t>
              </a:r>
              <a:r>
                <a:rPr sz="600" b="1" dirty="0">
                  <a:solidFill>
                    <a:schemeClr val="bg1"/>
                  </a:solidFill>
                  <a:latin typeface="Arial"/>
                  <a:cs typeface="Arial"/>
                </a:rPr>
                <a:t>s</a:t>
              </a:r>
              <a:endParaRPr sz="600">
                <a:solidFill>
                  <a:schemeClr val="bg1"/>
                </a:solidFill>
                <a:latin typeface="Arial"/>
                <a:cs typeface="Arial"/>
              </a:endParaRPr>
            </a:p>
            <a:p>
              <a:pPr marL="12700">
                <a:lnSpc>
                  <a:spcPct val="100000"/>
                </a:lnSpc>
                <a:spcBef>
                  <a:spcPts val="95"/>
                </a:spcBef>
              </a:pPr>
              <a:r>
                <a:rPr sz="600" b="1" dirty="0">
                  <a:solidFill>
                    <a:schemeClr val="bg1"/>
                  </a:solidFill>
                  <a:latin typeface="Arial"/>
                  <a:cs typeface="Arial"/>
                </a:rPr>
                <a:t>FY</a:t>
              </a:r>
              <a:r>
                <a:rPr sz="600" b="1" spc="-10" dirty="0">
                  <a:solidFill>
                    <a:schemeClr val="bg1"/>
                  </a:solidFill>
                  <a:latin typeface="Arial"/>
                  <a:cs typeface="Arial"/>
                </a:rPr>
                <a:t> </a:t>
              </a:r>
              <a:r>
                <a:rPr sz="600" b="1" spc="-15" dirty="0">
                  <a:solidFill>
                    <a:schemeClr val="bg1"/>
                  </a:solidFill>
                  <a:latin typeface="Arial"/>
                  <a:cs typeface="Arial"/>
                </a:rPr>
                <a:t>23</a:t>
              </a:r>
              <a:r>
                <a:rPr sz="600" b="1" spc="-20" dirty="0">
                  <a:solidFill>
                    <a:schemeClr val="bg1"/>
                  </a:solidFill>
                  <a:latin typeface="Arial"/>
                  <a:cs typeface="Arial"/>
                </a:rPr>
                <a:t>-</a:t>
              </a:r>
              <a:r>
                <a:rPr sz="600" b="1" spc="-15" dirty="0">
                  <a:solidFill>
                    <a:schemeClr val="bg1"/>
                  </a:solidFill>
                  <a:latin typeface="Arial"/>
                  <a:cs typeface="Arial"/>
                </a:rPr>
                <a:t>3</a:t>
              </a:r>
              <a:r>
                <a:rPr sz="600" b="1" dirty="0">
                  <a:solidFill>
                    <a:schemeClr val="bg1"/>
                  </a:solidFill>
                  <a:latin typeface="Arial"/>
                  <a:cs typeface="Arial"/>
                </a:rPr>
                <a:t>2</a:t>
              </a:r>
              <a:endParaRPr sz="600">
                <a:solidFill>
                  <a:schemeClr val="bg1"/>
                </a:solidFill>
                <a:latin typeface="Arial"/>
                <a:cs typeface="Arial"/>
              </a:endParaRPr>
            </a:p>
          </p:txBody>
        </p:sp>
        <p:sp>
          <p:nvSpPr>
            <p:cNvPr id="1622" name="object 29"/>
            <p:cNvSpPr/>
            <p:nvPr/>
          </p:nvSpPr>
          <p:spPr>
            <a:xfrm>
              <a:off x="1326756" y="7449904"/>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3" name="object 30"/>
            <p:cNvSpPr/>
            <p:nvPr/>
          </p:nvSpPr>
          <p:spPr>
            <a:xfrm>
              <a:off x="1326756" y="6946482"/>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4" name="object 31"/>
            <p:cNvSpPr/>
            <p:nvPr/>
          </p:nvSpPr>
          <p:spPr>
            <a:xfrm>
              <a:off x="1326756" y="6443225"/>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5" name="object 32"/>
            <p:cNvSpPr/>
            <p:nvPr/>
          </p:nvSpPr>
          <p:spPr>
            <a:xfrm>
              <a:off x="1326756" y="5939886"/>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6" name="object 33"/>
            <p:cNvSpPr/>
            <p:nvPr/>
          </p:nvSpPr>
          <p:spPr>
            <a:xfrm>
              <a:off x="1326756" y="5436383"/>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7" name="object 34"/>
            <p:cNvSpPr/>
            <p:nvPr/>
          </p:nvSpPr>
          <p:spPr>
            <a:xfrm>
              <a:off x="1326756" y="4932962"/>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8" name="object 35"/>
            <p:cNvSpPr/>
            <p:nvPr/>
          </p:nvSpPr>
          <p:spPr>
            <a:xfrm>
              <a:off x="1326756" y="4429623"/>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29" name="object 36"/>
            <p:cNvSpPr/>
            <p:nvPr/>
          </p:nvSpPr>
          <p:spPr>
            <a:xfrm>
              <a:off x="1326755" y="3926365"/>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30" name="object 37"/>
            <p:cNvSpPr/>
            <p:nvPr/>
          </p:nvSpPr>
          <p:spPr>
            <a:xfrm>
              <a:off x="1326755" y="3422944"/>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31" name="object 38"/>
            <p:cNvSpPr/>
            <p:nvPr/>
          </p:nvSpPr>
          <p:spPr>
            <a:xfrm>
              <a:off x="1326755" y="2919523"/>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32" name="object 39"/>
            <p:cNvSpPr/>
            <p:nvPr/>
          </p:nvSpPr>
          <p:spPr>
            <a:xfrm>
              <a:off x="1326755" y="2416102"/>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33" name="object 40"/>
            <p:cNvSpPr/>
            <p:nvPr/>
          </p:nvSpPr>
          <p:spPr>
            <a:xfrm>
              <a:off x="1326755" y="1912681"/>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34" name="object 41"/>
            <p:cNvSpPr/>
            <p:nvPr/>
          </p:nvSpPr>
          <p:spPr>
            <a:xfrm>
              <a:off x="1326755" y="1409505"/>
              <a:ext cx="0" cy="282575"/>
            </a:xfrm>
            <a:custGeom>
              <a:avLst/>
              <a:gdLst/>
              <a:ahLst/>
              <a:cxnLst/>
              <a:rect l="l" t="t" r="r" b="b"/>
              <a:pathLst>
                <a:path h="282575">
                  <a:moveTo>
                    <a:pt x="0" y="0"/>
                  </a:moveTo>
                  <a:lnTo>
                    <a:pt x="0" y="282382"/>
                  </a:lnTo>
                </a:path>
              </a:pathLst>
            </a:custGeom>
            <a:ln w="6335">
              <a:solidFill>
                <a:srgbClr val="000000"/>
              </a:solidFill>
            </a:ln>
          </p:spPr>
          <p:txBody>
            <a:bodyPr wrap="square" lIns="0" tIns="0" rIns="0" bIns="0" rtlCol="0"/>
            <a:lstStyle/>
            <a:p>
              <a:endParaRPr>
                <a:solidFill>
                  <a:schemeClr val="bg1"/>
                </a:solidFill>
              </a:endParaRPr>
            </a:p>
          </p:txBody>
        </p:sp>
        <p:sp>
          <p:nvSpPr>
            <p:cNvPr id="1635" name="object 42"/>
            <p:cNvSpPr/>
            <p:nvPr/>
          </p:nvSpPr>
          <p:spPr>
            <a:xfrm>
              <a:off x="1326755" y="906003"/>
              <a:ext cx="0" cy="349885"/>
            </a:xfrm>
            <a:custGeom>
              <a:avLst/>
              <a:gdLst/>
              <a:ahLst/>
              <a:cxnLst/>
              <a:rect l="l" t="t" r="r" b="b"/>
              <a:pathLst>
                <a:path h="349884">
                  <a:moveTo>
                    <a:pt x="0" y="0"/>
                  </a:moveTo>
                  <a:lnTo>
                    <a:pt x="0" y="349859"/>
                  </a:lnTo>
                </a:path>
              </a:pathLst>
            </a:custGeom>
            <a:ln w="6335">
              <a:solidFill>
                <a:srgbClr val="000000"/>
              </a:solidFill>
            </a:ln>
          </p:spPr>
          <p:txBody>
            <a:bodyPr wrap="square" lIns="0" tIns="0" rIns="0" bIns="0" rtlCol="0"/>
            <a:lstStyle/>
            <a:p>
              <a:endParaRPr>
                <a:solidFill>
                  <a:schemeClr val="bg1"/>
                </a:solidFill>
              </a:endParaRPr>
            </a:p>
          </p:txBody>
        </p:sp>
        <p:sp>
          <p:nvSpPr>
            <p:cNvPr id="1636" name="object 43"/>
            <p:cNvSpPr txBox="1"/>
            <p:nvPr/>
          </p:nvSpPr>
          <p:spPr>
            <a:xfrm>
              <a:off x="1115905" y="7436248"/>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507</a:t>
              </a:r>
              <a:r>
                <a:rPr sz="600" spc="15" dirty="0">
                  <a:solidFill>
                    <a:schemeClr val="bg1"/>
                  </a:solidFill>
                  <a:latin typeface="Arial"/>
                  <a:cs typeface="Arial"/>
                </a:rPr>
                <a:t>,</a:t>
              </a:r>
              <a:r>
                <a:rPr sz="600" spc="-15" dirty="0">
                  <a:solidFill>
                    <a:schemeClr val="bg1"/>
                  </a:solidFill>
                  <a:latin typeface="Arial"/>
                  <a:cs typeface="Arial"/>
                </a:rPr>
                <a:t>29</a:t>
              </a:r>
              <a:r>
                <a:rPr sz="600" dirty="0">
                  <a:solidFill>
                    <a:schemeClr val="bg1"/>
                  </a:solidFill>
                  <a:latin typeface="Arial"/>
                  <a:cs typeface="Arial"/>
                </a:rPr>
                <a:t>1</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146</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653</a:t>
              </a:r>
              <a:r>
                <a:rPr sz="600" spc="15" dirty="0">
                  <a:solidFill>
                    <a:schemeClr val="bg1"/>
                  </a:solidFill>
                  <a:latin typeface="Arial"/>
                  <a:cs typeface="Arial"/>
                </a:rPr>
                <a:t>,</a:t>
              </a:r>
              <a:r>
                <a:rPr sz="600" spc="-15" dirty="0">
                  <a:solidFill>
                    <a:schemeClr val="bg1"/>
                  </a:solidFill>
                  <a:latin typeface="Arial"/>
                  <a:cs typeface="Arial"/>
                </a:rPr>
                <a:t>32</a:t>
              </a:r>
              <a:r>
                <a:rPr sz="600" dirty="0">
                  <a:solidFill>
                    <a:schemeClr val="bg1"/>
                  </a:solidFill>
                  <a:latin typeface="Arial"/>
                  <a:cs typeface="Arial"/>
                </a:rPr>
                <a:t>6</a:t>
              </a:r>
              <a:endParaRPr sz="600">
                <a:solidFill>
                  <a:schemeClr val="bg1"/>
                </a:solidFill>
                <a:latin typeface="Arial"/>
                <a:cs typeface="Arial"/>
              </a:endParaRPr>
            </a:p>
          </p:txBody>
        </p:sp>
        <p:sp>
          <p:nvSpPr>
            <p:cNvPr id="1637" name="object 44"/>
            <p:cNvSpPr txBox="1"/>
            <p:nvPr/>
          </p:nvSpPr>
          <p:spPr>
            <a:xfrm>
              <a:off x="1115905" y="6932828"/>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815</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147</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963</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38" name="object 45"/>
            <p:cNvSpPr txBox="1"/>
            <p:nvPr/>
          </p:nvSpPr>
          <p:spPr>
            <a:xfrm>
              <a:off x="1115905" y="6429570"/>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363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148</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512</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39" name="object 46"/>
            <p:cNvSpPr txBox="1"/>
            <p:nvPr/>
          </p:nvSpPr>
          <p:spPr>
            <a:xfrm>
              <a:off x="1115905" y="5926231"/>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658</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149</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808</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0" name="object 47"/>
            <p:cNvSpPr txBox="1"/>
            <p:nvPr/>
          </p:nvSpPr>
          <p:spPr>
            <a:xfrm>
              <a:off x="1115905" y="5422729"/>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962</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150</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113</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1" name="object 48"/>
            <p:cNvSpPr txBox="1"/>
            <p:nvPr/>
          </p:nvSpPr>
          <p:spPr>
            <a:xfrm>
              <a:off x="1115905" y="4919306"/>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282</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151</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434</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2" name="object 49"/>
            <p:cNvSpPr txBox="1"/>
            <p:nvPr/>
          </p:nvSpPr>
          <p:spPr>
            <a:xfrm>
              <a:off x="1115905" y="4415968"/>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620</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152</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773</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3" name="object 50"/>
            <p:cNvSpPr txBox="1"/>
            <p:nvPr/>
          </p:nvSpPr>
          <p:spPr>
            <a:xfrm>
              <a:off x="1115905" y="3912710"/>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973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153</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127</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4" name="object 51"/>
            <p:cNvSpPr txBox="1"/>
            <p:nvPr/>
          </p:nvSpPr>
          <p:spPr>
            <a:xfrm>
              <a:off x="1115905" y="3409289"/>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343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154</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498</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5" name="object 52"/>
            <p:cNvSpPr txBox="1"/>
            <p:nvPr/>
          </p:nvSpPr>
          <p:spPr>
            <a:xfrm>
              <a:off x="1115905" y="2905868"/>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730</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155</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886</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6" name="object 53"/>
            <p:cNvSpPr txBox="1"/>
            <p:nvPr/>
          </p:nvSpPr>
          <p:spPr>
            <a:xfrm>
              <a:off x="1115905" y="2402447"/>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9</a:t>
              </a:r>
              <a:r>
                <a:rPr sz="600" spc="15" dirty="0">
                  <a:solidFill>
                    <a:schemeClr val="bg1"/>
                  </a:solidFill>
                  <a:latin typeface="Arial"/>
                  <a:cs typeface="Arial"/>
                </a:rPr>
                <a:t>,</a:t>
              </a:r>
              <a:r>
                <a:rPr sz="600" spc="-15" dirty="0">
                  <a:solidFill>
                    <a:schemeClr val="bg1"/>
                  </a:solidFill>
                  <a:latin typeface="Arial"/>
                  <a:cs typeface="Arial"/>
                </a:rPr>
                <a:t>133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156</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9</a:t>
              </a:r>
              <a:r>
                <a:rPr sz="600" spc="15" dirty="0">
                  <a:solidFill>
                    <a:schemeClr val="bg1"/>
                  </a:solidFill>
                  <a:latin typeface="Arial"/>
                  <a:cs typeface="Arial"/>
                </a:rPr>
                <a:t>,</a:t>
              </a:r>
              <a:r>
                <a:rPr sz="600" spc="-15" dirty="0">
                  <a:solidFill>
                    <a:schemeClr val="bg1"/>
                  </a:solidFill>
                  <a:latin typeface="Arial"/>
                  <a:cs typeface="Arial"/>
                </a:rPr>
                <a:t>290</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7" name="object 54"/>
            <p:cNvSpPr txBox="1"/>
            <p:nvPr/>
          </p:nvSpPr>
          <p:spPr>
            <a:xfrm>
              <a:off x="1115905" y="1899025"/>
              <a:ext cx="348223"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9</a:t>
              </a:r>
              <a:r>
                <a:rPr sz="600" spc="15" dirty="0">
                  <a:solidFill>
                    <a:schemeClr val="bg1"/>
                  </a:solidFill>
                  <a:latin typeface="Arial"/>
                  <a:cs typeface="Arial"/>
                </a:rPr>
                <a:t>,</a:t>
              </a:r>
              <a:r>
                <a:rPr sz="600" spc="-15" dirty="0">
                  <a:solidFill>
                    <a:schemeClr val="bg1"/>
                  </a:solidFill>
                  <a:latin typeface="Arial"/>
                  <a:cs typeface="Arial"/>
                </a:rPr>
                <a:t>553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67310" algn="ctr">
                <a:lnSpc>
                  <a:spcPct val="100000"/>
                </a:lnSpc>
                <a:spcBef>
                  <a:spcPts val="95"/>
                </a:spcBef>
              </a:pPr>
              <a:r>
                <a:rPr sz="600" spc="-15" dirty="0">
                  <a:solidFill>
                    <a:schemeClr val="bg1"/>
                  </a:solidFill>
                  <a:latin typeface="Arial"/>
                  <a:cs typeface="Arial"/>
                </a:rPr>
                <a:t>157</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9</a:t>
              </a:r>
              <a:r>
                <a:rPr sz="600" spc="15" dirty="0">
                  <a:solidFill>
                    <a:schemeClr val="bg1"/>
                  </a:solidFill>
                  <a:latin typeface="Arial"/>
                  <a:cs typeface="Arial"/>
                </a:rPr>
                <a:t>,</a:t>
              </a:r>
              <a:r>
                <a:rPr sz="600" spc="-15" dirty="0">
                  <a:solidFill>
                    <a:schemeClr val="bg1"/>
                  </a:solidFill>
                  <a:latin typeface="Arial"/>
                  <a:cs typeface="Arial"/>
                </a:rPr>
                <a:t>711</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8" name="object 55"/>
            <p:cNvSpPr txBox="1"/>
            <p:nvPr/>
          </p:nvSpPr>
          <p:spPr>
            <a:xfrm>
              <a:off x="1115905" y="1395850"/>
              <a:ext cx="348223" cy="419734"/>
            </a:xfrm>
            <a:prstGeom prst="rect">
              <a:avLst/>
            </a:prstGeom>
          </p:spPr>
          <p:txBody>
            <a:bodyPr vert="vert270" wrap="square" lIns="0" tIns="8255" rIns="0" bIns="0" rtlCol="0">
              <a:spAutoFit/>
            </a:bodyPr>
            <a:lstStyle/>
            <a:p>
              <a:pPr marL="42545" algn="ctr">
                <a:lnSpc>
                  <a:spcPct val="100000"/>
                </a:lnSpc>
                <a:spcBef>
                  <a:spcPts val="65"/>
                </a:spcBef>
              </a:pPr>
              <a:r>
                <a:rPr sz="600" spc="-15" dirty="0">
                  <a:solidFill>
                    <a:schemeClr val="bg1"/>
                  </a:solidFill>
                  <a:latin typeface="Arial"/>
                  <a:cs typeface="Arial"/>
                </a:rPr>
                <a:t>9</a:t>
              </a:r>
              <a:r>
                <a:rPr sz="600" spc="15" dirty="0">
                  <a:solidFill>
                    <a:schemeClr val="bg1"/>
                  </a:solidFill>
                  <a:latin typeface="Arial"/>
                  <a:cs typeface="Arial"/>
                </a:rPr>
                <a:t>,</a:t>
              </a:r>
              <a:r>
                <a:rPr sz="600" spc="-15" dirty="0">
                  <a:solidFill>
                    <a:schemeClr val="bg1"/>
                  </a:solidFill>
                  <a:latin typeface="Arial"/>
                  <a:cs typeface="Arial"/>
                </a:rPr>
                <a:t>998</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7</a:t>
              </a:r>
              <a:endParaRPr sz="600">
                <a:solidFill>
                  <a:schemeClr val="bg1"/>
                </a:solidFill>
                <a:latin typeface="Arial"/>
                <a:cs typeface="Arial"/>
              </a:endParaRPr>
            </a:p>
            <a:p>
              <a:pPr marL="109855" algn="ctr">
                <a:lnSpc>
                  <a:spcPct val="100000"/>
                </a:lnSpc>
                <a:spcBef>
                  <a:spcPts val="95"/>
                </a:spcBef>
              </a:pPr>
              <a:r>
                <a:rPr sz="600" spc="-15" dirty="0">
                  <a:solidFill>
                    <a:schemeClr val="bg1"/>
                  </a:solidFill>
                  <a:latin typeface="Arial"/>
                  <a:cs typeface="Arial"/>
                </a:rPr>
                <a:t>158</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10</a:t>
              </a:r>
              <a:r>
                <a:rPr sz="600" spc="15" dirty="0">
                  <a:solidFill>
                    <a:schemeClr val="bg1"/>
                  </a:solidFill>
                  <a:latin typeface="Arial"/>
                  <a:cs typeface="Arial"/>
                </a:rPr>
                <a:t>,</a:t>
              </a:r>
              <a:r>
                <a:rPr sz="600" spc="-15" dirty="0">
                  <a:solidFill>
                    <a:schemeClr val="bg1"/>
                  </a:solidFill>
                  <a:latin typeface="Arial"/>
                  <a:cs typeface="Arial"/>
                </a:rPr>
                <a:t>157</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49" name="object 56"/>
            <p:cNvSpPr txBox="1"/>
            <p:nvPr/>
          </p:nvSpPr>
          <p:spPr>
            <a:xfrm>
              <a:off x="1115905" y="892439"/>
              <a:ext cx="348223" cy="419734"/>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82</a:t>
              </a:r>
              <a:r>
                <a:rPr sz="600" spc="15" dirty="0">
                  <a:solidFill>
                    <a:schemeClr val="bg1"/>
                  </a:solidFill>
                  <a:latin typeface="Arial"/>
                  <a:cs typeface="Arial"/>
                </a:rPr>
                <a:t>,</a:t>
              </a:r>
              <a:r>
                <a:rPr sz="600" spc="-15" dirty="0">
                  <a:solidFill>
                    <a:schemeClr val="bg1"/>
                  </a:solidFill>
                  <a:latin typeface="Arial"/>
                  <a:cs typeface="Arial"/>
                </a:rPr>
                <a:t>261</a:t>
              </a:r>
              <a:r>
                <a:rPr sz="600" spc="15" dirty="0">
                  <a:solidFill>
                    <a:schemeClr val="bg1"/>
                  </a:solidFill>
                  <a:latin typeface="Arial"/>
                  <a:cs typeface="Arial"/>
                </a:rPr>
                <a:t>,</a:t>
              </a:r>
              <a:r>
                <a:rPr sz="600" spc="-15" dirty="0">
                  <a:solidFill>
                    <a:schemeClr val="bg1"/>
                  </a:solidFill>
                  <a:latin typeface="Arial"/>
                  <a:cs typeface="Arial"/>
                </a:rPr>
                <a:t>87</a:t>
              </a:r>
              <a:r>
                <a:rPr sz="600" dirty="0">
                  <a:solidFill>
                    <a:schemeClr val="bg1"/>
                  </a:solidFill>
                  <a:latin typeface="Arial"/>
                  <a:cs typeface="Arial"/>
                </a:rPr>
                <a:t>0</a:t>
              </a:r>
              <a:endParaRPr sz="600">
                <a:solidFill>
                  <a:schemeClr val="bg1"/>
                </a:solidFill>
                <a:latin typeface="Arial"/>
                <a:cs typeface="Arial"/>
              </a:endParaRPr>
            </a:p>
            <a:p>
              <a:pPr marL="55244">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535</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83</a:t>
              </a:r>
              <a:r>
                <a:rPr sz="600" spc="15" dirty="0">
                  <a:solidFill>
                    <a:schemeClr val="bg1"/>
                  </a:solidFill>
                  <a:latin typeface="Arial"/>
                  <a:cs typeface="Arial"/>
                </a:rPr>
                <a:t>,</a:t>
              </a:r>
              <a:r>
                <a:rPr sz="600" spc="-15" dirty="0">
                  <a:solidFill>
                    <a:schemeClr val="bg1"/>
                  </a:solidFill>
                  <a:latin typeface="Arial"/>
                  <a:cs typeface="Arial"/>
                </a:rPr>
                <a:t>797</a:t>
              </a:r>
              <a:r>
                <a:rPr sz="600" spc="15" dirty="0">
                  <a:solidFill>
                    <a:schemeClr val="bg1"/>
                  </a:solidFill>
                  <a:latin typeface="Arial"/>
                  <a:cs typeface="Arial"/>
                </a:rPr>
                <a:t>,</a:t>
              </a:r>
              <a:r>
                <a:rPr sz="600" spc="-15" dirty="0">
                  <a:solidFill>
                    <a:schemeClr val="bg1"/>
                  </a:solidFill>
                  <a:latin typeface="Arial"/>
                  <a:cs typeface="Arial"/>
                </a:rPr>
                <a:t>22</a:t>
              </a:r>
              <a:r>
                <a:rPr sz="600" dirty="0">
                  <a:solidFill>
                    <a:schemeClr val="bg1"/>
                  </a:solidFill>
                  <a:latin typeface="Arial"/>
                  <a:cs typeface="Arial"/>
                </a:rPr>
                <a:t>0</a:t>
              </a:r>
              <a:endParaRPr sz="600">
                <a:solidFill>
                  <a:schemeClr val="bg1"/>
                </a:solidFill>
                <a:latin typeface="Arial"/>
                <a:cs typeface="Arial"/>
              </a:endParaRPr>
            </a:p>
          </p:txBody>
        </p:sp>
        <p:sp>
          <p:nvSpPr>
            <p:cNvPr id="1650" name="object 57"/>
            <p:cNvSpPr/>
            <p:nvPr/>
          </p:nvSpPr>
          <p:spPr>
            <a:xfrm>
              <a:off x="1431089" y="906002"/>
              <a:ext cx="0" cy="393065"/>
            </a:xfrm>
            <a:custGeom>
              <a:avLst/>
              <a:gdLst/>
              <a:ahLst/>
              <a:cxnLst/>
              <a:rect l="l" t="t" r="r" b="b"/>
              <a:pathLst>
                <a:path h="393065">
                  <a:moveTo>
                    <a:pt x="0" y="0"/>
                  </a:moveTo>
                  <a:lnTo>
                    <a:pt x="0" y="392799"/>
                  </a:lnTo>
                </a:path>
              </a:pathLst>
            </a:custGeom>
            <a:ln w="6131">
              <a:solidFill>
                <a:srgbClr val="000000"/>
              </a:solidFill>
            </a:ln>
          </p:spPr>
          <p:txBody>
            <a:bodyPr wrap="square" lIns="0" tIns="0" rIns="0" bIns="0" rtlCol="0"/>
            <a:lstStyle/>
            <a:p>
              <a:endParaRPr>
                <a:solidFill>
                  <a:schemeClr val="bg1"/>
                </a:solidFill>
              </a:endParaRPr>
            </a:p>
          </p:txBody>
        </p:sp>
        <p:sp>
          <p:nvSpPr>
            <p:cNvPr id="1651" name="object 58"/>
            <p:cNvSpPr/>
            <p:nvPr/>
          </p:nvSpPr>
          <p:spPr>
            <a:xfrm>
              <a:off x="1744193" y="7449904"/>
              <a:ext cx="0" cy="349885"/>
            </a:xfrm>
            <a:custGeom>
              <a:avLst/>
              <a:gdLst/>
              <a:ahLst/>
              <a:cxnLst/>
              <a:rect l="l" t="t" r="r" b="b"/>
              <a:pathLst>
                <a:path h="349884">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52" name="object 59"/>
            <p:cNvSpPr/>
            <p:nvPr/>
          </p:nvSpPr>
          <p:spPr>
            <a:xfrm>
              <a:off x="1744193" y="6946442"/>
              <a:ext cx="0" cy="350520"/>
            </a:xfrm>
            <a:custGeom>
              <a:avLst/>
              <a:gdLst/>
              <a:ahLst/>
              <a:cxnLst/>
              <a:rect l="l" t="t" r="r" b="b"/>
              <a:pathLst>
                <a:path h="350520">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653" name="object 60"/>
            <p:cNvSpPr/>
            <p:nvPr/>
          </p:nvSpPr>
          <p:spPr>
            <a:xfrm>
              <a:off x="1744193" y="6443225"/>
              <a:ext cx="0" cy="349885"/>
            </a:xfrm>
            <a:custGeom>
              <a:avLst/>
              <a:gdLst/>
              <a:ahLst/>
              <a:cxnLst/>
              <a:rect l="l" t="t" r="r" b="b"/>
              <a:pathLst>
                <a:path h="349884">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54" name="object 61"/>
            <p:cNvSpPr/>
            <p:nvPr/>
          </p:nvSpPr>
          <p:spPr>
            <a:xfrm>
              <a:off x="1744193" y="5939886"/>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55" name="object 62"/>
            <p:cNvSpPr/>
            <p:nvPr/>
          </p:nvSpPr>
          <p:spPr>
            <a:xfrm>
              <a:off x="1744193" y="5436383"/>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56" name="object 63"/>
            <p:cNvSpPr/>
            <p:nvPr/>
          </p:nvSpPr>
          <p:spPr>
            <a:xfrm>
              <a:off x="1744193" y="4932962"/>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57" name="object 64"/>
            <p:cNvSpPr/>
            <p:nvPr/>
          </p:nvSpPr>
          <p:spPr>
            <a:xfrm>
              <a:off x="1744193" y="4429582"/>
              <a:ext cx="0" cy="350520"/>
            </a:xfrm>
            <a:custGeom>
              <a:avLst/>
              <a:gdLst/>
              <a:ahLst/>
              <a:cxnLst/>
              <a:rect l="l" t="t" r="r" b="b"/>
              <a:pathLst>
                <a:path h="350520">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658" name="object 65"/>
            <p:cNvSpPr/>
            <p:nvPr/>
          </p:nvSpPr>
          <p:spPr>
            <a:xfrm>
              <a:off x="1744193" y="3926365"/>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59" name="object 66"/>
            <p:cNvSpPr/>
            <p:nvPr/>
          </p:nvSpPr>
          <p:spPr>
            <a:xfrm>
              <a:off x="1744193" y="3422944"/>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60" name="object 67"/>
            <p:cNvSpPr/>
            <p:nvPr/>
          </p:nvSpPr>
          <p:spPr>
            <a:xfrm>
              <a:off x="1744193" y="2919523"/>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61" name="object 68"/>
            <p:cNvSpPr/>
            <p:nvPr/>
          </p:nvSpPr>
          <p:spPr>
            <a:xfrm>
              <a:off x="1744193" y="2416061"/>
              <a:ext cx="0" cy="350520"/>
            </a:xfrm>
            <a:custGeom>
              <a:avLst/>
              <a:gdLst/>
              <a:ahLst/>
              <a:cxnLst/>
              <a:rect l="l" t="t" r="r" b="b"/>
              <a:pathLst>
                <a:path h="350519">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662" name="object 69"/>
            <p:cNvSpPr/>
            <p:nvPr/>
          </p:nvSpPr>
          <p:spPr>
            <a:xfrm>
              <a:off x="1744193" y="1912640"/>
              <a:ext cx="0" cy="350520"/>
            </a:xfrm>
            <a:custGeom>
              <a:avLst/>
              <a:gdLst/>
              <a:ahLst/>
              <a:cxnLst/>
              <a:rect l="l" t="t" r="r" b="b"/>
              <a:pathLst>
                <a:path h="350519">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663" name="object 70"/>
            <p:cNvSpPr/>
            <p:nvPr/>
          </p:nvSpPr>
          <p:spPr>
            <a:xfrm>
              <a:off x="1744193" y="1409505"/>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664" name="object 71"/>
            <p:cNvSpPr/>
            <p:nvPr/>
          </p:nvSpPr>
          <p:spPr>
            <a:xfrm>
              <a:off x="1744193" y="906002"/>
              <a:ext cx="0" cy="393065"/>
            </a:xfrm>
            <a:custGeom>
              <a:avLst/>
              <a:gdLst/>
              <a:ahLst/>
              <a:cxnLst/>
              <a:rect l="l" t="t" r="r" b="b"/>
              <a:pathLst>
                <a:path h="393065">
                  <a:moveTo>
                    <a:pt x="0" y="0"/>
                  </a:moveTo>
                  <a:lnTo>
                    <a:pt x="0" y="392799"/>
                  </a:lnTo>
                </a:path>
              </a:pathLst>
            </a:custGeom>
            <a:ln w="6131">
              <a:solidFill>
                <a:srgbClr val="000000"/>
              </a:solidFill>
            </a:ln>
          </p:spPr>
          <p:txBody>
            <a:bodyPr wrap="square" lIns="0" tIns="0" rIns="0" bIns="0" rtlCol="0"/>
            <a:lstStyle/>
            <a:p>
              <a:endParaRPr>
                <a:solidFill>
                  <a:schemeClr val="bg1"/>
                </a:solidFill>
              </a:endParaRPr>
            </a:p>
          </p:txBody>
        </p:sp>
        <p:sp>
          <p:nvSpPr>
            <p:cNvPr id="1665" name="object 72"/>
            <p:cNvSpPr txBox="1"/>
            <p:nvPr/>
          </p:nvSpPr>
          <p:spPr>
            <a:xfrm>
              <a:off x="969490" y="8560941"/>
              <a:ext cx="954071" cy="774065"/>
            </a:xfrm>
            <a:prstGeom prst="rect">
              <a:avLst/>
            </a:prstGeom>
          </p:spPr>
          <p:txBody>
            <a:bodyPr vert="vert270" wrap="square" lIns="0" tIns="8255" rIns="0" bIns="0" rtlCol="0">
              <a:spAutoFit/>
            </a:bodyPr>
            <a:lstStyle/>
            <a:p>
              <a:pPr marL="12700">
                <a:lnSpc>
                  <a:spcPct val="100000"/>
                </a:lnSpc>
                <a:spcBef>
                  <a:spcPts val="65"/>
                </a:spcBef>
              </a:pPr>
              <a:r>
                <a:rPr sz="600" b="1" spc="-10" dirty="0">
                  <a:solidFill>
                    <a:schemeClr val="bg1"/>
                  </a:solidFill>
                  <a:latin typeface="Arial"/>
                  <a:cs typeface="Arial"/>
                </a:rPr>
                <a:t>O</a:t>
              </a:r>
              <a:r>
                <a:rPr sz="600" b="1" dirty="0">
                  <a:solidFill>
                    <a:schemeClr val="bg1"/>
                  </a:solidFill>
                  <a:latin typeface="Arial"/>
                  <a:cs typeface="Arial"/>
                </a:rPr>
                <a:t>p</a:t>
              </a:r>
              <a:r>
                <a:rPr sz="600" b="1" spc="35" dirty="0">
                  <a:solidFill>
                    <a:schemeClr val="bg1"/>
                  </a:solidFill>
                  <a:latin typeface="Arial"/>
                  <a:cs typeface="Arial"/>
                </a:rPr>
                <a:t>e</a:t>
              </a:r>
              <a:r>
                <a:rPr sz="600" b="1" spc="-5" dirty="0">
                  <a:solidFill>
                    <a:schemeClr val="bg1"/>
                  </a:solidFill>
                  <a:latin typeface="Arial"/>
                  <a:cs typeface="Arial"/>
                </a:rPr>
                <a:t>r</a:t>
              </a:r>
              <a:r>
                <a:rPr sz="600" b="1" spc="35" dirty="0">
                  <a:solidFill>
                    <a:schemeClr val="bg1"/>
                  </a:solidFill>
                  <a:latin typeface="Arial"/>
                  <a:cs typeface="Arial"/>
                </a:rPr>
                <a:t>a</a:t>
              </a:r>
              <a:r>
                <a:rPr sz="600" b="1" spc="-20" dirty="0">
                  <a:solidFill>
                    <a:schemeClr val="bg1"/>
                  </a:solidFill>
                  <a:latin typeface="Arial"/>
                  <a:cs typeface="Arial"/>
                </a:rPr>
                <a:t>t</a:t>
              </a:r>
              <a:r>
                <a:rPr sz="600" b="1" spc="15" dirty="0">
                  <a:solidFill>
                    <a:schemeClr val="bg1"/>
                  </a:solidFill>
                  <a:latin typeface="Arial"/>
                  <a:cs typeface="Arial"/>
                </a:rPr>
                <a:t>i</a:t>
              </a:r>
              <a:r>
                <a:rPr sz="600" b="1" dirty="0">
                  <a:solidFill>
                    <a:schemeClr val="bg1"/>
                  </a:solidFill>
                  <a:latin typeface="Arial"/>
                  <a:cs typeface="Arial"/>
                </a:rPr>
                <a:t>ng</a:t>
              </a:r>
              <a:r>
                <a:rPr sz="600" b="1" spc="25" dirty="0">
                  <a:solidFill>
                    <a:schemeClr val="bg1"/>
                  </a:solidFill>
                  <a:latin typeface="Arial"/>
                  <a:cs typeface="Arial"/>
                </a:rPr>
                <a:t> </a:t>
              </a:r>
              <a:r>
                <a:rPr sz="600" b="1" spc="-20" dirty="0">
                  <a:solidFill>
                    <a:schemeClr val="bg1"/>
                  </a:solidFill>
                  <a:latin typeface="Arial"/>
                  <a:cs typeface="Arial"/>
                </a:rPr>
                <a:t>R</a:t>
              </a:r>
              <a:r>
                <a:rPr sz="600" b="1" spc="35" dirty="0">
                  <a:solidFill>
                    <a:schemeClr val="bg1"/>
                  </a:solidFill>
                  <a:latin typeface="Arial"/>
                  <a:cs typeface="Arial"/>
                </a:rPr>
                <a:t>e</a:t>
              </a:r>
              <a:r>
                <a:rPr sz="600" b="1" spc="-15" dirty="0">
                  <a:solidFill>
                    <a:schemeClr val="bg1"/>
                  </a:solidFill>
                  <a:latin typeface="Arial"/>
                  <a:cs typeface="Arial"/>
                </a:rPr>
                <a:t>v</a:t>
              </a:r>
              <a:r>
                <a:rPr sz="600" b="1" spc="35" dirty="0">
                  <a:solidFill>
                    <a:schemeClr val="bg1"/>
                  </a:solidFill>
                  <a:latin typeface="Arial"/>
                  <a:cs typeface="Arial"/>
                </a:rPr>
                <a:t>e</a:t>
              </a:r>
              <a:r>
                <a:rPr sz="600" b="1" dirty="0">
                  <a:solidFill>
                    <a:schemeClr val="bg1"/>
                  </a:solidFill>
                  <a:latin typeface="Arial"/>
                  <a:cs typeface="Arial"/>
                </a:rPr>
                <a:t>nue</a:t>
              </a:r>
              <a:endParaRPr sz="600">
                <a:solidFill>
                  <a:schemeClr val="bg1"/>
                </a:solidFill>
                <a:latin typeface="Arial"/>
                <a:cs typeface="Arial"/>
              </a:endParaRPr>
            </a:p>
            <a:p>
              <a:pPr marL="12700" marR="388620">
                <a:lnSpc>
                  <a:spcPct val="114100"/>
                </a:lnSpc>
              </a:pPr>
              <a:r>
                <a:rPr sz="600" spc="-20" dirty="0">
                  <a:solidFill>
                    <a:schemeClr val="bg1"/>
                  </a:solidFill>
                  <a:latin typeface="Arial"/>
                  <a:cs typeface="Arial"/>
                </a:rPr>
                <a:t>U</a:t>
              </a:r>
              <a:r>
                <a:rPr sz="600" spc="20" dirty="0">
                  <a:solidFill>
                    <a:schemeClr val="bg1"/>
                  </a:solidFill>
                  <a:latin typeface="Arial"/>
                  <a:cs typeface="Arial"/>
                </a:rPr>
                <a:t>s</a:t>
              </a:r>
              <a:r>
                <a:rPr sz="600" spc="-15" dirty="0">
                  <a:solidFill>
                    <a:schemeClr val="bg1"/>
                  </a:solidFill>
                  <a:latin typeface="Arial"/>
                  <a:cs typeface="Arial"/>
                </a:rPr>
                <a:t>e</a:t>
              </a:r>
              <a:r>
                <a:rPr sz="600" dirty="0">
                  <a:solidFill>
                    <a:schemeClr val="bg1"/>
                  </a:solidFill>
                  <a:latin typeface="Arial"/>
                  <a:cs typeface="Arial"/>
                </a:rPr>
                <a:t>r</a:t>
              </a:r>
              <a:r>
                <a:rPr sz="600" spc="10" dirty="0">
                  <a:solidFill>
                    <a:schemeClr val="bg1"/>
                  </a:solidFill>
                  <a:latin typeface="Arial"/>
                  <a:cs typeface="Arial"/>
                </a:rPr>
                <a:t> </a:t>
              </a:r>
              <a:r>
                <a:rPr sz="600" dirty="0">
                  <a:solidFill>
                    <a:schemeClr val="bg1"/>
                  </a:solidFill>
                  <a:latin typeface="Arial"/>
                  <a:cs typeface="Arial"/>
                </a:rPr>
                <a:t>F</a:t>
              </a:r>
              <a:r>
                <a:rPr sz="600" spc="-15" dirty="0">
                  <a:solidFill>
                    <a:schemeClr val="bg1"/>
                  </a:solidFill>
                  <a:latin typeface="Arial"/>
                  <a:cs typeface="Arial"/>
                </a:rPr>
                <a:t>ee</a:t>
              </a:r>
              <a:r>
                <a:rPr sz="600" dirty="0">
                  <a:solidFill>
                    <a:schemeClr val="bg1"/>
                  </a:solidFill>
                  <a:latin typeface="Arial"/>
                  <a:cs typeface="Arial"/>
                </a:rPr>
                <a:t>s </a:t>
              </a:r>
              <a:r>
                <a:rPr sz="600" spc="-10" dirty="0">
                  <a:solidFill>
                    <a:schemeClr val="bg1"/>
                  </a:solidFill>
                  <a:latin typeface="Arial"/>
                  <a:cs typeface="Arial"/>
                </a:rPr>
                <a:t>O</a:t>
              </a:r>
              <a:r>
                <a:rPr sz="600" spc="15" dirty="0">
                  <a:solidFill>
                    <a:schemeClr val="bg1"/>
                  </a:solidFill>
                  <a:latin typeface="Arial"/>
                  <a:cs typeface="Arial"/>
                </a:rPr>
                <a:t>t</a:t>
              </a:r>
              <a:r>
                <a:rPr sz="600" spc="-15" dirty="0">
                  <a:solidFill>
                    <a:schemeClr val="bg1"/>
                  </a:solidFill>
                  <a:latin typeface="Arial"/>
                  <a:cs typeface="Arial"/>
                </a:rPr>
                <a:t>he</a:t>
              </a:r>
              <a:r>
                <a:rPr sz="600" dirty="0">
                  <a:solidFill>
                    <a:schemeClr val="bg1"/>
                  </a:solidFill>
                  <a:latin typeface="Arial"/>
                  <a:cs typeface="Arial"/>
                </a:rPr>
                <a:t>r </a:t>
              </a:r>
              <a:r>
                <a:rPr sz="600" spc="15" dirty="0">
                  <a:solidFill>
                    <a:schemeClr val="bg1"/>
                  </a:solidFill>
                  <a:latin typeface="Arial"/>
                  <a:cs typeface="Arial"/>
                </a:rPr>
                <a:t>S</a:t>
              </a:r>
              <a:r>
                <a:rPr sz="600" spc="-15" dirty="0">
                  <a:solidFill>
                    <a:schemeClr val="bg1"/>
                  </a:solidFill>
                  <a:latin typeface="Arial"/>
                  <a:cs typeface="Arial"/>
                </a:rPr>
                <a:t>ub</a:t>
              </a:r>
              <a:r>
                <a:rPr sz="600" spc="15" dirty="0">
                  <a:solidFill>
                    <a:schemeClr val="bg1"/>
                  </a:solidFill>
                  <a:latin typeface="Arial"/>
                  <a:cs typeface="Arial"/>
                </a:rPr>
                <a:t>t</a:t>
              </a:r>
              <a:r>
                <a:rPr sz="600" spc="-15" dirty="0">
                  <a:solidFill>
                    <a:schemeClr val="bg1"/>
                  </a:solidFill>
                  <a:latin typeface="Arial"/>
                  <a:cs typeface="Arial"/>
                </a:rPr>
                <a:t>o</a:t>
              </a:r>
              <a:r>
                <a:rPr sz="600" spc="15" dirty="0">
                  <a:solidFill>
                    <a:schemeClr val="bg1"/>
                  </a:solidFill>
                  <a:latin typeface="Arial"/>
                  <a:cs typeface="Arial"/>
                </a:rPr>
                <a:t>t</a:t>
              </a:r>
              <a:r>
                <a:rPr sz="600" spc="-15" dirty="0">
                  <a:solidFill>
                    <a:schemeClr val="bg1"/>
                  </a:solidFill>
                  <a:latin typeface="Arial"/>
                  <a:cs typeface="Arial"/>
                </a:rPr>
                <a:t>a</a:t>
              </a:r>
              <a:r>
                <a:rPr sz="600" dirty="0">
                  <a:solidFill>
                    <a:schemeClr val="bg1"/>
                  </a:solidFill>
                  <a:latin typeface="Arial"/>
                  <a:cs typeface="Arial"/>
                </a:rPr>
                <a:t>l</a:t>
              </a:r>
              <a:endParaRPr sz="600">
                <a:solidFill>
                  <a:schemeClr val="bg1"/>
                </a:solidFill>
                <a:latin typeface="Arial"/>
                <a:cs typeface="Arial"/>
              </a:endParaRPr>
            </a:p>
            <a:p>
              <a:pPr marL="12700">
                <a:lnSpc>
                  <a:spcPct val="100000"/>
                </a:lnSpc>
                <a:spcBef>
                  <a:spcPts val="105"/>
                </a:spcBef>
              </a:pPr>
              <a:r>
                <a:rPr sz="600" b="1" spc="-10" dirty="0">
                  <a:solidFill>
                    <a:schemeClr val="bg1"/>
                  </a:solidFill>
                  <a:latin typeface="Arial"/>
                  <a:cs typeface="Arial"/>
                </a:rPr>
                <a:t>O</a:t>
              </a:r>
              <a:r>
                <a:rPr sz="600" b="1" dirty="0">
                  <a:solidFill>
                    <a:schemeClr val="bg1"/>
                  </a:solidFill>
                  <a:latin typeface="Arial"/>
                  <a:cs typeface="Arial"/>
                </a:rPr>
                <a:t>p</a:t>
              </a:r>
              <a:r>
                <a:rPr sz="600" b="1" spc="35" dirty="0">
                  <a:solidFill>
                    <a:schemeClr val="bg1"/>
                  </a:solidFill>
                  <a:latin typeface="Arial"/>
                  <a:cs typeface="Arial"/>
                </a:rPr>
                <a:t>e</a:t>
              </a:r>
              <a:r>
                <a:rPr sz="600" b="1" spc="-5" dirty="0">
                  <a:solidFill>
                    <a:schemeClr val="bg1"/>
                  </a:solidFill>
                  <a:latin typeface="Arial"/>
                  <a:cs typeface="Arial"/>
                </a:rPr>
                <a:t>r</a:t>
              </a:r>
              <a:r>
                <a:rPr sz="600" b="1" spc="35" dirty="0">
                  <a:solidFill>
                    <a:schemeClr val="bg1"/>
                  </a:solidFill>
                  <a:latin typeface="Arial"/>
                  <a:cs typeface="Arial"/>
                </a:rPr>
                <a:t>a</a:t>
              </a:r>
              <a:r>
                <a:rPr sz="600" b="1" spc="-20" dirty="0">
                  <a:solidFill>
                    <a:schemeClr val="bg1"/>
                  </a:solidFill>
                  <a:latin typeface="Arial"/>
                  <a:cs typeface="Arial"/>
                </a:rPr>
                <a:t>t</a:t>
              </a:r>
              <a:r>
                <a:rPr sz="600" b="1" spc="15" dirty="0">
                  <a:solidFill>
                    <a:schemeClr val="bg1"/>
                  </a:solidFill>
                  <a:latin typeface="Arial"/>
                  <a:cs typeface="Arial"/>
                </a:rPr>
                <a:t>i</a:t>
              </a:r>
              <a:r>
                <a:rPr sz="600" b="1" dirty="0">
                  <a:solidFill>
                    <a:schemeClr val="bg1"/>
                  </a:solidFill>
                  <a:latin typeface="Arial"/>
                  <a:cs typeface="Arial"/>
                </a:rPr>
                <a:t>ng</a:t>
              </a:r>
              <a:r>
                <a:rPr sz="600" b="1" spc="25" dirty="0">
                  <a:solidFill>
                    <a:schemeClr val="bg1"/>
                  </a:solidFill>
                  <a:latin typeface="Arial"/>
                  <a:cs typeface="Arial"/>
                </a:rPr>
                <a:t> </a:t>
              </a:r>
              <a:r>
                <a:rPr sz="600" b="1" spc="-35" dirty="0">
                  <a:solidFill>
                    <a:schemeClr val="bg1"/>
                  </a:solidFill>
                  <a:latin typeface="Arial"/>
                  <a:cs typeface="Arial"/>
                </a:rPr>
                <a:t>E</a:t>
              </a:r>
              <a:r>
                <a:rPr sz="600" b="1" spc="35" dirty="0">
                  <a:solidFill>
                    <a:schemeClr val="bg1"/>
                  </a:solidFill>
                  <a:latin typeface="Arial"/>
                  <a:cs typeface="Arial"/>
                </a:rPr>
                <a:t>x</a:t>
              </a:r>
              <a:r>
                <a:rPr sz="600" b="1" dirty="0">
                  <a:solidFill>
                    <a:schemeClr val="bg1"/>
                  </a:solidFill>
                  <a:latin typeface="Arial"/>
                  <a:cs typeface="Arial"/>
                </a:rPr>
                <a:t>p</a:t>
              </a:r>
              <a:r>
                <a:rPr sz="600" b="1" spc="35" dirty="0">
                  <a:solidFill>
                    <a:schemeClr val="bg1"/>
                  </a:solidFill>
                  <a:latin typeface="Arial"/>
                  <a:cs typeface="Arial"/>
                </a:rPr>
                <a:t>e</a:t>
              </a:r>
              <a:r>
                <a:rPr sz="600" b="1" dirty="0">
                  <a:solidFill>
                    <a:schemeClr val="bg1"/>
                  </a:solidFill>
                  <a:latin typeface="Arial"/>
                  <a:cs typeface="Arial"/>
                </a:rPr>
                <a:t>n</a:t>
              </a:r>
              <a:r>
                <a:rPr sz="600" b="1" spc="-60" dirty="0">
                  <a:solidFill>
                    <a:schemeClr val="bg1"/>
                  </a:solidFill>
                  <a:latin typeface="Arial"/>
                  <a:cs typeface="Arial"/>
                </a:rPr>
                <a:t>s</a:t>
              </a:r>
              <a:r>
                <a:rPr sz="600" b="1" dirty="0">
                  <a:solidFill>
                    <a:schemeClr val="bg1"/>
                  </a:solidFill>
                  <a:latin typeface="Arial"/>
                  <a:cs typeface="Arial"/>
                </a:rPr>
                <a:t>e</a:t>
              </a:r>
              <a:endParaRPr sz="600">
                <a:solidFill>
                  <a:schemeClr val="bg1"/>
                </a:solidFill>
                <a:latin typeface="Arial"/>
                <a:cs typeface="Arial"/>
              </a:endParaRPr>
            </a:p>
            <a:p>
              <a:pPr marL="12700" marR="311785">
                <a:lnSpc>
                  <a:spcPct val="114100"/>
                </a:lnSpc>
              </a:pPr>
              <a:r>
                <a:rPr sz="600" dirty="0">
                  <a:solidFill>
                    <a:schemeClr val="bg1"/>
                  </a:solidFill>
                  <a:latin typeface="Arial"/>
                  <a:cs typeface="Arial"/>
                </a:rPr>
                <a:t>O</a:t>
              </a:r>
              <a:r>
                <a:rPr sz="600" spc="20" dirty="0">
                  <a:solidFill>
                    <a:schemeClr val="bg1"/>
                  </a:solidFill>
                  <a:latin typeface="Arial"/>
                  <a:cs typeface="Arial"/>
                </a:rPr>
                <a:t> </a:t>
              </a:r>
              <a:r>
                <a:rPr sz="600" dirty="0">
                  <a:solidFill>
                    <a:schemeClr val="bg1"/>
                  </a:solidFill>
                  <a:latin typeface="Arial"/>
                  <a:cs typeface="Arial"/>
                </a:rPr>
                <a:t>&amp;</a:t>
              </a:r>
              <a:r>
                <a:rPr sz="600" spc="40" dirty="0">
                  <a:solidFill>
                    <a:schemeClr val="bg1"/>
                  </a:solidFill>
                  <a:latin typeface="Arial"/>
                  <a:cs typeface="Arial"/>
                </a:rPr>
                <a:t> </a:t>
              </a:r>
              <a:r>
                <a:rPr sz="600" dirty="0">
                  <a:solidFill>
                    <a:schemeClr val="bg1"/>
                  </a:solidFill>
                  <a:latin typeface="Arial"/>
                  <a:cs typeface="Arial"/>
                </a:rPr>
                <a:t>M </a:t>
              </a:r>
              <a:r>
                <a:rPr sz="600" spc="-20" dirty="0">
                  <a:solidFill>
                    <a:schemeClr val="bg1"/>
                  </a:solidFill>
                  <a:latin typeface="Arial"/>
                  <a:cs typeface="Arial"/>
                </a:rPr>
                <a:t>D</a:t>
              </a:r>
              <a:r>
                <a:rPr sz="600" spc="-15" dirty="0">
                  <a:solidFill>
                    <a:schemeClr val="bg1"/>
                  </a:solidFill>
                  <a:latin typeface="Arial"/>
                  <a:cs typeface="Arial"/>
                </a:rPr>
                <a:t>ep</a:t>
              </a:r>
              <a:r>
                <a:rPr sz="600" spc="-20" dirty="0">
                  <a:solidFill>
                    <a:schemeClr val="bg1"/>
                  </a:solidFill>
                  <a:latin typeface="Arial"/>
                  <a:cs typeface="Arial"/>
                </a:rPr>
                <a:t>r</a:t>
              </a:r>
              <a:r>
                <a:rPr sz="600" spc="-15" dirty="0">
                  <a:solidFill>
                    <a:schemeClr val="bg1"/>
                  </a:solidFill>
                  <a:latin typeface="Arial"/>
                  <a:cs typeface="Arial"/>
                </a:rPr>
                <a:t>e</a:t>
              </a:r>
              <a:r>
                <a:rPr sz="600" spc="20" dirty="0">
                  <a:solidFill>
                    <a:schemeClr val="bg1"/>
                  </a:solidFill>
                  <a:latin typeface="Arial"/>
                  <a:cs typeface="Arial"/>
                </a:rPr>
                <a:t>c</a:t>
              </a:r>
              <a:r>
                <a:rPr sz="600" spc="5" dirty="0">
                  <a:solidFill>
                    <a:schemeClr val="bg1"/>
                  </a:solidFill>
                  <a:latin typeface="Arial"/>
                  <a:cs typeface="Arial"/>
                </a:rPr>
                <a:t>i</a:t>
              </a:r>
              <a:r>
                <a:rPr sz="600" spc="-15" dirty="0">
                  <a:solidFill>
                    <a:schemeClr val="bg1"/>
                  </a:solidFill>
                  <a:latin typeface="Arial"/>
                  <a:cs typeface="Arial"/>
                </a:rPr>
                <a:t>a</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o</a:t>
              </a:r>
              <a:r>
                <a:rPr sz="600" dirty="0">
                  <a:solidFill>
                    <a:schemeClr val="bg1"/>
                  </a:solidFill>
                  <a:latin typeface="Arial"/>
                  <a:cs typeface="Arial"/>
                </a:rPr>
                <a:t>n </a:t>
              </a:r>
              <a:r>
                <a:rPr sz="600" spc="15" dirty="0">
                  <a:solidFill>
                    <a:schemeClr val="bg1"/>
                  </a:solidFill>
                  <a:latin typeface="Arial"/>
                  <a:cs typeface="Arial"/>
                </a:rPr>
                <a:t>S</a:t>
              </a:r>
              <a:r>
                <a:rPr sz="600" spc="-15" dirty="0">
                  <a:solidFill>
                    <a:schemeClr val="bg1"/>
                  </a:solidFill>
                  <a:latin typeface="Arial"/>
                  <a:cs typeface="Arial"/>
                </a:rPr>
                <a:t>ub</a:t>
              </a:r>
              <a:r>
                <a:rPr sz="600" spc="15" dirty="0">
                  <a:solidFill>
                    <a:schemeClr val="bg1"/>
                  </a:solidFill>
                  <a:latin typeface="Arial"/>
                  <a:cs typeface="Arial"/>
                </a:rPr>
                <a:t>t</a:t>
              </a:r>
              <a:r>
                <a:rPr sz="600" spc="-15" dirty="0">
                  <a:solidFill>
                    <a:schemeClr val="bg1"/>
                  </a:solidFill>
                  <a:latin typeface="Arial"/>
                  <a:cs typeface="Arial"/>
                </a:rPr>
                <a:t>o</a:t>
              </a:r>
              <a:r>
                <a:rPr sz="600" spc="15" dirty="0">
                  <a:solidFill>
                    <a:schemeClr val="bg1"/>
                  </a:solidFill>
                  <a:latin typeface="Arial"/>
                  <a:cs typeface="Arial"/>
                </a:rPr>
                <a:t>t</a:t>
              </a:r>
              <a:r>
                <a:rPr sz="600" spc="-15" dirty="0">
                  <a:solidFill>
                    <a:schemeClr val="bg1"/>
                  </a:solidFill>
                  <a:latin typeface="Arial"/>
                  <a:cs typeface="Arial"/>
                </a:rPr>
                <a:t>a</a:t>
              </a:r>
              <a:r>
                <a:rPr sz="600" dirty="0">
                  <a:solidFill>
                    <a:schemeClr val="bg1"/>
                  </a:solidFill>
                  <a:latin typeface="Arial"/>
                  <a:cs typeface="Arial"/>
                </a:rPr>
                <a:t>l</a:t>
              </a:r>
              <a:endParaRPr sz="600">
                <a:solidFill>
                  <a:schemeClr val="bg1"/>
                </a:solidFill>
                <a:latin typeface="Arial"/>
                <a:cs typeface="Arial"/>
              </a:endParaRPr>
            </a:p>
          </p:txBody>
        </p:sp>
        <p:sp>
          <p:nvSpPr>
            <p:cNvPr id="1666" name="object 73"/>
            <p:cNvSpPr txBox="1"/>
            <p:nvPr/>
          </p:nvSpPr>
          <p:spPr>
            <a:xfrm>
              <a:off x="1533241" y="7436342"/>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296</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046</a:t>
              </a:r>
              <a:r>
                <a:rPr sz="600" spc="15" dirty="0">
                  <a:solidFill>
                    <a:schemeClr val="bg1"/>
                  </a:solidFill>
                  <a:latin typeface="Arial"/>
                  <a:cs typeface="Arial"/>
                </a:rPr>
                <a:t>,</a:t>
              </a:r>
              <a:r>
                <a:rPr sz="600" spc="-15" dirty="0">
                  <a:solidFill>
                    <a:schemeClr val="bg1"/>
                  </a:solidFill>
                  <a:latin typeface="Arial"/>
                  <a:cs typeface="Arial"/>
                </a:rPr>
                <a:t>93</a:t>
              </a:r>
              <a:r>
                <a:rPr sz="600" dirty="0">
                  <a:solidFill>
                    <a:schemeClr val="bg1"/>
                  </a:solidFill>
                  <a:latin typeface="Arial"/>
                  <a:cs typeface="Arial"/>
                </a:rPr>
                <a:t>9</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343</a:t>
              </a:r>
              <a:r>
                <a:rPr sz="600" spc="15" dirty="0">
                  <a:solidFill>
                    <a:schemeClr val="bg1"/>
                  </a:solidFill>
                  <a:latin typeface="Arial"/>
                  <a:cs typeface="Arial"/>
                </a:rPr>
                <a:t>,</a:t>
              </a:r>
              <a:r>
                <a:rPr sz="600" spc="-15" dirty="0">
                  <a:solidFill>
                    <a:schemeClr val="bg1"/>
                  </a:solidFill>
                  <a:latin typeface="Arial"/>
                  <a:cs typeface="Arial"/>
                </a:rPr>
                <a:t>60</a:t>
              </a:r>
              <a:r>
                <a:rPr sz="600" dirty="0">
                  <a:solidFill>
                    <a:schemeClr val="bg1"/>
                  </a:solidFill>
                  <a:latin typeface="Arial"/>
                  <a:cs typeface="Arial"/>
                </a:rPr>
                <a:t>0</a:t>
              </a:r>
              <a:endParaRPr sz="600">
                <a:solidFill>
                  <a:schemeClr val="bg1"/>
                </a:solidFill>
                <a:latin typeface="Arial"/>
                <a:cs typeface="Arial"/>
              </a:endParaRPr>
            </a:p>
          </p:txBody>
        </p:sp>
        <p:sp>
          <p:nvSpPr>
            <p:cNvPr id="1667" name="object 74"/>
            <p:cNvSpPr txBox="1"/>
            <p:nvPr/>
          </p:nvSpPr>
          <p:spPr>
            <a:xfrm>
              <a:off x="1533241" y="6933165"/>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563</a:t>
              </a:r>
              <a:r>
                <a:rPr sz="600" spc="15" dirty="0">
                  <a:solidFill>
                    <a:schemeClr val="bg1"/>
                  </a:solidFill>
                  <a:latin typeface="Arial"/>
                  <a:cs typeface="Arial"/>
                </a:rPr>
                <a:t>,</a:t>
              </a:r>
              <a:r>
                <a:rPr sz="600" spc="-15" dirty="0">
                  <a:solidFill>
                    <a:schemeClr val="bg1"/>
                  </a:solidFill>
                  <a:latin typeface="Arial"/>
                  <a:cs typeface="Arial"/>
                </a:rPr>
                <a:t>43</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202</a:t>
              </a:r>
              <a:r>
                <a:rPr sz="600" spc="15" dirty="0">
                  <a:solidFill>
                    <a:schemeClr val="bg1"/>
                  </a:solidFill>
                  <a:latin typeface="Arial"/>
                  <a:cs typeface="Arial"/>
                </a:rPr>
                <a:t>,</a:t>
              </a:r>
              <a:r>
                <a:rPr sz="600" spc="-15" dirty="0">
                  <a:solidFill>
                    <a:schemeClr val="bg1"/>
                  </a:solidFill>
                  <a:latin typeface="Arial"/>
                  <a:cs typeface="Arial"/>
                </a:rPr>
                <a:t>64</a:t>
              </a:r>
              <a:r>
                <a:rPr sz="600" dirty="0">
                  <a:solidFill>
                    <a:schemeClr val="bg1"/>
                  </a:solidFill>
                  <a:latin typeface="Arial"/>
                  <a:cs typeface="Arial"/>
                </a:rPr>
                <a:t>8</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766</a:t>
              </a:r>
              <a:r>
                <a:rPr sz="600" spc="15" dirty="0">
                  <a:solidFill>
                    <a:schemeClr val="bg1"/>
                  </a:solidFill>
                  <a:latin typeface="Arial"/>
                  <a:cs typeface="Arial"/>
                </a:rPr>
                <a:t>,</a:t>
              </a:r>
              <a:r>
                <a:rPr sz="600" spc="-15" dirty="0">
                  <a:solidFill>
                    <a:schemeClr val="bg1"/>
                  </a:solidFill>
                  <a:latin typeface="Arial"/>
                  <a:cs typeface="Arial"/>
                </a:rPr>
                <a:t>08</a:t>
              </a:r>
              <a:r>
                <a:rPr sz="600" dirty="0">
                  <a:solidFill>
                    <a:schemeClr val="bg1"/>
                  </a:solidFill>
                  <a:latin typeface="Arial"/>
                  <a:cs typeface="Arial"/>
                </a:rPr>
                <a:t>3</a:t>
              </a:r>
              <a:endParaRPr sz="600">
                <a:solidFill>
                  <a:schemeClr val="bg1"/>
                </a:solidFill>
                <a:latin typeface="Arial"/>
                <a:cs typeface="Arial"/>
              </a:endParaRPr>
            </a:p>
          </p:txBody>
        </p:sp>
        <p:sp>
          <p:nvSpPr>
            <p:cNvPr id="1668" name="object 75"/>
            <p:cNvSpPr txBox="1"/>
            <p:nvPr/>
          </p:nvSpPr>
          <p:spPr>
            <a:xfrm>
              <a:off x="1533241" y="6429661"/>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483</a:t>
              </a:r>
              <a:r>
                <a:rPr sz="600" spc="15" dirty="0">
                  <a:solidFill>
                    <a:schemeClr val="bg1"/>
                  </a:solidFill>
                  <a:latin typeface="Arial"/>
                  <a:cs typeface="Arial"/>
                </a:rPr>
                <a:t>,</a:t>
              </a:r>
              <a:r>
                <a:rPr sz="600" spc="-15" dirty="0">
                  <a:solidFill>
                    <a:schemeClr val="bg1"/>
                  </a:solidFill>
                  <a:latin typeface="Arial"/>
                  <a:cs typeface="Arial"/>
                </a:rPr>
                <a:t>06</a:t>
              </a:r>
              <a:r>
                <a:rPr sz="600" dirty="0">
                  <a:solidFill>
                    <a:schemeClr val="bg1"/>
                  </a:solidFill>
                  <a:latin typeface="Arial"/>
                  <a:cs typeface="Arial"/>
                </a:rPr>
                <a:t>6</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352</a:t>
              </a:r>
              <a:r>
                <a:rPr sz="600" spc="15" dirty="0">
                  <a:solidFill>
                    <a:schemeClr val="bg1"/>
                  </a:solidFill>
                  <a:latin typeface="Arial"/>
                  <a:cs typeface="Arial"/>
                </a:rPr>
                <a:t>,</a:t>
              </a:r>
              <a:r>
                <a:rPr sz="600" spc="-15" dirty="0">
                  <a:solidFill>
                    <a:schemeClr val="bg1"/>
                  </a:solidFill>
                  <a:latin typeface="Arial"/>
                  <a:cs typeface="Arial"/>
                </a:rPr>
                <a:t>89</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835</a:t>
              </a:r>
              <a:r>
                <a:rPr sz="600" spc="15" dirty="0">
                  <a:solidFill>
                    <a:schemeClr val="bg1"/>
                  </a:solidFill>
                  <a:latin typeface="Arial"/>
                  <a:cs typeface="Arial"/>
                </a:rPr>
                <a:t>,</a:t>
              </a:r>
              <a:r>
                <a:rPr sz="600" spc="-15" dirty="0">
                  <a:solidFill>
                    <a:schemeClr val="bg1"/>
                  </a:solidFill>
                  <a:latin typeface="Arial"/>
                  <a:cs typeface="Arial"/>
                </a:rPr>
                <a:t>95</a:t>
              </a:r>
              <a:r>
                <a:rPr sz="600" dirty="0">
                  <a:solidFill>
                    <a:schemeClr val="bg1"/>
                  </a:solidFill>
                  <a:latin typeface="Arial"/>
                  <a:cs typeface="Arial"/>
                </a:rPr>
                <a:t>6</a:t>
              </a:r>
              <a:endParaRPr sz="600">
                <a:solidFill>
                  <a:schemeClr val="bg1"/>
                </a:solidFill>
                <a:latin typeface="Arial"/>
                <a:cs typeface="Arial"/>
              </a:endParaRPr>
            </a:p>
          </p:txBody>
        </p:sp>
        <p:sp>
          <p:nvSpPr>
            <p:cNvPr id="1669" name="object 76"/>
            <p:cNvSpPr txBox="1"/>
            <p:nvPr/>
          </p:nvSpPr>
          <p:spPr>
            <a:xfrm>
              <a:off x="1533241" y="5926241"/>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721</a:t>
              </a:r>
              <a:r>
                <a:rPr sz="600" spc="15" dirty="0">
                  <a:solidFill>
                    <a:schemeClr val="bg1"/>
                  </a:solidFill>
                  <a:latin typeface="Arial"/>
                  <a:cs typeface="Arial"/>
                </a:rPr>
                <a:t>,</a:t>
              </a:r>
              <a:r>
                <a:rPr sz="600" spc="-15" dirty="0">
                  <a:solidFill>
                    <a:schemeClr val="bg1"/>
                  </a:solidFill>
                  <a:latin typeface="Arial"/>
                  <a:cs typeface="Arial"/>
                </a:rPr>
                <a:t>95</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697</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418</a:t>
              </a:r>
              <a:r>
                <a:rPr sz="600" spc="15" dirty="0">
                  <a:solidFill>
                    <a:schemeClr val="bg1"/>
                  </a:solidFill>
                  <a:latin typeface="Arial"/>
                  <a:cs typeface="Arial"/>
                </a:rPr>
                <a:t>,</a:t>
              </a:r>
              <a:r>
                <a:rPr sz="600" spc="-15" dirty="0">
                  <a:solidFill>
                    <a:schemeClr val="bg1"/>
                  </a:solidFill>
                  <a:latin typeface="Arial"/>
                  <a:cs typeface="Arial"/>
                </a:rPr>
                <a:t>95</a:t>
              </a:r>
              <a:r>
                <a:rPr sz="600" dirty="0">
                  <a:solidFill>
                    <a:schemeClr val="bg1"/>
                  </a:solidFill>
                  <a:latin typeface="Arial"/>
                  <a:cs typeface="Arial"/>
                </a:rPr>
                <a:t>6</a:t>
              </a:r>
              <a:endParaRPr sz="600">
                <a:solidFill>
                  <a:schemeClr val="bg1"/>
                </a:solidFill>
                <a:latin typeface="Arial"/>
                <a:cs typeface="Arial"/>
              </a:endParaRPr>
            </a:p>
          </p:txBody>
        </p:sp>
        <p:sp>
          <p:nvSpPr>
            <p:cNvPr id="1670" name="object 77"/>
            <p:cNvSpPr txBox="1"/>
            <p:nvPr/>
          </p:nvSpPr>
          <p:spPr>
            <a:xfrm>
              <a:off x="1533241" y="5422901"/>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835</a:t>
              </a:r>
              <a:r>
                <a:rPr sz="600" spc="15" dirty="0">
                  <a:solidFill>
                    <a:schemeClr val="bg1"/>
                  </a:solidFill>
                  <a:latin typeface="Arial"/>
                  <a:cs typeface="Arial"/>
                </a:rPr>
                <a:t>,</a:t>
              </a:r>
              <a:r>
                <a:rPr sz="600" spc="-15" dirty="0">
                  <a:solidFill>
                    <a:schemeClr val="bg1"/>
                  </a:solidFill>
                  <a:latin typeface="Arial"/>
                  <a:cs typeface="Arial"/>
                </a:rPr>
                <a:t>51</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023</a:t>
              </a:r>
              <a:r>
                <a:rPr sz="600" spc="15" dirty="0">
                  <a:solidFill>
                    <a:schemeClr val="bg1"/>
                  </a:solidFill>
                  <a:latin typeface="Arial"/>
                  <a:cs typeface="Arial"/>
                </a:rPr>
                <a:t>,</a:t>
              </a:r>
              <a:r>
                <a:rPr sz="600" spc="-15" dirty="0">
                  <a:solidFill>
                    <a:schemeClr val="bg1"/>
                  </a:solidFill>
                  <a:latin typeface="Arial"/>
                  <a:cs typeface="Arial"/>
                </a:rPr>
                <a:t>48</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859</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671" name="object 78"/>
            <p:cNvSpPr txBox="1"/>
            <p:nvPr/>
          </p:nvSpPr>
          <p:spPr>
            <a:xfrm>
              <a:off x="1533241" y="4919398"/>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952</a:t>
              </a:r>
              <a:r>
                <a:rPr sz="600" spc="15" dirty="0">
                  <a:solidFill>
                    <a:schemeClr val="bg1"/>
                  </a:solidFill>
                  <a:latin typeface="Arial"/>
                  <a:cs typeface="Arial"/>
                </a:rPr>
                <a:t>,</a:t>
              </a:r>
              <a:r>
                <a:rPr sz="600" spc="-15" dirty="0">
                  <a:solidFill>
                    <a:schemeClr val="bg1"/>
                  </a:solidFill>
                  <a:latin typeface="Arial"/>
                  <a:cs typeface="Arial"/>
                </a:rPr>
                <a:t>61</a:t>
              </a:r>
              <a:r>
                <a:rPr sz="600" dirty="0">
                  <a:solidFill>
                    <a:schemeClr val="bg1"/>
                  </a:solidFill>
                  <a:latin typeface="Arial"/>
                  <a:cs typeface="Arial"/>
                </a:rPr>
                <a:t>9</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417</a:t>
              </a:r>
              <a:r>
                <a:rPr sz="600" spc="15" dirty="0">
                  <a:solidFill>
                    <a:schemeClr val="bg1"/>
                  </a:solidFill>
                  <a:latin typeface="Arial"/>
                  <a:cs typeface="Arial"/>
                </a:rPr>
                <a:t>,</a:t>
              </a:r>
              <a:r>
                <a:rPr sz="600" spc="-15" dirty="0">
                  <a:solidFill>
                    <a:schemeClr val="bg1"/>
                  </a:solidFill>
                  <a:latin typeface="Arial"/>
                  <a:cs typeface="Arial"/>
                </a:rPr>
                <a:t>42</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370</a:t>
              </a:r>
              <a:r>
                <a:rPr sz="600" spc="15" dirty="0">
                  <a:solidFill>
                    <a:schemeClr val="bg1"/>
                  </a:solidFill>
                  <a:latin typeface="Arial"/>
                  <a:cs typeface="Arial"/>
                </a:rPr>
                <a:t>,</a:t>
              </a:r>
              <a:r>
                <a:rPr sz="600" spc="-15" dirty="0">
                  <a:solidFill>
                    <a:schemeClr val="bg1"/>
                  </a:solidFill>
                  <a:latin typeface="Arial"/>
                  <a:cs typeface="Arial"/>
                </a:rPr>
                <a:t>03</a:t>
              </a:r>
              <a:r>
                <a:rPr sz="600" dirty="0">
                  <a:solidFill>
                    <a:schemeClr val="bg1"/>
                  </a:solidFill>
                  <a:latin typeface="Arial"/>
                  <a:cs typeface="Arial"/>
                </a:rPr>
                <a:t>9</a:t>
              </a:r>
              <a:endParaRPr sz="600">
                <a:solidFill>
                  <a:schemeClr val="bg1"/>
                </a:solidFill>
                <a:latin typeface="Arial"/>
                <a:cs typeface="Arial"/>
              </a:endParaRPr>
            </a:p>
          </p:txBody>
        </p:sp>
        <p:sp>
          <p:nvSpPr>
            <p:cNvPr id="1672" name="object 79"/>
            <p:cNvSpPr txBox="1"/>
            <p:nvPr/>
          </p:nvSpPr>
          <p:spPr>
            <a:xfrm>
              <a:off x="1533241" y="4416223"/>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073</a:t>
              </a:r>
              <a:r>
                <a:rPr sz="600" spc="15" dirty="0">
                  <a:solidFill>
                    <a:schemeClr val="bg1"/>
                  </a:solidFill>
                  <a:latin typeface="Arial"/>
                  <a:cs typeface="Arial"/>
                </a:rPr>
                <a:t>,</a:t>
              </a:r>
              <a:r>
                <a:rPr sz="600" spc="-15" dirty="0">
                  <a:solidFill>
                    <a:schemeClr val="bg1"/>
                  </a:solidFill>
                  <a:latin typeface="Arial"/>
                  <a:cs typeface="Arial"/>
                </a:rPr>
                <a:t>37</a:t>
              </a:r>
              <a:r>
                <a:rPr sz="600" dirty="0">
                  <a:solidFill>
                    <a:schemeClr val="bg1"/>
                  </a:solidFill>
                  <a:latin typeface="Arial"/>
                  <a:cs typeface="Arial"/>
                </a:rPr>
                <a:t>8</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713</a:t>
              </a:r>
              <a:r>
                <a:rPr sz="600" spc="15" dirty="0">
                  <a:solidFill>
                    <a:schemeClr val="bg1"/>
                  </a:solidFill>
                  <a:latin typeface="Arial"/>
                  <a:cs typeface="Arial"/>
                </a:rPr>
                <a:t>,</a:t>
              </a:r>
              <a:r>
                <a:rPr sz="600" spc="-15" dirty="0">
                  <a:solidFill>
                    <a:schemeClr val="bg1"/>
                  </a:solidFill>
                  <a:latin typeface="Arial"/>
                  <a:cs typeface="Arial"/>
                </a:rPr>
                <a:t>14</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786</a:t>
              </a:r>
              <a:r>
                <a:rPr sz="600" spc="15" dirty="0">
                  <a:solidFill>
                    <a:schemeClr val="bg1"/>
                  </a:solidFill>
                  <a:latin typeface="Arial"/>
                  <a:cs typeface="Arial"/>
                </a:rPr>
                <a:t>,</a:t>
              </a:r>
              <a:r>
                <a:rPr sz="600" spc="-15" dirty="0">
                  <a:solidFill>
                    <a:schemeClr val="bg1"/>
                  </a:solidFill>
                  <a:latin typeface="Arial"/>
                  <a:cs typeface="Arial"/>
                </a:rPr>
                <a:t>51</a:t>
              </a:r>
              <a:r>
                <a:rPr sz="600" dirty="0">
                  <a:solidFill>
                    <a:schemeClr val="bg1"/>
                  </a:solidFill>
                  <a:latin typeface="Arial"/>
                  <a:cs typeface="Arial"/>
                </a:rPr>
                <a:t>8</a:t>
              </a:r>
              <a:endParaRPr sz="600">
                <a:solidFill>
                  <a:schemeClr val="bg1"/>
                </a:solidFill>
                <a:latin typeface="Arial"/>
                <a:cs typeface="Arial"/>
              </a:endParaRPr>
            </a:p>
          </p:txBody>
        </p:sp>
        <p:sp>
          <p:nvSpPr>
            <p:cNvPr id="1673" name="object 80"/>
            <p:cNvSpPr txBox="1"/>
            <p:nvPr/>
          </p:nvSpPr>
          <p:spPr>
            <a:xfrm>
              <a:off x="1533240" y="3912802"/>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197</a:t>
              </a:r>
              <a:r>
                <a:rPr sz="600" spc="15" dirty="0">
                  <a:solidFill>
                    <a:schemeClr val="bg1"/>
                  </a:solidFill>
                  <a:latin typeface="Arial"/>
                  <a:cs typeface="Arial"/>
                </a:rPr>
                <a:t>,</a:t>
              </a:r>
              <a:r>
                <a:rPr sz="600" spc="-15" dirty="0">
                  <a:solidFill>
                    <a:schemeClr val="bg1"/>
                  </a:solidFill>
                  <a:latin typeface="Arial"/>
                  <a:cs typeface="Arial"/>
                </a:rPr>
                <a:t>91</a:t>
              </a:r>
              <a:r>
                <a:rPr sz="600" dirty="0">
                  <a:solidFill>
                    <a:schemeClr val="bg1"/>
                  </a:solidFill>
                  <a:latin typeface="Arial"/>
                  <a:cs typeface="Arial"/>
                </a:rPr>
                <a:t>4</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811</a:t>
              </a:r>
              <a:r>
                <a:rPr sz="600" spc="15" dirty="0">
                  <a:solidFill>
                    <a:schemeClr val="bg1"/>
                  </a:solidFill>
                  <a:latin typeface="Arial"/>
                  <a:cs typeface="Arial"/>
                </a:rPr>
                <a:t>,</a:t>
              </a:r>
              <a:r>
                <a:rPr sz="600" spc="-15" dirty="0">
                  <a:solidFill>
                    <a:schemeClr val="bg1"/>
                  </a:solidFill>
                  <a:latin typeface="Arial"/>
                  <a:cs typeface="Arial"/>
                </a:rPr>
                <a:t>46</a:t>
              </a:r>
              <a:r>
                <a:rPr sz="600" dirty="0">
                  <a:solidFill>
                    <a:schemeClr val="bg1"/>
                  </a:solidFill>
                  <a:latin typeface="Arial"/>
                  <a:cs typeface="Arial"/>
                </a:rPr>
                <a:t>4</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009</a:t>
              </a:r>
              <a:r>
                <a:rPr sz="600" spc="15" dirty="0">
                  <a:solidFill>
                    <a:schemeClr val="bg1"/>
                  </a:solidFill>
                  <a:latin typeface="Arial"/>
                  <a:cs typeface="Arial"/>
                </a:rPr>
                <a:t>,</a:t>
              </a:r>
              <a:r>
                <a:rPr sz="600" spc="-15" dirty="0">
                  <a:solidFill>
                    <a:schemeClr val="bg1"/>
                  </a:solidFill>
                  <a:latin typeface="Arial"/>
                  <a:cs typeface="Arial"/>
                </a:rPr>
                <a:t>37</a:t>
              </a:r>
              <a:r>
                <a:rPr sz="600" dirty="0">
                  <a:solidFill>
                    <a:schemeClr val="bg1"/>
                  </a:solidFill>
                  <a:latin typeface="Arial"/>
                  <a:cs typeface="Arial"/>
                </a:rPr>
                <a:t>7</a:t>
              </a:r>
              <a:endParaRPr sz="600">
                <a:solidFill>
                  <a:schemeClr val="bg1"/>
                </a:solidFill>
                <a:latin typeface="Arial"/>
                <a:cs typeface="Arial"/>
              </a:endParaRPr>
            </a:p>
          </p:txBody>
        </p:sp>
        <p:sp>
          <p:nvSpPr>
            <p:cNvPr id="1674" name="object 81"/>
            <p:cNvSpPr txBox="1"/>
            <p:nvPr/>
          </p:nvSpPr>
          <p:spPr>
            <a:xfrm>
              <a:off x="1533240" y="3409381"/>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326</a:t>
              </a:r>
              <a:r>
                <a:rPr sz="600" spc="15" dirty="0">
                  <a:solidFill>
                    <a:schemeClr val="bg1"/>
                  </a:solidFill>
                  <a:latin typeface="Arial"/>
                  <a:cs typeface="Arial"/>
                </a:rPr>
                <a:t>,</a:t>
              </a:r>
              <a:r>
                <a:rPr sz="600" spc="-15" dirty="0">
                  <a:solidFill>
                    <a:schemeClr val="bg1"/>
                  </a:solidFill>
                  <a:latin typeface="Arial"/>
                  <a:cs typeface="Arial"/>
                </a:rPr>
                <a:t>34</a:t>
              </a:r>
              <a:r>
                <a:rPr sz="600" dirty="0">
                  <a:solidFill>
                    <a:schemeClr val="bg1"/>
                  </a:solidFill>
                  <a:latin typeface="Arial"/>
                  <a:cs typeface="Arial"/>
                </a:rPr>
                <a:t>8</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806</a:t>
              </a:r>
              <a:r>
                <a:rPr sz="600" spc="15" dirty="0">
                  <a:solidFill>
                    <a:schemeClr val="bg1"/>
                  </a:solidFill>
                  <a:latin typeface="Arial"/>
                  <a:cs typeface="Arial"/>
                </a:rPr>
                <a:t>,</a:t>
              </a:r>
              <a:r>
                <a:rPr sz="600" spc="-15" dirty="0">
                  <a:solidFill>
                    <a:schemeClr val="bg1"/>
                  </a:solidFill>
                  <a:latin typeface="Arial"/>
                  <a:cs typeface="Arial"/>
                </a:rPr>
                <a:t>67</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133</a:t>
              </a:r>
              <a:r>
                <a:rPr sz="600" spc="15" dirty="0">
                  <a:solidFill>
                    <a:schemeClr val="bg1"/>
                  </a:solidFill>
                  <a:latin typeface="Arial"/>
                  <a:cs typeface="Arial"/>
                </a:rPr>
                <a:t>,</a:t>
              </a:r>
              <a:r>
                <a:rPr sz="600" spc="-15" dirty="0">
                  <a:solidFill>
                    <a:schemeClr val="bg1"/>
                  </a:solidFill>
                  <a:latin typeface="Arial"/>
                  <a:cs typeface="Arial"/>
                </a:rPr>
                <a:t>01</a:t>
              </a:r>
              <a:r>
                <a:rPr sz="600" dirty="0">
                  <a:solidFill>
                    <a:schemeClr val="bg1"/>
                  </a:solidFill>
                  <a:latin typeface="Arial"/>
                  <a:cs typeface="Arial"/>
                </a:rPr>
                <a:t>8</a:t>
              </a:r>
              <a:endParaRPr sz="600">
                <a:solidFill>
                  <a:schemeClr val="bg1"/>
                </a:solidFill>
                <a:latin typeface="Arial"/>
                <a:cs typeface="Arial"/>
              </a:endParaRPr>
            </a:p>
          </p:txBody>
        </p:sp>
        <p:sp>
          <p:nvSpPr>
            <p:cNvPr id="1675" name="object 82"/>
            <p:cNvSpPr txBox="1"/>
            <p:nvPr/>
          </p:nvSpPr>
          <p:spPr>
            <a:xfrm>
              <a:off x="1533240" y="2905960"/>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458</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815</a:t>
              </a:r>
              <a:r>
                <a:rPr sz="600" spc="15" dirty="0">
                  <a:solidFill>
                    <a:schemeClr val="bg1"/>
                  </a:solidFill>
                  <a:latin typeface="Arial"/>
                  <a:cs typeface="Arial"/>
                </a:rPr>
                <a:t>,</a:t>
              </a:r>
              <a:r>
                <a:rPr sz="600" spc="-15" dirty="0">
                  <a:solidFill>
                    <a:schemeClr val="bg1"/>
                  </a:solidFill>
                  <a:latin typeface="Arial"/>
                  <a:cs typeface="Arial"/>
                </a:rPr>
                <a:t>63</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274</a:t>
              </a:r>
              <a:r>
                <a:rPr sz="600" spc="15" dirty="0">
                  <a:solidFill>
                    <a:schemeClr val="bg1"/>
                  </a:solidFill>
                  <a:latin typeface="Arial"/>
                  <a:cs typeface="Arial"/>
                </a:rPr>
                <a:t>,</a:t>
              </a:r>
              <a:r>
                <a:rPr sz="600" spc="-15" dirty="0">
                  <a:solidFill>
                    <a:schemeClr val="bg1"/>
                  </a:solidFill>
                  <a:latin typeface="Arial"/>
                  <a:cs typeface="Arial"/>
                </a:rPr>
                <a:t>44</a:t>
              </a:r>
              <a:r>
                <a:rPr sz="600" dirty="0">
                  <a:solidFill>
                    <a:schemeClr val="bg1"/>
                  </a:solidFill>
                  <a:latin typeface="Arial"/>
                  <a:cs typeface="Arial"/>
                </a:rPr>
                <a:t>2</a:t>
              </a:r>
              <a:endParaRPr sz="600">
                <a:solidFill>
                  <a:schemeClr val="bg1"/>
                </a:solidFill>
                <a:latin typeface="Arial"/>
                <a:cs typeface="Arial"/>
              </a:endParaRPr>
            </a:p>
          </p:txBody>
        </p:sp>
        <p:sp>
          <p:nvSpPr>
            <p:cNvPr id="1676" name="object 83"/>
            <p:cNvSpPr txBox="1"/>
            <p:nvPr/>
          </p:nvSpPr>
          <p:spPr>
            <a:xfrm>
              <a:off x="1533240" y="2402703"/>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595</a:t>
              </a:r>
              <a:r>
                <a:rPr sz="600" spc="15" dirty="0">
                  <a:solidFill>
                    <a:schemeClr val="bg1"/>
                  </a:solidFill>
                  <a:latin typeface="Arial"/>
                  <a:cs typeface="Arial"/>
                </a:rPr>
                <a:t>,</a:t>
              </a:r>
              <a:r>
                <a:rPr sz="600" spc="-15" dirty="0">
                  <a:solidFill>
                    <a:schemeClr val="bg1"/>
                  </a:solidFill>
                  <a:latin typeface="Arial"/>
                  <a:cs typeface="Arial"/>
                </a:rPr>
                <a:t>43</a:t>
              </a:r>
              <a:r>
                <a:rPr sz="600" dirty="0">
                  <a:solidFill>
                    <a:schemeClr val="bg1"/>
                  </a:solidFill>
                  <a:latin typeface="Arial"/>
                  <a:cs typeface="Arial"/>
                </a:rPr>
                <a:t>4</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856</a:t>
              </a:r>
              <a:r>
                <a:rPr sz="600" spc="15" dirty="0">
                  <a:solidFill>
                    <a:schemeClr val="bg1"/>
                  </a:solidFill>
                  <a:latin typeface="Arial"/>
                  <a:cs typeface="Arial"/>
                </a:rPr>
                <a:t>,</a:t>
              </a:r>
              <a:r>
                <a:rPr sz="600" spc="-15" dirty="0">
                  <a:solidFill>
                    <a:schemeClr val="bg1"/>
                  </a:solidFill>
                  <a:latin typeface="Arial"/>
                  <a:cs typeface="Arial"/>
                </a:rPr>
                <a:t>45</a:t>
              </a:r>
              <a:r>
                <a:rPr sz="600" dirty="0">
                  <a:solidFill>
                    <a:schemeClr val="bg1"/>
                  </a:solidFill>
                  <a:latin typeface="Arial"/>
                  <a:cs typeface="Arial"/>
                </a:rPr>
                <a:t>2</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451</a:t>
              </a:r>
              <a:r>
                <a:rPr sz="600" spc="15" dirty="0">
                  <a:solidFill>
                    <a:schemeClr val="bg1"/>
                  </a:solidFill>
                  <a:latin typeface="Arial"/>
                  <a:cs typeface="Arial"/>
                </a:rPr>
                <a:t>,</a:t>
              </a:r>
              <a:r>
                <a:rPr sz="600" spc="-15" dirty="0">
                  <a:solidFill>
                    <a:schemeClr val="bg1"/>
                  </a:solidFill>
                  <a:latin typeface="Arial"/>
                  <a:cs typeface="Arial"/>
                </a:rPr>
                <a:t>88</a:t>
              </a:r>
              <a:r>
                <a:rPr sz="600" dirty="0">
                  <a:solidFill>
                    <a:schemeClr val="bg1"/>
                  </a:solidFill>
                  <a:latin typeface="Arial"/>
                  <a:cs typeface="Arial"/>
                </a:rPr>
                <a:t>6</a:t>
              </a:r>
              <a:endParaRPr sz="600">
                <a:solidFill>
                  <a:schemeClr val="bg1"/>
                </a:solidFill>
                <a:latin typeface="Arial"/>
                <a:cs typeface="Arial"/>
              </a:endParaRPr>
            </a:p>
          </p:txBody>
        </p:sp>
        <p:sp>
          <p:nvSpPr>
            <p:cNvPr id="1677" name="object 84"/>
            <p:cNvSpPr txBox="1"/>
            <p:nvPr/>
          </p:nvSpPr>
          <p:spPr>
            <a:xfrm>
              <a:off x="1533240" y="1899282"/>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736</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6</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898</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8</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634</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4</a:t>
              </a:r>
              <a:endParaRPr sz="600">
                <a:solidFill>
                  <a:schemeClr val="bg1"/>
                </a:solidFill>
                <a:latin typeface="Arial"/>
                <a:cs typeface="Arial"/>
              </a:endParaRPr>
            </a:p>
          </p:txBody>
        </p:sp>
        <p:sp>
          <p:nvSpPr>
            <p:cNvPr id="1678" name="object 85"/>
            <p:cNvSpPr txBox="1"/>
            <p:nvPr/>
          </p:nvSpPr>
          <p:spPr>
            <a:xfrm>
              <a:off x="1533240" y="1395861"/>
              <a:ext cx="348223"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881</a:t>
              </a:r>
              <a:r>
                <a:rPr sz="600" spc="15" dirty="0">
                  <a:solidFill>
                    <a:schemeClr val="bg1"/>
                  </a:solidFill>
                  <a:latin typeface="Arial"/>
                  <a:cs typeface="Arial"/>
                </a:rPr>
                <a:t>,</a:t>
              </a:r>
              <a:r>
                <a:rPr sz="600" spc="-15" dirty="0">
                  <a:solidFill>
                    <a:schemeClr val="bg1"/>
                  </a:solidFill>
                  <a:latin typeface="Arial"/>
                  <a:cs typeface="Arial"/>
                </a:rPr>
                <a:t>72</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976</a:t>
              </a:r>
              <a:r>
                <a:rPr sz="600" spc="15" dirty="0">
                  <a:solidFill>
                    <a:schemeClr val="bg1"/>
                  </a:solidFill>
                  <a:latin typeface="Arial"/>
                  <a:cs typeface="Arial"/>
                </a:rPr>
                <a:t>,</a:t>
              </a:r>
              <a:r>
                <a:rPr sz="600" spc="-15" dirty="0">
                  <a:solidFill>
                    <a:schemeClr val="bg1"/>
                  </a:solidFill>
                  <a:latin typeface="Arial"/>
                  <a:cs typeface="Arial"/>
                </a:rPr>
                <a:t>37</a:t>
              </a:r>
              <a:r>
                <a:rPr sz="600" dirty="0">
                  <a:solidFill>
                    <a:schemeClr val="bg1"/>
                  </a:solidFill>
                  <a:latin typeface="Arial"/>
                  <a:cs typeface="Arial"/>
                </a:rPr>
                <a:t>3</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858</a:t>
              </a:r>
              <a:r>
                <a:rPr sz="600" spc="15" dirty="0">
                  <a:solidFill>
                    <a:schemeClr val="bg1"/>
                  </a:solidFill>
                  <a:latin typeface="Arial"/>
                  <a:cs typeface="Arial"/>
                </a:rPr>
                <a:t>,</a:t>
              </a:r>
              <a:r>
                <a:rPr sz="600" spc="-15" dirty="0">
                  <a:solidFill>
                    <a:schemeClr val="bg1"/>
                  </a:solidFill>
                  <a:latin typeface="Arial"/>
                  <a:cs typeface="Arial"/>
                </a:rPr>
                <a:t>09</a:t>
              </a:r>
              <a:r>
                <a:rPr sz="600" dirty="0">
                  <a:solidFill>
                    <a:schemeClr val="bg1"/>
                  </a:solidFill>
                  <a:latin typeface="Arial"/>
                  <a:cs typeface="Arial"/>
                </a:rPr>
                <a:t>3</a:t>
              </a:r>
              <a:endParaRPr sz="600">
                <a:solidFill>
                  <a:schemeClr val="bg1"/>
                </a:solidFill>
                <a:latin typeface="Arial"/>
                <a:cs typeface="Arial"/>
              </a:endParaRPr>
            </a:p>
          </p:txBody>
        </p:sp>
        <p:sp>
          <p:nvSpPr>
            <p:cNvPr id="1679" name="object 86"/>
            <p:cNvSpPr txBox="1"/>
            <p:nvPr/>
          </p:nvSpPr>
          <p:spPr>
            <a:xfrm>
              <a:off x="1533240" y="892558"/>
              <a:ext cx="348223"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42</a:t>
              </a:r>
              <a:r>
                <a:rPr sz="600" spc="15" dirty="0">
                  <a:solidFill>
                    <a:schemeClr val="bg1"/>
                  </a:solidFill>
                  <a:latin typeface="Arial"/>
                  <a:cs typeface="Arial"/>
                </a:rPr>
                <a:t>,</a:t>
              </a:r>
              <a:r>
                <a:rPr sz="600" spc="-15" dirty="0">
                  <a:solidFill>
                    <a:schemeClr val="bg1"/>
                  </a:solidFill>
                  <a:latin typeface="Arial"/>
                  <a:cs typeface="Arial"/>
                </a:rPr>
                <a:t>780</a:t>
              </a:r>
              <a:r>
                <a:rPr sz="600" spc="15" dirty="0">
                  <a:solidFill>
                    <a:schemeClr val="bg1"/>
                  </a:solidFill>
                  <a:latin typeface="Arial"/>
                  <a:cs typeface="Arial"/>
                </a:rPr>
                <a:t>,</a:t>
              </a:r>
              <a:r>
                <a:rPr sz="600" spc="-15" dirty="0">
                  <a:solidFill>
                    <a:schemeClr val="bg1"/>
                  </a:solidFill>
                  <a:latin typeface="Arial"/>
                  <a:cs typeface="Arial"/>
                </a:rPr>
                <a:t>04</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26</a:t>
              </a:r>
              <a:r>
                <a:rPr sz="600" spc="15" dirty="0">
                  <a:solidFill>
                    <a:schemeClr val="bg1"/>
                  </a:solidFill>
                  <a:latin typeface="Arial"/>
                  <a:cs typeface="Arial"/>
                </a:rPr>
                <a:t>,</a:t>
              </a:r>
              <a:r>
                <a:rPr sz="600" spc="-15" dirty="0">
                  <a:solidFill>
                    <a:schemeClr val="bg1"/>
                  </a:solidFill>
                  <a:latin typeface="Arial"/>
                  <a:cs typeface="Arial"/>
                </a:rPr>
                <a:t>015</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68</a:t>
              </a:r>
              <a:r>
                <a:rPr sz="600" spc="15" dirty="0">
                  <a:solidFill>
                    <a:schemeClr val="bg1"/>
                  </a:solidFill>
                  <a:latin typeface="Arial"/>
                  <a:cs typeface="Arial"/>
                </a:rPr>
                <a:t>,</a:t>
              </a:r>
              <a:r>
                <a:rPr sz="600" spc="-15" dirty="0">
                  <a:solidFill>
                    <a:schemeClr val="bg1"/>
                  </a:solidFill>
                  <a:latin typeface="Arial"/>
                  <a:cs typeface="Arial"/>
                </a:rPr>
                <a:t>796</a:t>
              </a:r>
              <a:r>
                <a:rPr sz="600" spc="15" dirty="0">
                  <a:solidFill>
                    <a:schemeClr val="bg1"/>
                  </a:solidFill>
                  <a:latin typeface="Arial"/>
                  <a:cs typeface="Arial"/>
                </a:rPr>
                <a:t>,</a:t>
              </a:r>
              <a:r>
                <a:rPr sz="600" spc="-15" dirty="0">
                  <a:solidFill>
                    <a:schemeClr val="bg1"/>
                  </a:solidFill>
                  <a:latin typeface="Arial"/>
                  <a:cs typeface="Arial"/>
                </a:rPr>
                <a:t>04</a:t>
              </a:r>
              <a:r>
                <a:rPr sz="600" dirty="0">
                  <a:solidFill>
                    <a:schemeClr val="bg1"/>
                  </a:solidFill>
                  <a:latin typeface="Arial"/>
                  <a:cs typeface="Arial"/>
                </a:rPr>
                <a:t>3</a:t>
              </a:r>
              <a:endParaRPr sz="600">
                <a:solidFill>
                  <a:schemeClr val="bg1"/>
                </a:solidFill>
                <a:latin typeface="Arial"/>
                <a:cs typeface="Arial"/>
              </a:endParaRPr>
            </a:p>
          </p:txBody>
        </p:sp>
        <p:sp>
          <p:nvSpPr>
            <p:cNvPr id="1680" name="object 87"/>
            <p:cNvSpPr txBox="1"/>
            <p:nvPr/>
          </p:nvSpPr>
          <p:spPr>
            <a:xfrm>
              <a:off x="1967428" y="8616062"/>
              <a:ext cx="106238" cy="719455"/>
            </a:xfrm>
            <a:prstGeom prst="rect">
              <a:avLst/>
            </a:prstGeom>
          </p:spPr>
          <p:txBody>
            <a:bodyPr vert="vert270" wrap="square" lIns="0" tIns="8255" rIns="0" bIns="0" rtlCol="0">
              <a:spAutoFit/>
            </a:bodyPr>
            <a:lstStyle/>
            <a:p>
              <a:pPr marL="12700">
                <a:lnSpc>
                  <a:spcPct val="100000"/>
                </a:lnSpc>
                <a:spcBef>
                  <a:spcPts val="65"/>
                </a:spcBef>
              </a:pPr>
              <a:r>
                <a:rPr sz="600" b="1" spc="-10" dirty="0">
                  <a:solidFill>
                    <a:schemeClr val="bg1"/>
                  </a:solidFill>
                  <a:latin typeface="Arial"/>
                  <a:cs typeface="Arial"/>
                </a:rPr>
                <a:t>O</a:t>
              </a:r>
              <a:r>
                <a:rPr sz="600" b="1" dirty="0">
                  <a:solidFill>
                    <a:schemeClr val="bg1"/>
                  </a:solidFill>
                  <a:latin typeface="Arial"/>
                  <a:cs typeface="Arial"/>
                </a:rPr>
                <a:t>p</a:t>
              </a:r>
              <a:r>
                <a:rPr sz="600" b="1" spc="35" dirty="0">
                  <a:solidFill>
                    <a:schemeClr val="bg1"/>
                  </a:solidFill>
                  <a:latin typeface="Arial"/>
                  <a:cs typeface="Arial"/>
                </a:rPr>
                <a:t>e</a:t>
              </a:r>
              <a:r>
                <a:rPr sz="600" b="1" spc="-5" dirty="0">
                  <a:solidFill>
                    <a:schemeClr val="bg1"/>
                  </a:solidFill>
                  <a:latin typeface="Arial"/>
                  <a:cs typeface="Arial"/>
                </a:rPr>
                <a:t>r</a:t>
              </a:r>
              <a:r>
                <a:rPr sz="600" b="1" spc="35" dirty="0">
                  <a:solidFill>
                    <a:schemeClr val="bg1"/>
                  </a:solidFill>
                  <a:latin typeface="Arial"/>
                  <a:cs typeface="Arial"/>
                </a:rPr>
                <a:t>a</a:t>
              </a:r>
              <a:r>
                <a:rPr sz="600" b="1" spc="-20" dirty="0">
                  <a:solidFill>
                    <a:schemeClr val="bg1"/>
                  </a:solidFill>
                  <a:latin typeface="Arial"/>
                  <a:cs typeface="Arial"/>
                </a:rPr>
                <a:t>t</a:t>
              </a:r>
              <a:r>
                <a:rPr sz="600" b="1" spc="15" dirty="0">
                  <a:solidFill>
                    <a:schemeClr val="bg1"/>
                  </a:solidFill>
                  <a:latin typeface="Arial"/>
                  <a:cs typeface="Arial"/>
                </a:rPr>
                <a:t>i</a:t>
              </a:r>
              <a:r>
                <a:rPr sz="600" b="1" dirty="0">
                  <a:solidFill>
                    <a:schemeClr val="bg1"/>
                  </a:solidFill>
                  <a:latin typeface="Arial"/>
                  <a:cs typeface="Arial"/>
                </a:rPr>
                <a:t>ng</a:t>
              </a:r>
              <a:r>
                <a:rPr sz="600" b="1" spc="25" dirty="0">
                  <a:solidFill>
                    <a:schemeClr val="bg1"/>
                  </a:solidFill>
                  <a:latin typeface="Arial"/>
                  <a:cs typeface="Arial"/>
                </a:rPr>
                <a:t> </a:t>
              </a:r>
              <a:r>
                <a:rPr sz="600" b="1" spc="15" dirty="0">
                  <a:solidFill>
                    <a:schemeClr val="bg1"/>
                  </a:solidFill>
                  <a:latin typeface="Arial"/>
                  <a:cs typeface="Arial"/>
                </a:rPr>
                <a:t>I</a:t>
              </a:r>
              <a:r>
                <a:rPr sz="600" b="1" dirty="0">
                  <a:solidFill>
                    <a:schemeClr val="bg1"/>
                  </a:solidFill>
                  <a:latin typeface="Arial"/>
                  <a:cs typeface="Arial"/>
                </a:rPr>
                <a:t>n</a:t>
              </a:r>
              <a:r>
                <a:rPr sz="600" b="1" spc="-15" dirty="0">
                  <a:solidFill>
                    <a:schemeClr val="bg1"/>
                  </a:solidFill>
                  <a:latin typeface="Arial"/>
                  <a:cs typeface="Arial"/>
                </a:rPr>
                <a:t>c</a:t>
              </a:r>
              <a:r>
                <a:rPr sz="600" b="1" dirty="0">
                  <a:solidFill>
                    <a:schemeClr val="bg1"/>
                  </a:solidFill>
                  <a:latin typeface="Arial"/>
                  <a:cs typeface="Arial"/>
                </a:rPr>
                <a:t>o</a:t>
              </a:r>
              <a:r>
                <a:rPr sz="600" b="1" spc="20" dirty="0">
                  <a:solidFill>
                    <a:schemeClr val="bg1"/>
                  </a:solidFill>
                  <a:latin typeface="Arial"/>
                  <a:cs typeface="Arial"/>
                </a:rPr>
                <a:t>m</a:t>
              </a:r>
              <a:r>
                <a:rPr sz="600" b="1" dirty="0">
                  <a:solidFill>
                    <a:schemeClr val="bg1"/>
                  </a:solidFill>
                  <a:latin typeface="Arial"/>
                  <a:cs typeface="Arial"/>
                </a:rPr>
                <a:t>e</a:t>
              </a:r>
              <a:endParaRPr sz="600">
                <a:solidFill>
                  <a:schemeClr val="bg1"/>
                </a:solidFill>
                <a:latin typeface="Arial"/>
                <a:cs typeface="Arial"/>
              </a:endParaRPr>
            </a:p>
          </p:txBody>
        </p:sp>
        <p:sp>
          <p:nvSpPr>
            <p:cNvPr id="1681" name="object 88"/>
            <p:cNvSpPr txBox="1"/>
            <p:nvPr/>
          </p:nvSpPr>
          <p:spPr>
            <a:xfrm>
              <a:off x="1967429" y="743634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309</a:t>
              </a:r>
              <a:r>
                <a:rPr sz="600" spc="15" dirty="0">
                  <a:solidFill>
                    <a:schemeClr val="bg1"/>
                  </a:solidFill>
                  <a:latin typeface="Arial"/>
                  <a:cs typeface="Arial"/>
                </a:rPr>
                <a:t>,</a:t>
              </a:r>
              <a:r>
                <a:rPr sz="600" spc="-15" dirty="0">
                  <a:solidFill>
                    <a:schemeClr val="bg1"/>
                  </a:solidFill>
                  <a:latin typeface="Arial"/>
                  <a:cs typeface="Arial"/>
                </a:rPr>
                <a:t>72</a:t>
              </a:r>
              <a:r>
                <a:rPr sz="600" dirty="0">
                  <a:solidFill>
                    <a:schemeClr val="bg1"/>
                  </a:solidFill>
                  <a:latin typeface="Arial"/>
                  <a:cs typeface="Arial"/>
                </a:rPr>
                <a:t>6</a:t>
              </a:r>
              <a:endParaRPr sz="600">
                <a:solidFill>
                  <a:schemeClr val="bg1"/>
                </a:solidFill>
                <a:latin typeface="Arial"/>
                <a:cs typeface="Arial"/>
              </a:endParaRPr>
            </a:p>
          </p:txBody>
        </p:sp>
        <p:sp>
          <p:nvSpPr>
            <p:cNvPr id="1682" name="object 89"/>
            <p:cNvSpPr txBox="1"/>
            <p:nvPr/>
          </p:nvSpPr>
          <p:spPr>
            <a:xfrm>
              <a:off x="1967429" y="6933166"/>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196</a:t>
              </a:r>
              <a:r>
                <a:rPr sz="600" spc="15" dirty="0">
                  <a:solidFill>
                    <a:schemeClr val="bg1"/>
                  </a:solidFill>
                  <a:latin typeface="Arial"/>
                  <a:cs typeface="Arial"/>
                </a:rPr>
                <a:t>,</a:t>
              </a:r>
              <a:r>
                <a:rPr sz="600" spc="-15" dirty="0">
                  <a:solidFill>
                    <a:schemeClr val="bg1"/>
                  </a:solidFill>
                  <a:latin typeface="Arial"/>
                  <a:cs typeface="Arial"/>
                </a:rPr>
                <a:t>93</a:t>
              </a:r>
              <a:r>
                <a:rPr sz="600" dirty="0">
                  <a:solidFill>
                    <a:schemeClr val="bg1"/>
                  </a:solidFill>
                  <a:latin typeface="Arial"/>
                  <a:cs typeface="Arial"/>
                </a:rPr>
                <a:t>9</a:t>
              </a:r>
              <a:endParaRPr sz="600">
                <a:solidFill>
                  <a:schemeClr val="bg1"/>
                </a:solidFill>
                <a:latin typeface="Arial"/>
                <a:cs typeface="Arial"/>
              </a:endParaRPr>
            </a:p>
          </p:txBody>
        </p:sp>
        <p:sp>
          <p:nvSpPr>
            <p:cNvPr id="1683" name="object 90"/>
            <p:cNvSpPr txBox="1"/>
            <p:nvPr/>
          </p:nvSpPr>
          <p:spPr>
            <a:xfrm>
              <a:off x="1967429"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676</a:t>
              </a:r>
              <a:r>
                <a:rPr sz="600" spc="15" dirty="0">
                  <a:solidFill>
                    <a:schemeClr val="bg1"/>
                  </a:solidFill>
                  <a:latin typeface="Arial"/>
                  <a:cs typeface="Arial"/>
                </a:rPr>
                <a:t>,</a:t>
              </a:r>
              <a:r>
                <a:rPr sz="600" spc="-15" dirty="0">
                  <a:solidFill>
                    <a:schemeClr val="bg1"/>
                  </a:solidFill>
                  <a:latin typeface="Arial"/>
                  <a:cs typeface="Arial"/>
                </a:rPr>
                <a:t>06</a:t>
              </a:r>
              <a:r>
                <a:rPr sz="600" dirty="0">
                  <a:solidFill>
                    <a:schemeClr val="bg1"/>
                  </a:solidFill>
                  <a:latin typeface="Arial"/>
                  <a:cs typeface="Arial"/>
                </a:rPr>
                <a:t>6</a:t>
              </a:r>
              <a:endParaRPr sz="600">
                <a:solidFill>
                  <a:schemeClr val="bg1"/>
                </a:solidFill>
                <a:latin typeface="Arial"/>
                <a:cs typeface="Arial"/>
              </a:endParaRPr>
            </a:p>
          </p:txBody>
        </p:sp>
        <p:sp>
          <p:nvSpPr>
            <p:cNvPr id="1684" name="object 91"/>
            <p:cNvSpPr txBox="1"/>
            <p:nvPr/>
          </p:nvSpPr>
          <p:spPr>
            <a:xfrm>
              <a:off x="1967429"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389</a:t>
              </a:r>
              <a:r>
                <a:rPr sz="600" spc="15" dirty="0">
                  <a:solidFill>
                    <a:schemeClr val="bg1"/>
                  </a:solidFill>
                  <a:latin typeface="Arial"/>
                  <a:cs typeface="Arial"/>
                </a:rPr>
                <a:t>,</a:t>
              </a:r>
              <a:r>
                <a:rPr sz="600" spc="-15" dirty="0">
                  <a:solidFill>
                    <a:schemeClr val="bg1"/>
                  </a:solidFill>
                  <a:latin typeface="Arial"/>
                  <a:cs typeface="Arial"/>
                </a:rPr>
                <a:t>06</a:t>
              </a:r>
              <a:r>
                <a:rPr sz="600" dirty="0">
                  <a:solidFill>
                    <a:schemeClr val="bg1"/>
                  </a:solidFill>
                  <a:latin typeface="Arial"/>
                  <a:cs typeface="Arial"/>
                </a:rPr>
                <a:t>6</a:t>
              </a:r>
              <a:endParaRPr sz="600">
                <a:solidFill>
                  <a:schemeClr val="bg1"/>
                </a:solidFill>
                <a:latin typeface="Arial"/>
                <a:cs typeface="Arial"/>
              </a:endParaRPr>
            </a:p>
          </p:txBody>
        </p:sp>
        <p:sp>
          <p:nvSpPr>
            <p:cNvPr id="1685" name="object 92"/>
            <p:cNvSpPr txBox="1"/>
            <p:nvPr/>
          </p:nvSpPr>
          <p:spPr>
            <a:xfrm>
              <a:off x="1967429" y="54229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254</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686" name="object 93"/>
            <p:cNvSpPr txBox="1"/>
            <p:nvPr/>
          </p:nvSpPr>
          <p:spPr>
            <a:xfrm>
              <a:off x="1967429" y="4919399"/>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063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3</a:t>
              </a:r>
              <a:endParaRPr sz="600">
                <a:solidFill>
                  <a:schemeClr val="bg1"/>
                </a:solidFill>
                <a:latin typeface="Arial"/>
                <a:cs typeface="Arial"/>
              </a:endParaRPr>
            </a:p>
          </p:txBody>
        </p:sp>
        <p:sp>
          <p:nvSpPr>
            <p:cNvPr id="1687" name="object 94"/>
            <p:cNvSpPr txBox="1"/>
            <p:nvPr/>
          </p:nvSpPr>
          <p:spPr>
            <a:xfrm>
              <a:off x="1967428" y="4415969"/>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986</a:t>
              </a:r>
              <a:r>
                <a:rPr sz="600" spc="15" dirty="0">
                  <a:solidFill>
                    <a:schemeClr val="bg1"/>
                  </a:solidFill>
                  <a:latin typeface="Arial"/>
                  <a:cs typeface="Arial"/>
                </a:rPr>
                <a:t>,</a:t>
              </a:r>
              <a:r>
                <a:rPr sz="600" spc="-15" dirty="0">
                  <a:solidFill>
                    <a:schemeClr val="bg1"/>
                  </a:solidFill>
                  <a:latin typeface="Arial"/>
                  <a:cs typeface="Arial"/>
                </a:rPr>
                <a:t>50</a:t>
              </a:r>
              <a:r>
                <a:rPr sz="600" dirty="0">
                  <a:solidFill>
                    <a:schemeClr val="bg1"/>
                  </a:solidFill>
                  <a:latin typeface="Arial"/>
                  <a:cs typeface="Arial"/>
                </a:rPr>
                <a:t>4</a:t>
              </a:r>
              <a:endParaRPr sz="600">
                <a:solidFill>
                  <a:schemeClr val="bg1"/>
                </a:solidFill>
                <a:latin typeface="Arial"/>
                <a:cs typeface="Arial"/>
              </a:endParaRPr>
            </a:p>
          </p:txBody>
        </p:sp>
        <p:sp>
          <p:nvSpPr>
            <p:cNvPr id="1688" name="object 95"/>
            <p:cNvSpPr txBox="1"/>
            <p:nvPr/>
          </p:nvSpPr>
          <p:spPr>
            <a:xfrm>
              <a:off x="1967429" y="391280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117</a:t>
              </a:r>
              <a:r>
                <a:rPr sz="600" spc="15" dirty="0">
                  <a:solidFill>
                    <a:schemeClr val="bg1"/>
                  </a:solidFill>
                  <a:latin typeface="Arial"/>
                  <a:cs typeface="Arial"/>
                </a:rPr>
                <a:t>,</a:t>
              </a:r>
              <a:r>
                <a:rPr sz="600" spc="-15" dirty="0">
                  <a:solidFill>
                    <a:schemeClr val="bg1"/>
                  </a:solidFill>
                  <a:latin typeface="Arial"/>
                  <a:cs typeface="Arial"/>
                </a:rPr>
                <a:t>64</a:t>
              </a:r>
              <a:r>
                <a:rPr sz="600" dirty="0">
                  <a:solidFill>
                    <a:schemeClr val="bg1"/>
                  </a:solidFill>
                  <a:latin typeface="Arial"/>
                  <a:cs typeface="Arial"/>
                </a:rPr>
                <a:t>5</a:t>
              </a:r>
              <a:endParaRPr sz="600">
                <a:solidFill>
                  <a:schemeClr val="bg1"/>
                </a:solidFill>
                <a:latin typeface="Arial"/>
                <a:cs typeface="Arial"/>
              </a:endParaRPr>
            </a:p>
          </p:txBody>
        </p:sp>
        <p:sp>
          <p:nvSpPr>
            <p:cNvPr id="1689" name="object 96"/>
            <p:cNvSpPr txBox="1"/>
            <p:nvPr/>
          </p:nvSpPr>
          <p:spPr>
            <a:xfrm>
              <a:off x="1967429" y="340938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365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4</a:t>
              </a:r>
              <a:endParaRPr sz="600">
                <a:solidFill>
                  <a:schemeClr val="bg1"/>
                </a:solidFill>
                <a:latin typeface="Arial"/>
                <a:cs typeface="Arial"/>
              </a:endParaRPr>
            </a:p>
          </p:txBody>
        </p:sp>
        <p:sp>
          <p:nvSpPr>
            <p:cNvPr id="1690" name="object 97"/>
            <p:cNvSpPr txBox="1"/>
            <p:nvPr/>
          </p:nvSpPr>
          <p:spPr>
            <a:xfrm>
              <a:off x="1967429"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611</a:t>
              </a:r>
              <a:r>
                <a:rPr sz="600" spc="15" dirty="0">
                  <a:solidFill>
                    <a:schemeClr val="bg1"/>
                  </a:solidFill>
                  <a:latin typeface="Arial"/>
                  <a:cs typeface="Arial"/>
                </a:rPr>
                <a:t>,</a:t>
              </a:r>
              <a:r>
                <a:rPr sz="600" spc="-15" dirty="0">
                  <a:solidFill>
                    <a:schemeClr val="bg1"/>
                  </a:solidFill>
                  <a:latin typeface="Arial"/>
                  <a:cs typeface="Arial"/>
                </a:rPr>
                <a:t>58</a:t>
              </a:r>
              <a:r>
                <a:rPr sz="600" dirty="0">
                  <a:solidFill>
                    <a:schemeClr val="bg1"/>
                  </a:solidFill>
                  <a:latin typeface="Arial"/>
                  <a:cs typeface="Arial"/>
                </a:rPr>
                <a:t>0</a:t>
              </a:r>
              <a:endParaRPr sz="600">
                <a:solidFill>
                  <a:schemeClr val="bg1"/>
                </a:solidFill>
                <a:latin typeface="Arial"/>
                <a:cs typeface="Arial"/>
              </a:endParaRPr>
            </a:p>
          </p:txBody>
        </p:sp>
        <p:sp>
          <p:nvSpPr>
            <p:cNvPr id="1691" name="object 98"/>
            <p:cNvSpPr txBox="1"/>
            <p:nvPr/>
          </p:nvSpPr>
          <p:spPr>
            <a:xfrm>
              <a:off x="1967429"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838</a:t>
              </a:r>
              <a:r>
                <a:rPr sz="600" spc="15" dirty="0">
                  <a:solidFill>
                    <a:schemeClr val="bg1"/>
                  </a:solidFill>
                  <a:latin typeface="Arial"/>
                  <a:cs typeface="Arial"/>
                </a:rPr>
                <a:t>,</a:t>
              </a:r>
              <a:r>
                <a:rPr sz="600" spc="-15" dirty="0">
                  <a:solidFill>
                    <a:schemeClr val="bg1"/>
                  </a:solidFill>
                  <a:latin typeface="Arial"/>
                  <a:cs typeface="Arial"/>
                </a:rPr>
                <a:t>13</a:t>
              </a:r>
              <a:r>
                <a:rPr sz="600" dirty="0">
                  <a:solidFill>
                    <a:schemeClr val="bg1"/>
                  </a:solidFill>
                  <a:latin typeface="Arial"/>
                  <a:cs typeface="Arial"/>
                </a:rPr>
                <a:t>6</a:t>
              </a:r>
              <a:endParaRPr sz="600">
                <a:solidFill>
                  <a:schemeClr val="bg1"/>
                </a:solidFill>
                <a:latin typeface="Arial"/>
                <a:cs typeface="Arial"/>
              </a:endParaRPr>
            </a:p>
          </p:txBody>
        </p:sp>
        <p:sp>
          <p:nvSpPr>
            <p:cNvPr id="1692" name="object 99"/>
            <p:cNvSpPr txBox="1"/>
            <p:nvPr/>
          </p:nvSpPr>
          <p:spPr>
            <a:xfrm>
              <a:off x="1967429" y="189928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076</a:t>
              </a:r>
              <a:r>
                <a:rPr sz="600" spc="15" dirty="0">
                  <a:solidFill>
                    <a:schemeClr val="bg1"/>
                  </a:solidFill>
                  <a:latin typeface="Arial"/>
                  <a:cs typeface="Arial"/>
                </a:rPr>
                <a:t>,</a:t>
              </a:r>
              <a:r>
                <a:rPr sz="600" spc="-15" dirty="0">
                  <a:solidFill>
                    <a:schemeClr val="bg1"/>
                  </a:solidFill>
                  <a:latin typeface="Arial"/>
                  <a:cs typeface="Arial"/>
                </a:rPr>
                <a:t>30</a:t>
              </a:r>
              <a:r>
                <a:rPr sz="600" dirty="0">
                  <a:solidFill>
                    <a:schemeClr val="bg1"/>
                  </a:solidFill>
                  <a:latin typeface="Arial"/>
                  <a:cs typeface="Arial"/>
                </a:rPr>
                <a:t>8</a:t>
              </a:r>
              <a:endParaRPr sz="600">
                <a:solidFill>
                  <a:schemeClr val="bg1"/>
                </a:solidFill>
                <a:latin typeface="Arial"/>
                <a:cs typeface="Arial"/>
              </a:endParaRPr>
            </a:p>
          </p:txBody>
        </p:sp>
        <p:sp>
          <p:nvSpPr>
            <p:cNvPr id="1693" name="object 100"/>
            <p:cNvSpPr txBox="1"/>
            <p:nvPr/>
          </p:nvSpPr>
          <p:spPr>
            <a:xfrm>
              <a:off x="1967429" y="13958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298</a:t>
              </a:r>
              <a:r>
                <a:rPr sz="600" spc="15" dirty="0">
                  <a:solidFill>
                    <a:schemeClr val="bg1"/>
                  </a:solidFill>
                  <a:latin typeface="Arial"/>
                  <a:cs typeface="Arial"/>
                </a:rPr>
                <a:t>,</a:t>
              </a:r>
              <a:r>
                <a:rPr sz="600" spc="-15" dirty="0">
                  <a:solidFill>
                    <a:schemeClr val="bg1"/>
                  </a:solidFill>
                  <a:latin typeface="Arial"/>
                  <a:cs typeface="Arial"/>
                </a:rPr>
                <a:t>92</a:t>
              </a:r>
              <a:r>
                <a:rPr sz="600" dirty="0">
                  <a:solidFill>
                    <a:schemeClr val="bg1"/>
                  </a:solidFill>
                  <a:latin typeface="Arial"/>
                  <a:cs typeface="Arial"/>
                </a:rPr>
                <a:t>9</a:t>
              </a:r>
              <a:endParaRPr sz="600">
                <a:solidFill>
                  <a:schemeClr val="bg1"/>
                </a:solidFill>
                <a:latin typeface="Arial"/>
                <a:cs typeface="Arial"/>
              </a:endParaRPr>
            </a:p>
          </p:txBody>
        </p:sp>
        <p:sp>
          <p:nvSpPr>
            <p:cNvPr id="1694" name="object 101"/>
            <p:cNvSpPr txBox="1"/>
            <p:nvPr/>
          </p:nvSpPr>
          <p:spPr>
            <a:xfrm>
              <a:off x="1967429" y="892565"/>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15</a:t>
              </a:r>
              <a:r>
                <a:rPr sz="600" spc="15" dirty="0">
                  <a:solidFill>
                    <a:schemeClr val="bg1"/>
                  </a:solidFill>
                  <a:latin typeface="Arial"/>
                  <a:cs typeface="Arial"/>
                </a:rPr>
                <a:t>,</a:t>
              </a:r>
              <a:r>
                <a:rPr sz="600" spc="-15" dirty="0">
                  <a:solidFill>
                    <a:schemeClr val="bg1"/>
                  </a:solidFill>
                  <a:latin typeface="Arial"/>
                  <a:cs typeface="Arial"/>
                </a:rPr>
                <a:t>001</a:t>
              </a:r>
              <a:r>
                <a:rPr sz="600" spc="15" dirty="0">
                  <a:solidFill>
                    <a:schemeClr val="bg1"/>
                  </a:solidFill>
                  <a:latin typeface="Arial"/>
                  <a:cs typeface="Arial"/>
                </a:rPr>
                <a:t>,</a:t>
              </a:r>
              <a:r>
                <a:rPr sz="600" spc="-15" dirty="0">
                  <a:solidFill>
                    <a:schemeClr val="bg1"/>
                  </a:solidFill>
                  <a:latin typeface="Arial"/>
                  <a:cs typeface="Arial"/>
                </a:rPr>
                <a:t>17</a:t>
              </a:r>
              <a:r>
                <a:rPr sz="600" dirty="0">
                  <a:solidFill>
                    <a:schemeClr val="bg1"/>
                  </a:solidFill>
                  <a:latin typeface="Arial"/>
                  <a:cs typeface="Arial"/>
                </a:rPr>
                <a:t>7</a:t>
              </a:r>
              <a:endParaRPr sz="600">
                <a:solidFill>
                  <a:schemeClr val="bg1"/>
                </a:solidFill>
                <a:latin typeface="Arial"/>
                <a:cs typeface="Arial"/>
              </a:endParaRPr>
            </a:p>
          </p:txBody>
        </p:sp>
        <p:sp>
          <p:nvSpPr>
            <p:cNvPr id="1695" name="object 102"/>
            <p:cNvSpPr txBox="1"/>
            <p:nvPr/>
          </p:nvSpPr>
          <p:spPr>
            <a:xfrm>
              <a:off x="2176301" y="892431"/>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766</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1</a:t>
              </a:r>
              <a:endParaRPr sz="600">
                <a:solidFill>
                  <a:schemeClr val="bg1"/>
                </a:solidFill>
                <a:latin typeface="Arial"/>
                <a:cs typeface="Arial"/>
              </a:endParaRPr>
            </a:p>
          </p:txBody>
        </p:sp>
        <p:sp>
          <p:nvSpPr>
            <p:cNvPr id="1696" name="object 103"/>
            <p:cNvSpPr txBox="1"/>
            <p:nvPr/>
          </p:nvSpPr>
          <p:spPr>
            <a:xfrm>
              <a:off x="2167875" y="8296902"/>
              <a:ext cx="227230" cy="103822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A</a:t>
              </a:r>
              <a:r>
                <a:rPr sz="600" spc="-20" dirty="0">
                  <a:solidFill>
                    <a:schemeClr val="bg1"/>
                  </a:solidFill>
                  <a:latin typeface="Arial"/>
                  <a:cs typeface="Arial"/>
                </a:rPr>
                <a:t>DD</a:t>
              </a:r>
              <a:r>
                <a:rPr sz="600" dirty="0">
                  <a:solidFill>
                    <a:schemeClr val="bg1"/>
                  </a:solidFill>
                  <a:latin typeface="Arial"/>
                  <a:cs typeface="Arial"/>
                </a:rPr>
                <a:t>:</a:t>
              </a:r>
              <a:r>
                <a:rPr sz="600" spc="40" dirty="0">
                  <a:solidFill>
                    <a:schemeClr val="bg1"/>
                  </a:solidFill>
                  <a:latin typeface="Arial"/>
                  <a:cs typeface="Arial"/>
                </a:rPr>
                <a:t> </a:t>
              </a:r>
              <a:r>
                <a:rPr sz="600" spc="-30" dirty="0">
                  <a:solidFill>
                    <a:schemeClr val="bg1"/>
                  </a:solidFill>
                  <a:latin typeface="Arial"/>
                  <a:cs typeface="Arial"/>
                </a:rPr>
                <a:t>I</a:t>
              </a:r>
              <a:r>
                <a:rPr sz="600" spc="-15" dirty="0">
                  <a:solidFill>
                    <a:schemeClr val="bg1"/>
                  </a:solidFill>
                  <a:latin typeface="Arial"/>
                  <a:cs typeface="Arial"/>
                </a:rPr>
                <a:t>n</a:t>
              </a:r>
              <a:r>
                <a:rPr sz="600" spc="15" dirty="0">
                  <a:solidFill>
                    <a:schemeClr val="bg1"/>
                  </a:solidFill>
                  <a:latin typeface="Arial"/>
                  <a:cs typeface="Arial"/>
                </a:rPr>
                <a:t>t</a:t>
              </a:r>
              <a:r>
                <a:rPr sz="600" spc="-15" dirty="0">
                  <a:solidFill>
                    <a:schemeClr val="bg1"/>
                  </a:solidFill>
                  <a:latin typeface="Arial"/>
                  <a:cs typeface="Arial"/>
                </a:rPr>
                <a:t>e</a:t>
              </a:r>
              <a:r>
                <a:rPr sz="600" spc="-20" dirty="0">
                  <a:solidFill>
                    <a:schemeClr val="bg1"/>
                  </a:solidFill>
                  <a:latin typeface="Arial"/>
                  <a:cs typeface="Arial"/>
                </a:rPr>
                <a:t>r</a:t>
              </a:r>
              <a:r>
                <a:rPr sz="600" spc="-15" dirty="0">
                  <a:solidFill>
                    <a:schemeClr val="bg1"/>
                  </a:solidFill>
                  <a:latin typeface="Arial"/>
                  <a:cs typeface="Arial"/>
                </a:rPr>
                <a:t>e</a:t>
              </a:r>
              <a:r>
                <a:rPr sz="600" spc="20" dirty="0">
                  <a:solidFill>
                    <a:schemeClr val="bg1"/>
                  </a:solidFill>
                  <a:latin typeface="Arial"/>
                  <a:cs typeface="Arial"/>
                </a:rPr>
                <a:t>s</a:t>
              </a:r>
              <a:r>
                <a:rPr sz="600" dirty="0">
                  <a:solidFill>
                    <a:schemeClr val="bg1"/>
                  </a:solidFill>
                  <a:latin typeface="Arial"/>
                  <a:cs typeface="Arial"/>
                </a:rPr>
                <a:t>t</a:t>
              </a:r>
              <a:r>
                <a:rPr sz="600" spc="40" dirty="0">
                  <a:solidFill>
                    <a:schemeClr val="bg1"/>
                  </a:solidFill>
                  <a:latin typeface="Arial"/>
                  <a:cs typeface="Arial"/>
                </a:rPr>
                <a:t> </a:t>
              </a:r>
              <a:r>
                <a:rPr sz="600" spc="-30" dirty="0">
                  <a:solidFill>
                    <a:schemeClr val="bg1"/>
                  </a:solidFill>
                  <a:latin typeface="Arial"/>
                  <a:cs typeface="Arial"/>
                </a:rPr>
                <a:t>I</a:t>
              </a:r>
              <a:r>
                <a:rPr sz="600" spc="-15" dirty="0">
                  <a:solidFill>
                    <a:schemeClr val="bg1"/>
                  </a:solidFill>
                  <a:latin typeface="Arial"/>
                  <a:cs typeface="Arial"/>
                </a:rPr>
                <a:t>n</a:t>
              </a:r>
              <a:r>
                <a:rPr sz="600" spc="20" dirty="0">
                  <a:solidFill>
                    <a:schemeClr val="bg1"/>
                  </a:solidFill>
                  <a:latin typeface="Arial"/>
                  <a:cs typeface="Arial"/>
                </a:rPr>
                <a:t>c</a:t>
              </a:r>
              <a:r>
                <a:rPr sz="600" spc="-15" dirty="0">
                  <a:solidFill>
                    <a:schemeClr val="bg1"/>
                  </a:solidFill>
                  <a:latin typeface="Arial"/>
                  <a:cs typeface="Arial"/>
                </a:rPr>
                <a:t>o</a:t>
              </a:r>
              <a:r>
                <a:rPr sz="600" spc="5" dirty="0">
                  <a:solidFill>
                    <a:schemeClr val="bg1"/>
                  </a:solidFill>
                  <a:latin typeface="Arial"/>
                  <a:cs typeface="Arial"/>
                </a:rPr>
                <a:t>m</a:t>
              </a:r>
              <a:r>
                <a:rPr sz="600" dirty="0">
                  <a:solidFill>
                    <a:schemeClr val="bg1"/>
                  </a:solidFill>
                  <a:latin typeface="Arial"/>
                  <a:cs typeface="Arial"/>
                </a:rPr>
                <a:t>e</a:t>
              </a:r>
              <a:endParaRPr sz="600">
                <a:solidFill>
                  <a:schemeClr val="bg1"/>
                </a:solidFill>
                <a:latin typeface="Arial"/>
                <a:cs typeface="Arial"/>
              </a:endParaRPr>
            </a:p>
            <a:p>
              <a:pPr marL="12700">
                <a:lnSpc>
                  <a:spcPct val="100000"/>
                </a:lnSpc>
                <a:spcBef>
                  <a:spcPts val="95"/>
                </a:spcBef>
              </a:pPr>
              <a:r>
                <a:rPr sz="600" spc="-10" dirty="0">
                  <a:solidFill>
                    <a:schemeClr val="bg1"/>
                  </a:solidFill>
                  <a:latin typeface="Arial"/>
                  <a:cs typeface="Arial"/>
                </a:rPr>
                <a:t>O</a:t>
              </a:r>
              <a:r>
                <a:rPr sz="600" spc="15" dirty="0">
                  <a:solidFill>
                    <a:schemeClr val="bg1"/>
                  </a:solidFill>
                  <a:latin typeface="Arial"/>
                  <a:cs typeface="Arial"/>
                </a:rPr>
                <a:t>t</a:t>
              </a:r>
              <a:r>
                <a:rPr sz="600" spc="-15" dirty="0">
                  <a:solidFill>
                    <a:schemeClr val="bg1"/>
                  </a:solidFill>
                  <a:latin typeface="Arial"/>
                  <a:cs typeface="Arial"/>
                </a:rPr>
                <a:t>he</a:t>
              </a:r>
              <a:r>
                <a:rPr sz="600" dirty="0">
                  <a:solidFill>
                    <a:schemeClr val="bg1"/>
                  </a:solidFill>
                  <a:latin typeface="Arial"/>
                  <a:cs typeface="Arial"/>
                </a:rPr>
                <a:t>r</a:t>
              </a:r>
              <a:r>
                <a:rPr sz="600" spc="10" dirty="0">
                  <a:solidFill>
                    <a:schemeClr val="bg1"/>
                  </a:solidFill>
                  <a:latin typeface="Arial"/>
                  <a:cs typeface="Arial"/>
                </a:rPr>
                <a:t> </a:t>
              </a:r>
              <a:r>
                <a:rPr sz="600" spc="-20" dirty="0">
                  <a:solidFill>
                    <a:schemeClr val="bg1"/>
                  </a:solidFill>
                  <a:latin typeface="Arial"/>
                  <a:cs typeface="Arial"/>
                </a:rPr>
                <a:t>N</a:t>
              </a:r>
              <a:r>
                <a:rPr sz="600" spc="-15" dirty="0">
                  <a:solidFill>
                    <a:schemeClr val="bg1"/>
                  </a:solidFill>
                  <a:latin typeface="Arial"/>
                  <a:cs typeface="Arial"/>
                </a:rPr>
                <a:t>on</a:t>
              </a:r>
              <a:r>
                <a:rPr sz="600" spc="-20" dirty="0">
                  <a:solidFill>
                    <a:schemeClr val="bg1"/>
                  </a:solidFill>
                  <a:latin typeface="Arial"/>
                  <a:cs typeface="Arial"/>
                </a:rPr>
                <a:t>-</a:t>
              </a:r>
              <a:r>
                <a:rPr sz="600" spc="-10" dirty="0">
                  <a:solidFill>
                    <a:schemeClr val="bg1"/>
                  </a:solidFill>
                  <a:latin typeface="Arial"/>
                  <a:cs typeface="Arial"/>
                </a:rPr>
                <a:t>O</a:t>
              </a:r>
              <a:r>
                <a:rPr sz="600" spc="-15" dirty="0">
                  <a:solidFill>
                    <a:schemeClr val="bg1"/>
                  </a:solidFill>
                  <a:latin typeface="Arial"/>
                  <a:cs typeface="Arial"/>
                </a:rPr>
                <a:t>pe</a:t>
              </a:r>
              <a:r>
                <a:rPr sz="600" spc="-20" dirty="0">
                  <a:solidFill>
                    <a:schemeClr val="bg1"/>
                  </a:solidFill>
                  <a:latin typeface="Arial"/>
                  <a:cs typeface="Arial"/>
                </a:rPr>
                <a:t>r</a:t>
              </a:r>
              <a:r>
                <a:rPr sz="600" spc="-15" dirty="0">
                  <a:solidFill>
                    <a:schemeClr val="bg1"/>
                  </a:solidFill>
                  <a:latin typeface="Arial"/>
                  <a:cs typeface="Arial"/>
                </a:rPr>
                <a:t>a</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n</a:t>
              </a:r>
              <a:r>
                <a:rPr sz="600" dirty="0">
                  <a:solidFill>
                    <a:schemeClr val="bg1"/>
                  </a:solidFill>
                  <a:latin typeface="Arial"/>
                  <a:cs typeface="Arial"/>
                </a:rPr>
                <a:t>g</a:t>
              </a:r>
              <a:r>
                <a:rPr sz="600" spc="10" dirty="0">
                  <a:solidFill>
                    <a:schemeClr val="bg1"/>
                  </a:solidFill>
                  <a:latin typeface="Arial"/>
                  <a:cs typeface="Arial"/>
                </a:rPr>
                <a:t> </a:t>
              </a:r>
              <a:r>
                <a:rPr sz="600" spc="-30" dirty="0">
                  <a:solidFill>
                    <a:schemeClr val="bg1"/>
                  </a:solidFill>
                  <a:latin typeface="Arial"/>
                  <a:cs typeface="Arial"/>
                </a:rPr>
                <a:t>I</a:t>
              </a:r>
              <a:r>
                <a:rPr sz="600" spc="-15" dirty="0">
                  <a:solidFill>
                    <a:schemeClr val="bg1"/>
                  </a:solidFill>
                  <a:latin typeface="Arial"/>
                  <a:cs typeface="Arial"/>
                </a:rPr>
                <a:t>n</a:t>
              </a:r>
              <a:r>
                <a:rPr sz="600" spc="20" dirty="0">
                  <a:solidFill>
                    <a:schemeClr val="bg1"/>
                  </a:solidFill>
                  <a:latin typeface="Arial"/>
                  <a:cs typeface="Arial"/>
                </a:rPr>
                <a:t>c</a:t>
              </a:r>
              <a:r>
                <a:rPr sz="600" spc="-15" dirty="0">
                  <a:solidFill>
                    <a:schemeClr val="bg1"/>
                  </a:solidFill>
                  <a:latin typeface="Arial"/>
                  <a:cs typeface="Arial"/>
                </a:rPr>
                <a:t>o</a:t>
              </a:r>
              <a:r>
                <a:rPr sz="600" spc="5" dirty="0">
                  <a:solidFill>
                    <a:schemeClr val="bg1"/>
                  </a:solidFill>
                  <a:latin typeface="Arial"/>
                  <a:cs typeface="Arial"/>
                </a:rPr>
                <a:t>m</a:t>
              </a:r>
              <a:r>
                <a:rPr sz="600" dirty="0">
                  <a:solidFill>
                    <a:schemeClr val="bg1"/>
                  </a:solidFill>
                  <a:latin typeface="Arial"/>
                  <a:cs typeface="Arial"/>
                </a:rPr>
                <a:t>e</a:t>
              </a:r>
              <a:endParaRPr sz="600">
                <a:solidFill>
                  <a:schemeClr val="bg1"/>
                </a:solidFill>
                <a:latin typeface="Arial"/>
                <a:cs typeface="Arial"/>
              </a:endParaRPr>
            </a:p>
          </p:txBody>
        </p:sp>
        <p:sp>
          <p:nvSpPr>
            <p:cNvPr id="1697" name="object 104"/>
            <p:cNvSpPr txBox="1"/>
            <p:nvPr/>
          </p:nvSpPr>
          <p:spPr>
            <a:xfrm>
              <a:off x="2167875" y="7436212"/>
              <a:ext cx="227230"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166</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4</a:t>
              </a:r>
              <a:endParaRPr sz="600">
                <a:solidFill>
                  <a:schemeClr val="bg1"/>
                </a:solidFill>
                <a:latin typeface="Arial"/>
                <a:cs typeface="Arial"/>
              </a:endParaRPr>
            </a:p>
            <a:p>
              <a:pPr marL="55244">
                <a:lnSpc>
                  <a:spcPct val="100000"/>
                </a:lnSpc>
                <a:spcBef>
                  <a:spcPts val="95"/>
                </a:spcBef>
              </a:pPr>
              <a:r>
                <a:rPr sz="600" spc="-15" dirty="0">
                  <a:solidFill>
                    <a:schemeClr val="bg1"/>
                  </a:solidFill>
                  <a:latin typeface="Arial"/>
                  <a:cs typeface="Arial"/>
                </a:rPr>
                <a:t>28</a:t>
              </a:r>
              <a:r>
                <a:rPr sz="600" spc="15" dirty="0">
                  <a:solidFill>
                    <a:schemeClr val="bg1"/>
                  </a:solidFill>
                  <a:latin typeface="Arial"/>
                  <a:cs typeface="Arial"/>
                </a:rPr>
                <a:t>,</a:t>
              </a:r>
              <a:r>
                <a:rPr sz="600" spc="-15" dirty="0">
                  <a:solidFill>
                    <a:schemeClr val="bg1"/>
                  </a:solidFill>
                  <a:latin typeface="Arial"/>
                  <a:cs typeface="Arial"/>
                </a:rPr>
                <a:t>62</a:t>
              </a:r>
              <a:r>
                <a:rPr sz="600" dirty="0">
                  <a:solidFill>
                    <a:schemeClr val="bg1"/>
                  </a:solidFill>
                  <a:latin typeface="Arial"/>
                  <a:cs typeface="Arial"/>
                </a:rPr>
                <a:t>0</a:t>
              </a:r>
              <a:endParaRPr sz="600">
                <a:solidFill>
                  <a:schemeClr val="bg1"/>
                </a:solidFill>
                <a:latin typeface="Arial"/>
                <a:cs typeface="Arial"/>
              </a:endParaRPr>
            </a:p>
          </p:txBody>
        </p:sp>
        <p:sp>
          <p:nvSpPr>
            <p:cNvPr id="1698" name="object 105"/>
            <p:cNvSpPr txBox="1"/>
            <p:nvPr/>
          </p:nvSpPr>
          <p:spPr>
            <a:xfrm>
              <a:off x="2167875" y="6932589"/>
              <a:ext cx="227230" cy="30924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215</a:t>
              </a:r>
              <a:r>
                <a:rPr sz="600" spc="15" dirty="0">
                  <a:solidFill>
                    <a:schemeClr val="bg1"/>
                  </a:solidFill>
                  <a:latin typeface="Arial"/>
                  <a:cs typeface="Arial"/>
                </a:rPr>
                <a:t>,</a:t>
              </a:r>
              <a:r>
                <a:rPr sz="600" spc="-15" dirty="0">
                  <a:solidFill>
                    <a:schemeClr val="bg1"/>
                  </a:solidFill>
                  <a:latin typeface="Arial"/>
                  <a:cs typeface="Arial"/>
                </a:rPr>
                <a:t>51</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699" name="object 106"/>
            <p:cNvSpPr txBox="1"/>
            <p:nvPr/>
          </p:nvSpPr>
          <p:spPr>
            <a:xfrm>
              <a:off x="2167875" y="6429168"/>
              <a:ext cx="227230" cy="30924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187</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0" name="object 107"/>
            <p:cNvSpPr txBox="1"/>
            <p:nvPr/>
          </p:nvSpPr>
          <p:spPr>
            <a:xfrm>
              <a:off x="2167875" y="5925746"/>
              <a:ext cx="227230" cy="30924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144</a:t>
              </a:r>
              <a:r>
                <a:rPr sz="600" spc="15" dirty="0">
                  <a:solidFill>
                    <a:schemeClr val="bg1"/>
                  </a:solidFill>
                  <a:latin typeface="Arial"/>
                  <a:cs typeface="Arial"/>
                </a:rPr>
                <a:t>,</a:t>
              </a:r>
              <a:r>
                <a:rPr sz="600" spc="-15" dirty="0">
                  <a:solidFill>
                    <a:schemeClr val="bg1"/>
                  </a:solidFill>
                  <a:latin typeface="Arial"/>
                  <a:cs typeface="Arial"/>
                </a:rPr>
                <a:t>58</a:t>
              </a:r>
              <a:r>
                <a:rPr sz="600" dirty="0">
                  <a:solidFill>
                    <a:schemeClr val="bg1"/>
                  </a:solidFill>
                  <a:latin typeface="Arial"/>
                  <a:cs typeface="Arial"/>
                </a:rPr>
                <a:t>3</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1" name="object 108"/>
            <p:cNvSpPr txBox="1"/>
            <p:nvPr/>
          </p:nvSpPr>
          <p:spPr>
            <a:xfrm>
              <a:off x="2167875" y="5422326"/>
              <a:ext cx="227230" cy="30924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104</a:t>
              </a:r>
              <a:r>
                <a:rPr sz="600" spc="15" dirty="0">
                  <a:solidFill>
                    <a:schemeClr val="bg1"/>
                  </a:solidFill>
                  <a:latin typeface="Arial"/>
                  <a:cs typeface="Arial"/>
                </a:rPr>
                <a:t>,</a:t>
              </a:r>
              <a:r>
                <a:rPr sz="600" spc="-15" dirty="0">
                  <a:solidFill>
                    <a:schemeClr val="bg1"/>
                  </a:solidFill>
                  <a:latin typeface="Arial"/>
                  <a:cs typeface="Arial"/>
                </a:rPr>
                <a:t>45</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2" name="object 109"/>
            <p:cNvSpPr txBox="1"/>
            <p:nvPr/>
          </p:nvSpPr>
          <p:spPr>
            <a:xfrm>
              <a:off x="2167875" y="4918904"/>
              <a:ext cx="227230" cy="26670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85</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9</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3" name="object 110"/>
            <p:cNvSpPr txBox="1"/>
            <p:nvPr/>
          </p:nvSpPr>
          <p:spPr>
            <a:xfrm>
              <a:off x="2167874" y="4415729"/>
              <a:ext cx="227230" cy="26606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73</a:t>
              </a:r>
              <a:r>
                <a:rPr sz="600" spc="15" dirty="0">
                  <a:solidFill>
                    <a:schemeClr val="bg1"/>
                  </a:solidFill>
                  <a:latin typeface="Arial"/>
                  <a:cs typeface="Arial"/>
                </a:rPr>
                <a:t>,</a:t>
              </a:r>
              <a:r>
                <a:rPr sz="600" spc="-15" dirty="0">
                  <a:solidFill>
                    <a:schemeClr val="bg1"/>
                  </a:solidFill>
                  <a:latin typeface="Arial"/>
                  <a:cs typeface="Arial"/>
                </a:rPr>
                <a:t>20</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4" name="object 111"/>
            <p:cNvSpPr txBox="1"/>
            <p:nvPr/>
          </p:nvSpPr>
          <p:spPr>
            <a:xfrm>
              <a:off x="2167875" y="3912308"/>
              <a:ext cx="227230" cy="26670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64</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5" name="object 112"/>
            <p:cNvSpPr txBox="1"/>
            <p:nvPr/>
          </p:nvSpPr>
          <p:spPr>
            <a:xfrm>
              <a:off x="2167875" y="3408805"/>
              <a:ext cx="227230" cy="26670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60</a:t>
              </a:r>
              <a:r>
                <a:rPr sz="600" spc="15" dirty="0">
                  <a:solidFill>
                    <a:schemeClr val="bg1"/>
                  </a:solidFill>
                  <a:latin typeface="Arial"/>
                  <a:cs typeface="Arial"/>
                </a:rPr>
                <a:t>,</a:t>
              </a:r>
              <a:r>
                <a:rPr sz="600" spc="-15" dirty="0">
                  <a:solidFill>
                    <a:schemeClr val="bg1"/>
                  </a:solidFill>
                  <a:latin typeface="Arial"/>
                  <a:cs typeface="Arial"/>
                </a:rPr>
                <a:t>43</a:t>
              </a:r>
              <a:r>
                <a:rPr sz="600" dirty="0">
                  <a:solidFill>
                    <a:schemeClr val="bg1"/>
                  </a:solidFill>
                  <a:latin typeface="Arial"/>
                  <a:cs typeface="Arial"/>
                </a:rPr>
                <a:t>8</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6" name="object 113"/>
            <p:cNvSpPr txBox="1"/>
            <p:nvPr/>
          </p:nvSpPr>
          <p:spPr>
            <a:xfrm>
              <a:off x="2167875" y="2905384"/>
              <a:ext cx="227230" cy="26670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58</a:t>
              </a:r>
              <a:r>
                <a:rPr sz="600" spc="15" dirty="0">
                  <a:solidFill>
                    <a:schemeClr val="bg1"/>
                  </a:solidFill>
                  <a:latin typeface="Arial"/>
                  <a:cs typeface="Arial"/>
                </a:rPr>
                <a:t>,</a:t>
              </a:r>
              <a:r>
                <a:rPr sz="600" spc="-15" dirty="0">
                  <a:solidFill>
                    <a:schemeClr val="bg1"/>
                  </a:solidFill>
                  <a:latin typeface="Arial"/>
                  <a:cs typeface="Arial"/>
                </a:rPr>
                <a:t>58</a:t>
              </a:r>
              <a:r>
                <a:rPr sz="600" dirty="0">
                  <a:solidFill>
                    <a:schemeClr val="bg1"/>
                  </a:solidFill>
                  <a:latin typeface="Arial"/>
                  <a:cs typeface="Arial"/>
                </a:rPr>
                <a:t>2</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7" name="object 114"/>
            <p:cNvSpPr txBox="1"/>
            <p:nvPr/>
          </p:nvSpPr>
          <p:spPr>
            <a:xfrm>
              <a:off x="2167875" y="2401963"/>
              <a:ext cx="227230" cy="26670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58</a:t>
              </a:r>
              <a:r>
                <a:rPr sz="600" spc="15" dirty="0">
                  <a:solidFill>
                    <a:schemeClr val="bg1"/>
                  </a:solidFill>
                  <a:latin typeface="Arial"/>
                  <a:cs typeface="Arial"/>
                </a:rPr>
                <a:t>,</a:t>
              </a:r>
              <a:r>
                <a:rPr sz="600" spc="-15" dirty="0">
                  <a:solidFill>
                    <a:schemeClr val="bg1"/>
                  </a:solidFill>
                  <a:latin typeface="Arial"/>
                  <a:cs typeface="Arial"/>
                </a:rPr>
                <a:t>36</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8" name="object 115"/>
            <p:cNvSpPr txBox="1"/>
            <p:nvPr/>
          </p:nvSpPr>
          <p:spPr>
            <a:xfrm>
              <a:off x="2167874" y="1898788"/>
              <a:ext cx="227230" cy="26606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58</a:t>
              </a:r>
              <a:r>
                <a:rPr sz="600" spc="15" dirty="0">
                  <a:solidFill>
                    <a:schemeClr val="bg1"/>
                  </a:solidFill>
                  <a:latin typeface="Arial"/>
                  <a:cs typeface="Arial"/>
                </a:rPr>
                <a:t>,</a:t>
              </a:r>
              <a:r>
                <a:rPr sz="600" spc="-15" dirty="0">
                  <a:solidFill>
                    <a:schemeClr val="bg1"/>
                  </a:solidFill>
                  <a:latin typeface="Arial"/>
                  <a:cs typeface="Arial"/>
                </a:rPr>
                <a:t>36</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09" name="object 116"/>
            <p:cNvSpPr txBox="1"/>
            <p:nvPr/>
          </p:nvSpPr>
          <p:spPr>
            <a:xfrm>
              <a:off x="2167875" y="1395364"/>
              <a:ext cx="227230" cy="26670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58</a:t>
              </a:r>
              <a:r>
                <a:rPr sz="600" spc="15" dirty="0">
                  <a:solidFill>
                    <a:schemeClr val="bg1"/>
                  </a:solidFill>
                  <a:latin typeface="Arial"/>
                  <a:cs typeface="Arial"/>
                </a:rPr>
                <a:t>,</a:t>
              </a:r>
              <a:r>
                <a:rPr sz="600" spc="-15" dirty="0">
                  <a:solidFill>
                    <a:schemeClr val="bg1"/>
                  </a:solidFill>
                  <a:latin typeface="Arial"/>
                  <a:cs typeface="Arial"/>
                </a:rPr>
                <a:t>36</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p:txBody>
        </p:sp>
        <p:sp>
          <p:nvSpPr>
            <p:cNvPr id="1710" name="object 117"/>
            <p:cNvSpPr txBox="1"/>
            <p:nvPr/>
          </p:nvSpPr>
          <p:spPr>
            <a:xfrm>
              <a:off x="2560249" y="7920900"/>
              <a:ext cx="590208" cy="1414145"/>
            </a:xfrm>
            <a:prstGeom prst="rect">
              <a:avLst/>
            </a:prstGeom>
          </p:spPr>
          <p:txBody>
            <a:bodyPr vert="vert270" wrap="square" lIns="0" tIns="1270" rIns="0" bIns="0" rtlCol="0">
              <a:spAutoFit/>
            </a:bodyPr>
            <a:lstStyle/>
            <a:p>
              <a:pPr marL="257810" marR="534670" indent="-245745">
                <a:lnSpc>
                  <a:spcPts val="819"/>
                </a:lnSpc>
                <a:spcBef>
                  <a:spcPts val="10"/>
                </a:spcBef>
              </a:pPr>
              <a:r>
                <a:rPr sz="600" spc="-15" dirty="0">
                  <a:solidFill>
                    <a:schemeClr val="bg1"/>
                  </a:solidFill>
                  <a:latin typeface="Arial"/>
                  <a:cs typeface="Arial"/>
                </a:rPr>
                <a:t>L</a:t>
              </a:r>
              <a:r>
                <a:rPr sz="600" spc="15" dirty="0">
                  <a:solidFill>
                    <a:schemeClr val="bg1"/>
                  </a:solidFill>
                  <a:latin typeface="Arial"/>
                  <a:cs typeface="Arial"/>
                </a:rPr>
                <a:t>ESS</a:t>
              </a:r>
              <a:r>
                <a:rPr sz="600" dirty="0">
                  <a:solidFill>
                    <a:schemeClr val="bg1"/>
                  </a:solidFill>
                  <a:latin typeface="Arial"/>
                  <a:cs typeface="Arial"/>
                </a:rPr>
                <a:t>:</a:t>
              </a:r>
              <a:r>
                <a:rPr sz="600" spc="40" dirty="0">
                  <a:solidFill>
                    <a:schemeClr val="bg1"/>
                  </a:solidFill>
                  <a:latin typeface="Arial"/>
                  <a:cs typeface="Arial"/>
                </a:rPr>
                <a:t> </a:t>
              </a:r>
              <a:r>
                <a:rPr sz="600" spc="-30" dirty="0">
                  <a:solidFill>
                    <a:schemeClr val="bg1"/>
                  </a:solidFill>
                  <a:latin typeface="Arial"/>
                  <a:cs typeface="Arial"/>
                </a:rPr>
                <a:t>I</a:t>
              </a:r>
              <a:r>
                <a:rPr sz="600" spc="-15" dirty="0">
                  <a:solidFill>
                    <a:schemeClr val="bg1"/>
                  </a:solidFill>
                  <a:latin typeface="Arial"/>
                  <a:cs typeface="Arial"/>
                </a:rPr>
                <a:t>n</a:t>
              </a:r>
              <a:r>
                <a:rPr sz="600" spc="15" dirty="0">
                  <a:solidFill>
                    <a:schemeClr val="bg1"/>
                  </a:solidFill>
                  <a:latin typeface="Arial"/>
                  <a:cs typeface="Arial"/>
                </a:rPr>
                <a:t>t</a:t>
              </a:r>
              <a:r>
                <a:rPr sz="600" spc="-15" dirty="0">
                  <a:solidFill>
                    <a:schemeClr val="bg1"/>
                  </a:solidFill>
                  <a:latin typeface="Arial"/>
                  <a:cs typeface="Arial"/>
                </a:rPr>
                <a:t>e</a:t>
              </a:r>
              <a:r>
                <a:rPr sz="600" spc="-20" dirty="0">
                  <a:solidFill>
                    <a:schemeClr val="bg1"/>
                  </a:solidFill>
                  <a:latin typeface="Arial"/>
                  <a:cs typeface="Arial"/>
                </a:rPr>
                <a:t>r</a:t>
              </a:r>
              <a:r>
                <a:rPr sz="600" spc="-15" dirty="0">
                  <a:solidFill>
                    <a:schemeClr val="bg1"/>
                  </a:solidFill>
                  <a:latin typeface="Arial"/>
                  <a:cs typeface="Arial"/>
                </a:rPr>
                <a:t>e</a:t>
              </a:r>
              <a:r>
                <a:rPr sz="600" spc="20" dirty="0">
                  <a:solidFill>
                    <a:schemeClr val="bg1"/>
                  </a:solidFill>
                  <a:latin typeface="Arial"/>
                  <a:cs typeface="Arial"/>
                </a:rPr>
                <a:t>s</a:t>
              </a:r>
              <a:r>
                <a:rPr sz="600" dirty="0">
                  <a:solidFill>
                    <a:schemeClr val="bg1"/>
                  </a:solidFill>
                  <a:latin typeface="Arial"/>
                  <a:cs typeface="Arial"/>
                </a:rPr>
                <a:t>t</a:t>
              </a:r>
              <a:r>
                <a:rPr sz="600" spc="40" dirty="0">
                  <a:solidFill>
                    <a:schemeClr val="bg1"/>
                  </a:solidFill>
                  <a:latin typeface="Arial"/>
                  <a:cs typeface="Arial"/>
                </a:rPr>
                <a:t> </a:t>
              </a:r>
              <a:r>
                <a:rPr sz="600" spc="15" dirty="0">
                  <a:solidFill>
                    <a:schemeClr val="bg1"/>
                  </a:solidFill>
                  <a:latin typeface="Arial"/>
                  <a:cs typeface="Arial"/>
                </a:rPr>
                <a:t>E</a:t>
              </a:r>
              <a:r>
                <a:rPr sz="600" spc="20" dirty="0">
                  <a:solidFill>
                    <a:schemeClr val="bg1"/>
                  </a:solidFill>
                  <a:latin typeface="Arial"/>
                  <a:cs typeface="Arial"/>
                </a:rPr>
                <a:t>x</a:t>
              </a:r>
              <a:r>
                <a:rPr sz="600" spc="-15" dirty="0">
                  <a:solidFill>
                    <a:schemeClr val="bg1"/>
                  </a:solidFill>
                  <a:latin typeface="Arial"/>
                  <a:cs typeface="Arial"/>
                </a:rPr>
                <a:t>pen</a:t>
              </a:r>
              <a:r>
                <a:rPr sz="600" spc="20" dirty="0">
                  <a:solidFill>
                    <a:schemeClr val="bg1"/>
                  </a:solidFill>
                  <a:latin typeface="Arial"/>
                  <a:cs typeface="Arial"/>
                </a:rPr>
                <a:t>s</a:t>
              </a:r>
              <a:r>
                <a:rPr sz="600" dirty="0">
                  <a:solidFill>
                    <a:schemeClr val="bg1"/>
                  </a:solidFill>
                  <a:latin typeface="Arial"/>
                  <a:cs typeface="Arial"/>
                </a:rPr>
                <a:t>e </a:t>
              </a:r>
              <a:r>
                <a:rPr sz="600" spc="15" dirty="0">
                  <a:solidFill>
                    <a:schemeClr val="bg1"/>
                  </a:solidFill>
                  <a:latin typeface="Arial"/>
                  <a:cs typeface="Arial"/>
                </a:rPr>
                <a:t>E</a:t>
              </a:r>
              <a:r>
                <a:rPr sz="600" spc="20" dirty="0">
                  <a:solidFill>
                    <a:schemeClr val="bg1"/>
                  </a:solidFill>
                  <a:latin typeface="Arial"/>
                  <a:cs typeface="Arial"/>
                </a:rPr>
                <a:t>x</a:t>
              </a:r>
              <a:r>
                <a:rPr sz="600" spc="5" dirty="0">
                  <a:solidFill>
                    <a:schemeClr val="bg1"/>
                  </a:solidFill>
                  <a:latin typeface="Arial"/>
                  <a:cs typeface="Arial"/>
                </a:rPr>
                <a:t>i</a:t>
              </a:r>
              <a:r>
                <a:rPr sz="600" spc="20" dirty="0">
                  <a:solidFill>
                    <a:schemeClr val="bg1"/>
                  </a:solidFill>
                  <a:latin typeface="Arial"/>
                  <a:cs typeface="Arial"/>
                </a:rPr>
                <a:t>s</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n</a:t>
              </a:r>
              <a:r>
                <a:rPr sz="600" dirty="0">
                  <a:solidFill>
                    <a:schemeClr val="bg1"/>
                  </a:solidFill>
                  <a:latin typeface="Arial"/>
                  <a:cs typeface="Arial"/>
                </a:rPr>
                <a:t>g</a:t>
              </a:r>
              <a:r>
                <a:rPr sz="600" spc="15" dirty="0">
                  <a:solidFill>
                    <a:schemeClr val="bg1"/>
                  </a:solidFill>
                  <a:latin typeface="Arial"/>
                  <a:cs typeface="Arial"/>
                </a:rPr>
                <a:t> </a:t>
              </a:r>
              <a:r>
                <a:rPr sz="600" spc="-20" dirty="0">
                  <a:solidFill>
                    <a:schemeClr val="bg1"/>
                  </a:solidFill>
                  <a:latin typeface="Arial"/>
                  <a:cs typeface="Arial"/>
                </a:rPr>
                <a:t>D</a:t>
              </a:r>
              <a:r>
                <a:rPr sz="600" spc="-15" dirty="0">
                  <a:solidFill>
                    <a:schemeClr val="bg1"/>
                  </a:solidFill>
                  <a:latin typeface="Arial"/>
                  <a:cs typeface="Arial"/>
                </a:rPr>
                <a:t>eb</a:t>
              </a:r>
              <a:r>
                <a:rPr sz="600" dirty="0">
                  <a:solidFill>
                    <a:schemeClr val="bg1"/>
                  </a:solidFill>
                  <a:latin typeface="Arial"/>
                  <a:cs typeface="Arial"/>
                </a:rPr>
                <a:t>t F</a:t>
              </a:r>
              <a:r>
                <a:rPr sz="600" spc="-15" dirty="0">
                  <a:solidFill>
                    <a:schemeClr val="bg1"/>
                  </a:solidFill>
                  <a:latin typeface="Arial"/>
                  <a:cs typeface="Arial"/>
                </a:rPr>
                <a:t>u</a:t>
              </a:r>
              <a:r>
                <a:rPr sz="600" spc="15" dirty="0">
                  <a:solidFill>
                    <a:schemeClr val="bg1"/>
                  </a:solidFill>
                  <a:latin typeface="Arial"/>
                  <a:cs typeface="Arial"/>
                </a:rPr>
                <a:t>t</a:t>
              </a:r>
              <a:r>
                <a:rPr sz="600" spc="-15" dirty="0">
                  <a:solidFill>
                    <a:schemeClr val="bg1"/>
                  </a:solidFill>
                  <a:latin typeface="Arial"/>
                  <a:cs typeface="Arial"/>
                </a:rPr>
                <a:t>u</a:t>
              </a:r>
              <a:r>
                <a:rPr sz="600" spc="-20" dirty="0">
                  <a:solidFill>
                    <a:schemeClr val="bg1"/>
                  </a:solidFill>
                  <a:latin typeface="Arial"/>
                  <a:cs typeface="Arial"/>
                </a:rPr>
                <a:t>r</a:t>
              </a:r>
              <a:r>
                <a:rPr sz="600" dirty="0">
                  <a:solidFill>
                    <a:schemeClr val="bg1"/>
                  </a:solidFill>
                  <a:latin typeface="Arial"/>
                  <a:cs typeface="Arial"/>
                </a:rPr>
                <a:t>e</a:t>
              </a:r>
              <a:r>
                <a:rPr sz="600" spc="15" dirty="0">
                  <a:solidFill>
                    <a:schemeClr val="bg1"/>
                  </a:solidFill>
                  <a:latin typeface="Arial"/>
                  <a:cs typeface="Arial"/>
                </a:rPr>
                <a:t> </a:t>
              </a:r>
              <a:r>
                <a:rPr sz="600" spc="-20" dirty="0">
                  <a:solidFill>
                    <a:schemeClr val="bg1"/>
                  </a:solidFill>
                  <a:latin typeface="Arial"/>
                  <a:cs typeface="Arial"/>
                </a:rPr>
                <a:t>D</a:t>
              </a:r>
              <a:r>
                <a:rPr sz="600" spc="-15" dirty="0">
                  <a:solidFill>
                    <a:schemeClr val="bg1"/>
                  </a:solidFill>
                  <a:latin typeface="Arial"/>
                  <a:cs typeface="Arial"/>
                </a:rPr>
                <a:t>eb</a:t>
              </a:r>
              <a:r>
                <a:rPr sz="600" dirty="0">
                  <a:solidFill>
                    <a:schemeClr val="bg1"/>
                  </a:solidFill>
                  <a:latin typeface="Arial"/>
                  <a:cs typeface="Arial"/>
                </a:rPr>
                <a:t>t</a:t>
              </a:r>
              <a:endParaRPr sz="600">
                <a:solidFill>
                  <a:schemeClr val="bg1"/>
                </a:solidFill>
                <a:latin typeface="Arial"/>
                <a:cs typeface="Arial"/>
              </a:endParaRPr>
            </a:p>
            <a:p>
              <a:pPr marL="257810" marR="5080">
                <a:lnSpc>
                  <a:spcPts val="819"/>
                </a:lnSpc>
              </a:pPr>
              <a:r>
                <a:rPr sz="600" spc="15" dirty="0">
                  <a:solidFill>
                    <a:schemeClr val="bg1"/>
                  </a:solidFill>
                  <a:latin typeface="Arial"/>
                  <a:cs typeface="Arial"/>
                </a:rPr>
                <a:t>B</a:t>
              </a:r>
              <a:r>
                <a:rPr sz="600" spc="-15" dirty="0">
                  <a:solidFill>
                    <a:schemeClr val="bg1"/>
                  </a:solidFill>
                  <a:latin typeface="Arial"/>
                  <a:cs typeface="Arial"/>
                </a:rPr>
                <a:t>on</a:t>
              </a:r>
              <a:r>
                <a:rPr sz="600" dirty="0">
                  <a:solidFill>
                    <a:schemeClr val="bg1"/>
                  </a:solidFill>
                  <a:latin typeface="Arial"/>
                  <a:cs typeface="Arial"/>
                </a:rPr>
                <a:t>d</a:t>
              </a:r>
              <a:r>
                <a:rPr sz="600" spc="15" dirty="0">
                  <a:solidFill>
                    <a:schemeClr val="bg1"/>
                  </a:solidFill>
                  <a:latin typeface="Arial"/>
                  <a:cs typeface="Arial"/>
                </a:rPr>
                <a:t> A</a:t>
              </a:r>
              <a:r>
                <a:rPr sz="600" spc="-15" dirty="0">
                  <a:solidFill>
                    <a:schemeClr val="bg1"/>
                  </a:solidFill>
                  <a:latin typeface="Arial"/>
                  <a:cs typeface="Arial"/>
                </a:rPr>
                <a:t>n</a:t>
              </a:r>
              <a:r>
                <a:rPr sz="600" spc="15" dirty="0">
                  <a:solidFill>
                    <a:schemeClr val="bg1"/>
                  </a:solidFill>
                  <a:latin typeface="Arial"/>
                  <a:cs typeface="Arial"/>
                </a:rPr>
                <a:t>t</a:t>
              </a:r>
              <a:r>
                <a:rPr sz="600" spc="5" dirty="0">
                  <a:solidFill>
                    <a:schemeClr val="bg1"/>
                  </a:solidFill>
                  <a:latin typeface="Arial"/>
                  <a:cs typeface="Arial"/>
                </a:rPr>
                <a:t>i</a:t>
              </a:r>
              <a:r>
                <a:rPr sz="600" spc="20" dirty="0">
                  <a:solidFill>
                    <a:schemeClr val="bg1"/>
                  </a:solidFill>
                  <a:latin typeface="Arial"/>
                  <a:cs typeface="Arial"/>
                </a:rPr>
                <a:t>c</a:t>
              </a:r>
              <a:r>
                <a:rPr sz="600" spc="5" dirty="0">
                  <a:solidFill>
                    <a:schemeClr val="bg1"/>
                  </a:solidFill>
                  <a:latin typeface="Arial"/>
                  <a:cs typeface="Arial"/>
                </a:rPr>
                <a:t>i</a:t>
              </a:r>
              <a:r>
                <a:rPr sz="600" spc="-15" dirty="0">
                  <a:solidFill>
                    <a:schemeClr val="bg1"/>
                  </a:solidFill>
                  <a:latin typeface="Arial"/>
                  <a:cs typeface="Arial"/>
                </a:rPr>
                <a:t>pa</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o</a:t>
              </a:r>
              <a:r>
                <a:rPr sz="600" dirty="0">
                  <a:solidFill>
                    <a:schemeClr val="bg1"/>
                  </a:solidFill>
                  <a:latin typeface="Arial"/>
                  <a:cs typeface="Arial"/>
                </a:rPr>
                <a:t>n</a:t>
              </a:r>
              <a:r>
                <a:rPr sz="600" spc="15" dirty="0">
                  <a:solidFill>
                    <a:schemeClr val="bg1"/>
                  </a:solidFill>
                  <a:latin typeface="Arial"/>
                  <a:cs typeface="Arial"/>
                </a:rPr>
                <a:t> </a:t>
              </a:r>
              <a:r>
                <a:rPr sz="600" spc="-20" dirty="0">
                  <a:solidFill>
                    <a:schemeClr val="bg1"/>
                  </a:solidFill>
                  <a:latin typeface="Arial"/>
                  <a:cs typeface="Arial"/>
                </a:rPr>
                <a:t>N</a:t>
              </a:r>
              <a:r>
                <a:rPr sz="600" spc="-15" dirty="0">
                  <a:solidFill>
                    <a:schemeClr val="bg1"/>
                  </a:solidFill>
                  <a:latin typeface="Arial"/>
                  <a:cs typeface="Arial"/>
                </a:rPr>
                <a:t>o</a:t>
              </a:r>
              <a:r>
                <a:rPr sz="600" spc="15" dirty="0">
                  <a:solidFill>
                    <a:schemeClr val="bg1"/>
                  </a:solidFill>
                  <a:latin typeface="Arial"/>
                  <a:cs typeface="Arial"/>
                </a:rPr>
                <a:t>t</a:t>
              </a:r>
              <a:r>
                <a:rPr sz="600" spc="-15" dirty="0">
                  <a:solidFill>
                    <a:schemeClr val="bg1"/>
                  </a:solidFill>
                  <a:latin typeface="Arial"/>
                  <a:cs typeface="Arial"/>
                </a:rPr>
                <a:t>e</a:t>
              </a:r>
              <a:r>
                <a:rPr sz="600" dirty="0">
                  <a:solidFill>
                    <a:schemeClr val="bg1"/>
                  </a:solidFill>
                  <a:latin typeface="Arial"/>
                  <a:cs typeface="Arial"/>
                </a:rPr>
                <a:t>s</a:t>
              </a:r>
              <a:r>
                <a:rPr sz="600" spc="50" dirty="0">
                  <a:solidFill>
                    <a:schemeClr val="bg1"/>
                  </a:solidFill>
                  <a:latin typeface="Arial"/>
                  <a:cs typeface="Arial"/>
                </a:rPr>
                <a:t> </a:t>
              </a:r>
              <a:r>
                <a:rPr sz="600" spc="-20" dirty="0">
                  <a:solidFill>
                    <a:schemeClr val="bg1"/>
                  </a:solidFill>
                  <a:latin typeface="Arial"/>
                  <a:cs typeface="Arial"/>
                </a:rPr>
                <a:t>(</a:t>
              </a:r>
              <a:r>
                <a:rPr sz="600" spc="15" dirty="0">
                  <a:solidFill>
                    <a:schemeClr val="bg1"/>
                  </a:solidFill>
                  <a:latin typeface="Arial"/>
                  <a:cs typeface="Arial"/>
                </a:rPr>
                <a:t>BA</a:t>
              </a:r>
              <a:r>
                <a:rPr sz="600" spc="-20" dirty="0">
                  <a:solidFill>
                    <a:schemeClr val="bg1"/>
                  </a:solidFill>
                  <a:latin typeface="Arial"/>
                  <a:cs typeface="Arial"/>
                </a:rPr>
                <a:t>N</a:t>
              </a:r>
              <a:r>
                <a:rPr sz="600" spc="20" dirty="0">
                  <a:solidFill>
                    <a:schemeClr val="bg1"/>
                  </a:solidFill>
                  <a:latin typeface="Arial"/>
                  <a:cs typeface="Arial"/>
                </a:rPr>
                <a:t>s</a:t>
              </a:r>
              <a:r>
                <a:rPr sz="600" dirty="0">
                  <a:solidFill>
                    <a:schemeClr val="bg1"/>
                  </a:solidFill>
                  <a:latin typeface="Arial"/>
                  <a:cs typeface="Arial"/>
                </a:rPr>
                <a:t>) </a:t>
              </a:r>
              <a:r>
                <a:rPr sz="600" spc="-30" dirty="0">
                  <a:solidFill>
                    <a:schemeClr val="bg1"/>
                  </a:solidFill>
                  <a:latin typeface="Arial"/>
                  <a:cs typeface="Arial"/>
                </a:rPr>
                <a:t>I</a:t>
              </a:r>
              <a:r>
                <a:rPr sz="600" spc="20" dirty="0">
                  <a:solidFill>
                    <a:schemeClr val="bg1"/>
                  </a:solidFill>
                  <a:latin typeface="Arial"/>
                  <a:cs typeface="Arial"/>
                </a:rPr>
                <a:t>ss</a:t>
              </a:r>
              <a:r>
                <a:rPr sz="600" spc="-15" dirty="0">
                  <a:solidFill>
                    <a:schemeClr val="bg1"/>
                  </a:solidFill>
                  <a:latin typeface="Arial"/>
                  <a:cs typeface="Arial"/>
                </a:rPr>
                <a:t>uan</a:t>
              </a:r>
              <a:r>
                <a:rPr sz="600" spc="20" dirty="0">
                  <a:solidFill>
                    <a:schemeClr val="bg1"/>
                  </a:solidFill>
                  <a:latin typeface="Arial"/>
                  <a:cs typeface="Arial"/>
                </a:rPr>
                <a:t>c</a:t>
              </a:r>
              <a:r>
                <a:rPr sz="600" dirty="0">
                  <a:solidFill>
                    <a:schemeClr val="bg1"/>
                  </a:solidFill>
                  <a:latin typeface="Arial"/>
                  <a:cs typeface="Arial"/>
                </a:rPr>
                <a:t>e</a:t>
              </a:r>
              <a:r>
                <a:rPr sz="600" spc="15" dirty="0">
                  <a:solidFill>
                    <a:schemeClr val="bg1"/>
                  </a:solidFill>
                  <a:latin typeface="Arial"/>
                  <a:cs typeface="Arial"/>
                </a:rPr>
                <a:t> </a:t>
              </a:r>
              <a:r>
                <a:rPr sz="600" spc="-15" dirty="0">
                  <a:solidFill>
                    <a:schemeClr val="bg1"/>
                  </a:solidFill>
                  <a:latin typeface="Arial"/>
                  <a:cs typeface="Arial"/>
                </a:rPr>
                <a:t>e</a:t>
              </a:r>
              <a:r>
                <a:rPr sz="600" spc="20" dirty="0">
                  <a:solidFill>
                    <a:schemeClr val="bg1"/>
                  </a:solidFill>
                  <a:latin typeface="Arial"/>
                  <a:cs typeface="Arial"/>
                </a:rPr>
                <a:t>x</a:t>
              </a:r>
              <a:r>
                <a:rPr sz="600" spc="-15" dirty="0">
                  <a:solidFill>
                    <a:schemeClr val="bg1"/>
                  </a:solidFill>
                  <a:latin typeface="Arial"/>
                  <a:cs typeface="Arial"/>
                </a:rPr>
                <a:t>pen</a:t>
              </a:r>
              <a:r>
                <a:rPr sz="600" spc="20" dirty="0">
                  <a:solidFill>
                    <a:schemeClr val="bg1"/>
                  </a:solidFill>
                  <a:latin typeface="Arial"/>
                  <a:cs typeface="Arial"/>
                </a:rPr>
                <a:t>s</a:t>
              </a:r>
              <a:r>
                <a:rPr sz="600" dirty="0">
                  <a:solidFill>
                    <a:schemeClr val="bg1"/>
                  </a:solidFill>
                  <a:latin typeface="Arial"/>
                  <a:cs typeface="Arial"/>
                </a:rPr>
                <a:t>e</a:t>
              </a:r>
              <a:r>
                <a:rPr sz="600" spc="15" dirty="0">
                  <a:solidFill>
                    <a:schemeClr val="bg1"/>
                  </a:solidFill>
                  <a:latin typeface="Arial"/>
                  <a:cs typeface="Arial"/>
                </a:rPr>
                <a:t> </a:t>
              </a:r>
              <a:r>
                <a:rPr sz="600" spc="-20" dirty="0">
                  <a:solidFill>
                    <a:schemeClr val="bg1"/>
                  </a:solidFill>
                  <a:latin typeface="Arial"/>
                  <a:cs typeface="Arial"/>
                </a:rPr>
                <a:t>(</a:t>
              </a:r>
              <a:r>
                <a:rPr sz="600" spc="15" dirty="0">
                  <a:solidFill>
                    <a:schemeClr val="bg1"/>
                  </a:solidFill>
                  <a:latin typeface="Arial"/>
                  <a:cs typeface="Arial"/>
                </a:rPr>
                <a:t>P</a:t>
              </a:r>
              <a:r>
                <a:rPr sz="600" spc="-20" dirty="0">
                  <a:solidFill>
                    <a:schemeClr val="bg1"/>
                  </a:solidFill>
                  <a:latin typeface="Arial"/>
                  <a:cs typeface="Arial"/>
                </a:rPr>
                <a:t>r</a:t>
              </a:r>
              <a:r>
                <a:rPr sz="600" spc="-15" dirty="0">
                  <a:solidFill>
                    <a:schemeClr val="bg1"/>
                  </a:solidFill>
                  <a:latin typeface="Arial"/>
                  <a:cs typeface="Arial"/>
                </a:rPr>
                <a:t>e</a:t>
              </a:r>
              <a:r>
                <a:rPr sz="600" spc="5" dirty="0">
                  <a:solidFill>
                    <a:schemeClr val="bg1"/>
                  </a:solidFill>
                  <a:latin typeface="Arial"/>
                  <a:cs typeface="Arial"/>
                </a:rPr>
                <a:t>mi</a:t>
              </a:r>
              <a:r>
                <a:rPr sz="600" spc="-15" dirty="0">
                  <a:solidFill>
                    <a:schemeClr val="bg1"/>
                  </a:solidFill>
                  <a:latin typeface="Arial"/>
                  <a:cs typeface="Arial"/>
                </a:rPr>
                <a:t>u</a:t>
              </a:r>
              <a:r>
                <a:rPr sz="600" spc="5" dirty="0">
                  <a:solidFill>
                    <a:schemeClr val="bg1"/>
                  </a:solidFill>
                  <a:latin typeface="Arial"/>
                  <a:cs typeface="Arial"/>
                </a:rPr>
                <a:t>m</a:t>
              </a:r>
              <a:r>
                <a:rPr sz="600" dirty="0">
                  <a:solidFill>
                    <a:schemeClr val="bg1"/>
                  </a:solidFill>
                  <a:latin typeface="Arial"/>
                  <a:cs typeface="Arial"/>
                </a:rPr>
                <a:t>)</a:t>
              </a:r>
              <a:endParaRPr sz="600">
                <a:solidFill>
                  <a:schemeClr val="bg1"/>
                </a:solidFill>
                <a:latin typeface="Arial"/>
                <a:cs typeface="Arial"/>
              </a:endParaRPr>
            </a:p>
          </p:txBody>
        </p:sp>
        <p:sp>
          <p:nvSpPr>
            <p:cNvPr id="1711" name="object 118"/>
            <p:cNvSpPr txBox="1"/>
            <p:nvPr/>
          </p:nvSpPr>
          <p:spPr>
            <a:xfrm>
              <a:off x="2673070" y="7435764"/>
              <a:ext cx="469216" cy="309245"/>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120</a:t>
              </a:r>
              <a:r>
                <a:rPr sz="600" spc="15" dirty="0">
                  <a:solidFill>
                    <a:schemeClr val="bg1"/>
                  </a:solidFill>
                  <a:latin typeface="Arial"/>
                  <a:cs typeface="Arial"/>
                </a:rPr>
                <a:t>,</a:t>
              </a:r>
              <a:r>
                <a:rPr sz="600" spc="-15" dirty="0">
                  <a:solidFill>
                    <a:schemeClr val="bg1"/>
                  </a:solidFill>
                  <a:latin typeface="Arial"/>
                  <a:cs typeface="Arial"/>
                </a:rPr>
                <a:t>44</a:t>
              </a:r>
              <a:r>
                <a:rPr sz="600" dirty="0">
                  <a:solidFill>
                    <a:schemeClr val="bg1"/>
                  </a:solidFill>
                  <a:latin typeface="Arial"/>
                  <a:cs typeface="Arial"/>
                </a:rPr>
                <a:t>5</a:t>
              </a:r>
              <a:endParaRPr sz="600">
                <a:solidFill>
                  <a:schemeClr val="bg1"/>
                </a:solidFill>
                <a:latin typeface="Arial"/>
                <a:cs typeface="Arial"/>
              </a:endParaRPr>
            </a:p>
            <a:p>
              <a:pPr marR="5080" algn="r">
                <a:lnSpc>
                  <a:spcPct val="100000"/>
                </a:lnSpc>
                <a:spcBef>
                  <a:spcPts val="9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12" name="object 119"/>
            <p:cNvSpPr txBox="1"/>
            <p:nvPr/>
          </p:nvSpPr>
          <p:spPr>
            <a:xfrm>
              <a:off x="2673070" y="6932589"/>
              <a:ext cx="469216" cy="26606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68</a:t>
              </a:r>
              <a:r>
                <a:rPr sz="600" spc="15" dirty="0">
                  <a:solidFill>
                    <a:schemeClr val="bg1"/>
                  </a:solidFill>
                  <a:latin typeface="Arial"/>
                  <a:cs typeface="Arial"/>
                </a:rPr>
                <a:t>,</a:t>
              </a:r>
              <a:r>
                <a:rPr sz="600" spc="-15" dirty="0">
                  <a:solidFill>
                    <a:schemeClr val="bg1"/>
                  </a:solidFill>
                  <a:latin typeface="Arial"/>
                  <a:cs typeface="Arial"/>
                </a:rPr>
                <a:t>38</a:t>
              </a:r>
              <a:r>
                <a:rPr sz="600" dirty="0">
                  <a:solidFill>
                    <a:schemeClr val="bg1"/>
                  </a:solidFill>
                  <a:latin typeface="Arial"/>
                  <a:cs typeface="Arial"/>
                </a:rPr>
                <a:t>5</a:t>
              </a:r>
              <a:endParaRPr sz="600">
                <a:solidFill>
                  <a:schemeClr val="bg1"/>
                </a:solidFill>
                <a:latin typeface="Arial"/>
                <a:cs typeface="Arial"/>
              </a:endParaRPr>
            </a:p>
            <a:p>
              <a:pPr marL="55244">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8</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63</a:t>
              </a:r>
              <a:r>
                <a:rPr sz="600" dirty="0">
                  <a:solidFill>
                    <a:schemeClr val="bg1"/>
                  </a:solidFill>
                  <a:latin typeface="Arial"/>
                  <a:cs typeface="Arial"/>
                </a:rPr>
                <a:t>0</a:t>
              </a:r>
              <a:endParaRPr sz="600">
                <a:solidFill>
                  <a:schemeClr val="bg1"/>
                </a:solidFill>
                <a:latin typeface="Arial"/>
                <a:cs typeface="Arial"/>
              </a:endParaRPr>
            </a:p>
          </p:txBody>
        </p:sp>
        <p:sp>
          <p:nvSpPr>
            <p:cNvPr id="1713" name="object 120"/>
            <p:cNvSpPr txBox="1"/>
            <p:nvPr/>
          </p:nvSpPr>
          <p:spPr>
            <a:xfrm>
              <a:off x="2673070" y="6429379"/>
              <a:ext cx="469216" cy="309245"/>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49</a:t>
              </a:r>
              <a:r>
                <a:rPr sz="600" spc="15" dirty="0">
                  <a:solidFill>
                    <a:schemeClr val="bg1"/>
                  </a:solidFill>
                  <a:latin typeface="Arial"/>
                  <a:cs typeface="Arial"/>
                </a:rPr>
                <a:t>,</a:t>
              </a:r>
              <a:r>
                <a:rPr sz="600" spc="-15" dirty="0">
                  <a:solidFill>
                    <a:schemeClr val="bg1"/>
                  </a:solidFill>
                  <a:latin typeface="Arial"/>
                  <a:cs typeface="Arial"/>
                </a:rPr>
                <a:t>43</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147</a:t>
              </a:r>
              <a:r>
                <a:rPr sz="600" spc="15" dirty="0">
                  <a:solidFill>
                    <a:schemeClr val="bg1"/>
                  </a:solidFill>
                  <a:latin typeface="Arial"/>
                  <a:cs typeface="Arial"/>
                </a:rPr>
                <a:t>,</a:t>
              </a:r>
              <a:r>
                <a:rPr sz="600" spc="-15" dirty="0">
                  <a:solidFill>
                    <a:schemeClr val="bg1"/>
                  </a:solidFill>
                  <a:latin typeface="Arial"/>
                  <a:cs typeface="Arial"/>
                </a:rPr>
                <a:t>09</a:t>
              </a:r>
              <a:r>
                <a:rPr sz="600" dirty="0">
                  <a:solidFill>
                    <a:schemeClr val="bg1"/>
                  </a:solidFill>
                  <a:latin typeface="Arial"/>
                  <a:cs typeface="Arial"/>
                </a:rPr>
                <a:t>8</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36</a:t>
              </a:r>
              <a:r>
                <a:rPr sz="600" spc="15" dirty="0">
                  <a:solidFill>
                    <a:schemeClr val="bg1"/>
                  </a:solidFill>
                  <a:latin typeface="Arial"/>
                  <a:cs typeface="Arial"/>
                </a:rPr>
                <a:t>,</a:t>
              </a:r>
              <a:r>
                <a:rPr sz="600" spc="-15" dirty="0">
                  <a:solidFill>
                    <a:schemeClr val="bg1"/>
                  </a:solidFill>
                  <a:latin typeface="Arial"/>
                  <a:cs typeface="Arial"/>
                </a:rPr>
                <a:t>30</a:t>
              </a:r>
              <a:r>
                <a:rPr sz="600" dirty="0">
                  <a:solidFill>
                    <a:schemeClr val="bg1"/>
                  </a:solidFill>
                  <a:latin typeface="Arial"/>
                  <a:cs typeface="Arial"/>
                </a:rPr>
                <a:t>0</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37</a:t>
              </a:r>
              <a:r>
                <a:rPr sz="600" spc="15" dirty="0">
                  <a:solidFill>
                    <a:schemeClr val="bg1"/>
                  </a:solidFill>
                  <a:latin typeface="Arial"/>
                  <a:cs typeface="Arial"/>
                </a:rPr>
                <a:t>,</a:t>
              </a:r>
              <a:r>
                <a:rPr sz="600" spc="-15" dirty="0">
                  <a:solidFill>
                    <a:schemeClr val="bg1"/>
                  </a:solidFill>
                  <a:latin typeface="Arial"/>
                  <a:cs typeface="Arial"/>
                </a:rPr>
                <a:t>02</a:t>
              </a:r>
              <a:r>
                <a:rPr sz="600" dirty="0">
                  <a:solidFill>
                    <a:schemeClr val="bg1"/>
                  </a:solidFill>
                  <a:latin typeface="Arial"/>
                  <a:cs typeface="Arial"/>
                </a:rPr>
                <a:t>2</a:t>
              </a:r>
              <a:endParaRPr sz="600">
                <a:solidFill>
                  <a:schemeClr val="bg1"/>
                </a:solidFill>
                <a:latin typeface="Arial"/>
                <a:cs typeface="Arial"/>
              </a:endParaRPr>
            </a:p>
          </p:txBody>
        </p:sp>
        <p:sp>
          <p:nvSpPr>
            <p:cNvPr id="1714" name="object 121"/>
            <p:cNvSpPr txBox="1"/>
            <p:nvPr/>
          </p:nvSpPr>
          <p:spPr>
            <a:xfrm>
              <a:off x="2673070" y="5926113"/>
              <a:ext cx="469216" cy="309245"/>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33</a:t>
              </a:r>
              <a:r>
                <a:rPr sz="600" spc="15" dirty="0">
                  <a:solidFill>
                    <a:schemeClr val="bg1"/>
                  </a:solidFill>
                  <a:latin typeface="Arial"/>
                  <a:cs typeface="Arial"/>
                </a:rPr>
                <a:t>,</a:t>
              </a:r>
              <a:r>
                <a:rPr sz="600" spc="-15" dirty="0">
                  <a:solidFill>
                    <a:schemeClr val="bg1"/>
                  </a:solidFill>
                  <a:latin typeface="Arial"/>
                  <a:cs typeface="Arial"/>
                </a:rPr>
                <a:t>36</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95"/>
                </a:spcBef>
              </a:pPr>
              <a:r>
                <a:rPr sz="600" spc="-15" dirty="0">
                  <a:solidFill>
                    <a:schemeClr val="bg1"/>
                  </a:solidFill>
                  <a:latin typeface="Arial"/>
                  <a:cs typeface="Arial"/>
                </a:rPr>
                <a:t>168</a:t>
              </a:r>
              <a:r>
                <a:rPr sz="600" spc="15" dirty="0">
                  <a:solidFill>
                    <a:schemeClr val="bg1"/>
                  </a:solidFill>
                  <a:latin typeface="Arial"/>
                  <a:cs typeface="Arial"/>
                </a:rPr>
                <a:t>,</a:t>
              </a:r>
              <a:r>
                <a:rPr sz="600" spc="-15" dirty="0">
                  <a:solidFill>
                    <a:schemeClr val="bg1"/>
                  </a:solidFill>
                  <a:latin typeface="Arial"/>
                  <a:cs typeface="Arial"/>
                </a:rPr>
                <a:t>61</a:t>
              </a:r>
              <a:r>
                <a:rPr sz="600" dirty="0">
                  <a:solidFill>
                    <a:schemeClr val="bg1"/>
                  </a:solidFill>
                  <a:latin typeface="Arial"/>
                  <a:cs typeface="Arial"/>
                </a:rPr>
                <a:t>8</a:t>
              </a:r>
              <a:endParaRPr sz="600">
                <a:solidFill>
                  <a:schemeClr val="bg1"/>
                </a:solidFill>
                <a:latin typeface="Arial"/>
                <a:cs typeface="Arial"/>
              </a:endParaRPr>
            </a:p>
            <a:p>
              <a:pPr marL="85725" algn="ctr">
                <a:lnSpc>
                  <a:spcPct val="100000"/>
                </a:lnSpc>
                <a:spcBef>
                  <a:spcPts val="100"/>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22</a:t>
              </a:r>
              <a:r>
                <a:rPr sz="600" dirty="0">
                  <a:solidFill>
                    <a:schemeClr val="bg1"/>
                  </a:solidFill>
                  <a:latin typeface="Arial"/>
                  <a:cs typeface="Arial"/>
                </a:rPr>
                <a:t>0</a:t>
              </a:r>
              <a:endParaRPr sz="600">
                <a:solidFill>
                  <a:schemeClr val="bg1"/>
                </a:solidFill>
                <a:latin typeface="Arial"/>
                <a:cs typeface="Arial"/>
              </a:endParaRPr>
            </a:p>
            <a:p>
              <a:pPr marL="85725" algn="ctr">
                <a:lnSpc>
                  <a:spcPct val="100000"/>
                </a:lnSpc>
                <a:spcBef>
                  <a:spcPts val="100"/>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73</a:t>
              </a:r>
              <a:r>
                <a:rPr sz="600" dirty="0">
                  <a:solidFill>
                    <a:schemeClr val="bg1"/>
                  </a:solidFill>
                  <a:latin typeface="Arial"/>
                  <a:cs typeface="Arial"/>
                </a:rPr>
                <a:t>0</a:t>
              </a:r>
              <a:endParaRPr sz="600">
                <a:solidFill>
                  <a:schemeClr val="bg1"/>
                </a:solidFill>
                <a:latin typeface="Arial"/>
                <a:cs typeface="Arial"/>
              </a:endParaRPr>
            </a:p>
          </p:txBody>
        </p:sp>
        <p:sp>
          <p:nvSpPr>
            <p:cNvPr id="1715" name="object 122"/>
            <p:cNvSpPr txBox="1"/>
            <p:nvPr/>
          </p:nvSpPr>
          <p:spPr>
            <a:xfrm>
              <a:off x="2673070" y="5422655"/>
              <a:ext cx="469216" cy="309245"/>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23</a:t>
              </a:r>
              <a:r>
                <a:rPr sz="600" spc="15" dirty="0">
                  <a:solidFill>
                    <a:schemeClr val="bg1"/>
                  </a:solidFill>
                  <a:latin typeface="Arial"/>
                  <a:cs typeface="Arial"/>
                </a:rPr>
                <a:t>,</a:t>
              </a:r>
              <a:r>
                <a:rPr sz="600" spc="-15" dirty="0">
                  <a:solidFill>
                    <a:schemeClr val="bg1"/>
                  </a:solidFill>
                  <a:latin typeface="Arial"/>
                  <a:cs typeface="Arial"/>
                </a:rPr>
                <a:t>31</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95"/>
                </a:spcBef>
              </a:pPr>
              <a:r>
                <a:rPr sz="600" spc="-15" dirty="0">
                  <a:solidFill>
                    <a:schemeClr val="bg1"/>
                  </a:solidFill>
                  <a:latin typeface="Arial"/>
                  <a:cs typeface="Arial"/>
                </a:rPr>
                <a:t>180</a:t>
              </a:r>
              <a:r>
                <a:rPr sz="600" spc="15" dirty="0">
                  <a:solidFill>
                    <a:schemeClr val="bg1"/>
                  </a:solidFill>
                  <a:latin typeface="Arial"/>
                  <a:cs typeface="Arial"/>
                </a:rPr>
                <a:t>,</a:t>
              </a:r>
              <a:r>
                <a:rPr sz="600" spc="-15" dirty="0">
                  <a:solidFill>
                    <a:schemeClr val="bg1"/>
                  </a:solidFill>
                  <a:latin typeface="Arial"/>
                  <a:cs typeface="Arial"/>
                </a:rPr>
                <a:t>21</a:t>
              </a:r>
              <a:r>
                <a:rPr sz="600" dirty="0">
                  <a:solidFill>
                    <a:schemeClr val="bg1"/>
                  </a:solidFill>
                  <a:latin typeface="Arial"/>
                  <a:cs typeface="Arial"/>
                </a:rPr>
                <a:t>4</a:t>
              </a:r>
              <a:endParaRPr sz="600">
                <a:solidFill>
                  <a:schemeClr val="bg1"/>
                </a:solidFill>
                <a:latin typeface="Arial"/>
                <a:cs typeface="Arial"/>
              </a:endParaRPr>
            </a:p>
            <a:p>
              <a:pPr marL="85725" algn="ctr">
                <a:lnSpc>
                  <a:spcPct val="100000"/>
                </a:lnSpc>
                <a:spcBef>
                  <a:spcPts val="100"/>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10</a:t>
              </a:r>
              <a:r>
                <a:rPr sz="600" dirty="0">
                  <a:solidFill>
                    <a:schemeClr val="bg1"/>
                  </a:solidFill>
                  <a:latin typeface="Arial"/>
                  <a:cs typeface="Arial"/>
                </a:rPr>
                <a:t>0</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15</a:t>
              </a:r>
              <a:r>
                <a:rPr sz="600" spc="15" dirty="0">
                  <a:solidFill>
                    <a:schemeClr val="bg1"/>
                  </a:solidFill>
                  <a:latin typeface="Arial"/>
                  <a:cs typeface="Arial"/>
                </a:rPr>
                <a:t>,</a:t>
              </a:r>
              <a:r>
                <a:rPr sz="600" spc="-15" dirty="0">
                  <a:solidFill>
                    <a:schemeClr val="bg1"/>
                  </a:solidFill>
                  <a:latin typeface="Arial"/>
                  <a:cs typeface="Arial"/>
                </a:rPr>
                <a:t>72</a:t>
              </a:r>
              <a:r>
                <a:rPr sz="600" dirty="0">
                  <a:solidFill>
                    <a:schemeClr val="bg1"/>
                  </a:solidFill>
                  <a:latin typeface="Arial"/>
                  <a:cs typeface="Arial"/>
                </a:rPr>
                <a:t>6</a:t>
              </a:r>
              <a:endParaRPr sz="600">
                <a:solidFill>
                  <a:schemeClr val="bg1"/>
                </a:solidFill>
                <a:latin typeface="Arial"/>
                <a:cs typeface="Arial"/>
              </a:endParaRPr>
            </a:p>
          </p:txBody>
        </p:sp>
        <p:sp>
          <p:nvSpPr>
            <p:cNvPr id="1716" name="object 123"/>
            <p:cNvSpPr txBox="1"/>
            <p:nvPr/>
          </p:nvSpPr>
          <p:spPr>
            <a:xfrm>
              <a:off x="2673070" y="4919270"/>
              <a:ext cx="469216" cy="309245"/>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14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595</a:t>
              </a:r>
              <a:r>
                <a:rPr sz="600" spc="15" dirty="0">
                  <a:solidFill>
                    <a:schemeClr val="bg1"/>
                  </a:solidFill>
                  <a:latin typeface="Arial"/>
                  <a:cs typeface="Arial"/>
                </a:rPr>
                <a:t>,</a:t>
              </a:r>
              <a:r>
                <a:rPr sz="600" spc="-15" dirty="0">
                  <a:solidFill>
                    <a:schemeClr val="bg1"/>
                  </a:solidFill>
                  <a:latin typeface="Arial"/>
                  <a:cs typeface="Arial"/>
                </a:rPr>
                <a:t>43</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106</a:t>
              </a:r>
              <a:r>
                <a:rPr sz="600" spc="15" dirty="0">
                  <a:solidFill>
                    <a:schemeClr val="bg1"/>
                  </a:solidFill>
                  <a:latin typeface="Arial"/>
                  <a:cs typeface="Arial"/>
                </a:rPr>
                <a:t>,</a:t>
              </a:r>
              <a:r>
                <a:rPr sz="600" spc="-15" dirty="0">
                  <a:solidFill>
                    <a:schemeClr val="bg1"/>
                  </a:solidFill>
                  <a:latin typeface="Arial"/>
                  <a:cs typeface="Arial"/>
                </a:rPr>
                <a:t>26</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120</a:t>
              </a:r>
              <a:r>
                <a:rPr sz="600" spc="15" dirty="0">
                  <a:solidFill>
                    <a:schemeClr val="bg1"/>
                  </a:solidFill>
                  <a:latin typeface="Arial"/>
                  <a:cs typeface="Arial"/>
                </a:rPr>
                <a:t>,</a:t>
              </a:r>
              <a:r>
                <a:rPr sz="600" spc="-15" dirty="0">
                  <a:solidFill>
                    <a:schemeClr val="bg1"/>
                  </a:solidFill>
                  <a:latin typeface="Arial"/>
                  <a:cs typeface="Arial"/>
                </a:rPr>
                <a:t>73</a:t>
              </a:r>
              <a:r>
                <a:rPr sz="600" dirty="0">
                  <a:solidFill>
                    <a:schemeClr val="bg1"/>
                  </a:solidFill>
                  <a:latin typeface="Arial"/>
                  <a:cs typeface="Arial"/>
                </a:rPr>
                <a:t>4</a:t>
              </a:r>
              <a:endParaRPr sz="600">
                <a:solidFill>
                  <a:schemeClr val="bg1"/>
                </a:solidFill>
                <a:latin typeface="Arial"/>
                <a:cs typeface="Arial"/>
              </a:endParaRPr>
            </a:p>
          </p:txBody>
        </p:sp>
        <p:sp>
          <p:nvSpPr>
            <p:cNvPr id="1717" name="object 124"/>
            <p:cNvSpPr txBox="1"/>
            <p:nvPr/>
          </p:nvSpPr>
          <p:spPr>
            <a:xfrm>
              <a:off x="2673070" y="4415813"/>
              <a:ext cx="469216" cy="376555"/>
            </a:xfrm>
            <a:prstGeom prst="rect">
              <a:avLst/>
            </a:prstGeom>
          </p:spPr>
          <p:txBody>
            <a:bodyPr vert="vert270" wrap="square" lIns="0" tIns="8255" rIns="0" bIns="0" rtlCol="0">
              <a:spAutoFit/>
            </a:bodyPr>
            <a:lstStyle/>
            <a:p>
              <a:pPr marL="153035" algn="ctr">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30</a:t>
              </a:r>
              <a:r>
                <a:rPr sz="600" dirty="0">
                  <a:solidFill>
                    <a:schemeClr val="bg1"/>
                  </a:solidFill>
                  <a:latin typeface="Arial"/>
                  <a:cs typeface="Arial"/>
                </a:rPr>
                <a:t>0</a:t>
              </a:r>
              <a:endParaRPr sz="600">
                <a:solidFill>
                  <a:schemeClr val="bg1"/>
                </a:solidFill>
                <a:latin typeface="Arial"/>
                <a:cs typeface="Arial"/>
              </a:endParaRPr>
            </a:p>
            <a:p>
              <a:pPr algn="ct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143</a:t>
              </a:r>
              <a:r>
                <a:rPr sz="600" spc="15" dirty="0">
                  <a:solidFill>
                    <a:schemeClr val="bg1"/>
                  </a:solidFill>
                  <a:latin typeface="Arial"/>
                  <a:cs typeface="Arial"/>
                </a:rPr>
                <a:t>,</a:t>
              </a:r>
              <a:r>
                <a:rPr sz="600" spc="-15" dirty="0">
                  <a:solidFill>
                    <a:schemeClr val="bg1"/>
                  </a:solidFill>
                  <a:latin typeface="Arial"/>
                  <a:cs typeface="Arial"/>
                </a:rPr>
                <a:t>31</a:t>
              </a:r>
              <a:r>
                <a:rPr sz="600" dirty="0">
                  <a:solidFill>
                    <a:schemeClr val="bg1"/>
                  </a:solidFill>
                  <a:latin typeface="Arial"/>
                  <a:cs typeface="Arial"/>
                </a:rPr>
                <a:t>4</a:t>
              </a:r>
              <a:endParaRPr sz="600">
                <a:solidFill>
                  <a:schemeClr val="bg1"/>
                </a:solidFill>
                <a:latin typeface="Arial"/>
                <a:cs typeface="Arial"/>
              </a:endParaRPr>
            </a:p>
            <a:p>
              <a:pPr marL="67310" algn="ctr">
                <a:lnSpc>
                  <a:spcPct val="100000"/>
                </a:lnSpc>
                <a:spcBef>
                  <a:spcPts val="100"/>
                </a:spcBef>
              </a:pPr>
              <a:r>
                <a:rPr sz="600" spc="-15" dirty="0">
                  <a:solidFill>
                    <a:schemeClr val="bg1"/>
                  </a:solidFill>
                  <a:latin typeface="Arial"/>
                  <a:cs typeface="Arial"/>
                </a:rPr>
                <a:t>144</a:t>
              </a:r>
              <a:r>
                <a:rPr sz="600" spc="15" dirty="0">
                  <a:solidFill>
                    <a:schemeClr val="bg1"/>
                  </a:solidFill>
                  <a:latin typeface="Arial"/>
                  <a:cs typeface="Arial"/>
                </a:rPr>
                <a:t>,</a:t>
              </a:r>
              <a:r>
                <a:rPr sz="600" spc="-15" dirty="0">
                  <a:solidFill>
                    <a:schemeClr val="bg1"/>
                  </a:solidFill>
                  <a:latin typeface="Arial"/>
                  <a:cs typeface="Arial"/>
                </a:rPr>
                <a:t>74</a:t>
              </a:r>
              <a:r>
                <a:rPr sz="600" dirty="0">
                  <a:solidFill>
                    <a:schemeClr val="bg1"/>
                  </a:solidFill>
                  <a:latin typeface="Arial"/>
                  <a:cs typeface="Arial"/>
                </a:rPr>
                <a:t>0</a:t>
              </a:r>
              <a:endParaRPr sz="600">
                <a:solidFill>
                  <a:schemeClr val="bg1"/>
                </a:solidFill>
                <a:latin typeface="Arial"/>
                <a:cs typeface="Arial"/>
              </a:endParaRPr>
            </a:p>
            <a:p>
              <a:pPr marL="67310" algn="ctr">
                <a:lnSpc>
                  <a:spcPct val="100000"/>
                </a:lnSpc>
                <a:spcBef>
                  <a:spcPts val="100"/>
                </a:spcBef>
              </a:pPr>
              <a:r>
                <a:rPr sz="600" spc="-15" dirty="0">
                  <a:solidFill>
                    <a:schemeClr val="bg1"/>
                  </a:solidFill>
                  <a:latin typeface="Arial"/>
                  <a:cs typeface="Arial"/>
                </a:rPr>
                <a:t>149</a:t>
              </a:r>
              <a:r>
                <a:rPr sz="600" spc="15" dirty="0">
                  <a:solidFill>
                    <a:schemeClr val="bg1"/>
                  </a:solidFill>
                  <a:latin typeface="Arial"/>
                  <a:cs typeface="Arial"/>
                </a:rPr>
                <a:t>,</a:t>
              </a:r>
              <a:r>
                <a:rPr sz="600" spc="-15" dirty="0">
                  <a:solidFill>
                    <a:schemeClr val="bg1"/>
                  </a:solidFill>
                  <a:latin typeface="Arial"/>
                  <a:cs typeface="Arial"/>
                </a:rPr>
                <a:t>22</a:t>
              </a:r>
              <a:r>
                <a:rPr sz="600" dirty="0">
                  <a:solidFill>
                    <a:schemeClr val="bg1"/>
                  </a:solidFill>
                  <a:latin typeface="Arial"/>
                  <a:cs typeface="Arial"/>
                </a:rPr>
                <a:t>8</a:t>
              </a:r>
              <a:endParaRPr sz="600">
                <a:solidFill>
                  <a:schemeClr val="bg1"/>
                </a:solidFill>
                <a:latin typeface="Arial"/>
                <a:cs typeface="Arial"/>
              </a:endParaRPr>
            </a:p>
          </p:txBody>
        </p:sp>
        <p:sp>
          <p:nvSpPr>
            <p:cNvPr id="1718" name="object 125"/>
            <p:cNvSpPr txBox="1"/>
            <p:nvPr/>
          </p:nvSpPr>
          <p:spPr>
            <a:xfrm>
              <a:off x="2693683" y="3912473"/>
              <a:ext cx="427990" cy="376555"/>
            </a:xfrm>
            <a:prstGeom prst="rect">
              <a:avLst/>
            </a:prstGeom>
          </p:spPr>
          <p:txBody>
            <a:bodyPr vert="vert270" wrap="square" lIns="0" tIns="8255" rIns="0" bIns="0" rtlCol="0">
              <a:spAutoFit/>
            </a:bodyPr>
            <a:lstStyle/>
            <a:p>
              <a:pPr marL="165735">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55</a:t>
              </a:r>
              <a:r>
                <a:rPr sz="600" dirty="0">
                  <a:solidFill>
                    <a:schemeClr val="bg1"/>
                  </a:solidFill>
                  <a:latin typeface="Arial"/>
                  <a:cs typeface="Arial"/>
                </a:rPr>
                <a:t>0</a:t>
              </a:r>
              <a:endParaRPr sz="600">
                <a:solidFill>
                  <a:schemeClr val="bg1"/>
                </a:solidFill>
                <a:latin typeface="Arial"/>
                <a:cs typeface="Arial"/>
              </a:endParaRPr>
            </a:p>
            <a:p>
              <a:pPr algn="ct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262</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L="109855" algn="ctr">
                <a:lnSpc>
                  <a:spcPct val="100000"/>
                </a:lnSpc>
                <a:spcBef>
                  <a:spcPts val="100"/>
                </a:spcBef>
              </a:pPr>
              <a:r>
                <a:rPr sz="600" spc="-15" dirty="0">
                  <a:solidFill>
                    <a:schemeClr val="bg1"/>
                  </a:solidFill>
                  <a:latin typeface="Arial"/>
                  <a:cs typeface="Arial"/>
                </a:rPr>
                <a:t>44</a:t>
              </a:r>
              <a:r>
                <a:rPr sz="600" spc="15" dirty="0">
                  <a:solidFill>
                    <a:schemeClr val="bg1"/>
                  </a:solidFill>
                  <a:latin typeface="Arial"/>
                  <a:cs typeface="Arial"/>
                </a:rPr>
                <a:t>,</a:t>
              </a:r>
              <a:r>
                <a:rPr sz="600" spc="-15" dirty="0">
                  <a:solidFill>
                    <a:schemeClr val="bg1"/>
                  </a:solidFill>
                  <a:latin typeface="Arial"/>
                  <a:cs typeface="Arial"/>
                </a:rPr>
                <a:t>88</a:t>
              </a:r>
              <a:r>
                <a:rPr sz="600" dirty="0">
                  <a:solidFill>
                    <a:schemeClr val="bg1"/>
                  </a:solidFill>
                  <a:latin typeface="Arial"/>
                  <a:cs typeface="Arial"/>
                </a:rPr>
                <a:t>0</a:t>
              </a:r>
              <a:endParaRPr sz="600">
                <a:solidFill>
                  <a:schemeClr val="bg1"/>
                </a:solidFill>
                <a:latin typeface="Arial"/>
                <a:cs typeface="Arial"/>
              </a:endParaRPr>
            </a:p>
            <a:p>
              <a:pPr marL="109855" algn="ctr">
                <a:lnSpc>
                  <a:spcPct val="100000"/>
                </a:lnSpc>
                <a:spcBef>
                  <a:spcPts val="100"/>
                </a:spcBef>
              </a:pPr>
              <a:r>
                <a:rPr sz="600" spc="-15" dirty="0">
                  <a:solidFill>
                    <a:schemeClr val="bg1"/>
                  </a:solidFill>
                  <a:latin typeface="Arial"/>
                  <a:cs typeface="Arial"/>
                </a:rPr>
                <a:t>48</a:t>
              </a:r>
              <a:r>
                <a:rPr sz="600" spc="15" dirty="0">
                  <a:solidFill>
                    <a:schemeClr val="bg1"/>
                  </a:solidFill>
                  <a:latin typeface="Arial"/>
                  <a:cs typeface="Arial"/>
                </a:rPr>
                <a:t>,</a:t>
              </a:r>
              <a:r>
                <a:rPr sz="600" spc="-15" dirty="0">
                  <a:solidFill>
                    <a:schemeClr val="bg1"/>
                  </a:solidFill>
                  <a:latin typeface="Arial"/>
                  <a:cs typeface="Arial"/>
                </a:rPr>
                <a:t>88</a:t>
              </a:r>
              <a:r>
                <a:rPr sz="600" dirty="0">
                  <a:solidFill>
                    <a:schemeClr val="bg1"/>
                  </a:solidFill>
                  <a:latin typeface="Arial"/>
                  <a:cs typeface="Arial"/>
                </a:rPr>
                <a:t>0</a:t>
              </a:r>
              <a:endParaRPr sz="600">
                <a:solidFill>
                  <a:schemeClr val="bg1"/>
                </a:solidFill>
                <a:latin typeface="Arial"/>
                <a:cs typeface="Arial"/>
              </a:endParaRPr>
            </a:p>
          </p:txBody>
        </p:sp>
        <p:sp>
          <p:nvSpPr>
            <p:cNvPr id="1719" name="object 126"/>
            <p:cNvSpPr txBox="1"/>
            <p:nvPr/>
          </p:nvSpPr>
          <p:spPr>
            <a:xfrm>
              <a:off x="2673070" y="3408805"/>
              <a:ext cx="469216"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353</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40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40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20" name="object 127"/>
            <p:cNvSpPr txBox="1"/>
            <p:nvPr/>
          </p:nvSpPr>
          <p:spPr>
            <a:xfrm>
              <a:off x="2673070" y="2905385"/>
              <a:ext cx="469216"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276</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21" name="object 128"/>
            <p:cNvSpPr txBox="1"/>
            <p:nvPr/>
          </p:nvSpPr>
          <p:spPr>
            <a:xfrm>
              <a:off x="2673070" y="2401974"/>
              <a:ext cx="469216"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715" algn="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199</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22" name="object 129"/>
            <p:cNvSpPr txBox="1"/>
            <p:nvPr/>
          </p:nvSpPr>
          <p:spPr>
            <a:xfrm>
              <a:off x="2673070" y="1898799"/>
              <a:ext cx="469216"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122</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23" name="object 130"/>
            <p:cNvSpPr txBox="1"/>
            <p:nvPr/>
          </p:nvSpPr>
          <p:spPr>
            <a:xfrm>
              <a:off x="2673070" y="1395366"/>
              <a:ext cx="469216"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9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045</a:t>
              </a:r>
              <a:r>
                <a:rPr sz="600" spc="15" dirty="0">
                  <a:solidFill>
                    <a:schemeClr val="bg1"/>
                  </a:solidFill>
                  <a:latin typeface="Arial"/>
                  <a:cs typeface="Arial"/>
                </a:rPr>
                <a:t>,</a:t>
              </a:r>
              <a:r>
                <a:rPr sz="600" spc="-15" dirty="0">
                  <a:solidFill>
                    <a:schemeClr val="bg1"/>
                  </a:solidFill>
                  <a:latin typeface="Arial"/>
                  <a:cs typeface="Arial"/>
                </a:rPr>
                <a:t>81</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24" name="object 131"/>
            <p:cNvSpPr txBox="1"/>
            <p:nvPr/>
          </p:nvSpPr>
          <p:spPr>
            <a:xfrm>
              <a:off x="2673070" y="892311"/>
              <a:ext cx="469216" cy="376555"/>
            </a:xfrm>
            <a:prstGeom prst="rect">
              <a:avLst/>
            </a:prstGeom>
          </p:spPr>
          <p:txBody>
            <a:bodyPr vert="vert270" wrap="square" lIns="0" tIns="8255" rIns="0" bIns="0" rtlCol="0">
              <a:spAutoFit/>
            </a:bodyPr>
            <a:lstStyle/>
            <a:p>
              <a:pPr marL="109855" algn="ctr">
                <a:lnSpc>
                  <a:spcPct val="100000"/>
                </a:lnSpc>
                <a:spcBef>
                  <a:spcPts val="65"/>
                </a:spcBef>
              </a:pPr>
              <a:r>
                <a:rPr sz="600" spc="-15" dirty="0">
                  <a:solidFill>
                    <a:schemeClr val="bg1"/>
                  </a:solidFill>
                  <a:latin typeface="Arial"/>
                  <a:cs typeface="Arial"/>
                </a:rPr>
                <a:t>81</a:t>
              </a:r>
              <a:r>
                <a:rPr sz="600" spc="15" dirty="0">
                  <a:solidFill>
                    <a:schemeClr val="bg1"/>
                  </a:solidFill>
                  <a:latin typeface="Arial"/>
                  <a:cs typeface="Arial"/>
                </a:rPr>
                <a:t>,</a:t>
              </a:r>
              <a:r>
                <a:rPr sz="600" spc="-15" dirty="0">
                  <a:solidFill>
                    <a:schemeClr val="bg1"/>
                  </a:solidFill>
                  <a:latin typeface="Arial"/>
                  <a:cs typeface="Arial"/>
                </a:rPr>
                <a:t>52</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95"/>
                </a:spcBef>
              </a:pPr>
              <a:r>
                <a:rPr sz="600" spc="-15" dirty="0">
                  <a:solidFill>
                    <a:schemeClr val="bg1"/>
                  </a:solidFill>
                  <a:latin typeface="Arial"/>
                  <a:cs typeface="Arial"/>
                </a:rPr>
                <a:t>9</a:t>
              </a:r>
              <a:r>
                <a:rPr sz="600" spc="15" dirty="0">
                  <a:solidFill>
                    <a:schemeClr val="bg1"/>
                  </a:solidFill>
                  <a:latin typeface="Arial"/>
                  <a:cs typeface="Arial"/>
                </a:rPr>
                <a:t>,</a:t>
              </a:r>
              <a:r>
                <a:rPr sz="600" spc="-15" dirty="0">
                  <a:solidFill>
                    <a:schemeClr val="bg1"/>
                  </a:solidFill>
                  <a:latin typeface="Arial"/>
                  <a:cs typeface="Arial"/>
                </a:rPr>
                <a:t>349</a:t>
              </a:r>
              <a:r>
                <a:rPr sz="600" spc="15" dirty="0">
                  <a:solidFill>
                    <a:schemeClr val="bg1"/>
                  </a:solidFill>
                  <a:latin typeface="Arial"/>
                  <a:cs typeface="Arial"/>
                </a:rPr>
                <a:t>,</a:t>
              </a:r>
              <a:r>
                <a:rPr sz="600" spc="-15" dirty="0">
                  <a:solidFill>
                    <a:schemeClr val="bg1"/>
                  </a:solidFill>
                  <a:latin typeface="Arial"/>
                  <a:cs typeface="Arial"/>
                </a:rPr>
                <a:t>44</a:t>
              </a:r>
              <a:r>
                <a:rPr sz="600" dirty="0">
                  <a:solidFill>
                    <a:schemeClr val="bg1"/>
                  </a:solidFill>
                  <a:latin typeface="Arial"/>
                  <a:cs typeface="Arial"/>
                </a:rPr>
                <a:t>2</a:t>
              </a:r>
              <a:endParaRPr sz="600">
                <a:solidFill>
                  <a:schemeClr val="bg1"/>
                </a:solidFill>
                <a:latin typeface="Arial"/>
                <a:cs typeface="Arial"/>
              </a:endParaRPr>
            </a:p>
            <a:p>
              <a:pPr marL="66675" algn="ctr">
                <a:lnSpc>
                  <a:spcPct val="100000"/>
                </a:lnSpc>
                <a:spcBef>
                  <a:spcPts val="100"/>
                </a:spcBef>
              </a:pPr>
              <a:r>
                <a:rPr sz="600" spc="-15" dirty="0">
                  <a:solidFill>
                    <a:schemeClr val="bg1"/>
                  </a:solidFill>
                  <a:latin typeface="Arial"/>
                  <a:cs typeface="Arial"/>
                </a:rPr>
                <a:t>348</a:t>
              </a:r>
              <a:r>
                <a:rPr sz="600" spc="15" dirty="0">
                  <a:solidFill>
                    <a:schemeClr val="bg1"/>
                  </a:solidFill>
                  <a:latin typeface="Arial"/>
                  <a:cs typeface="Arial"/>
                </a:rPr>
                <a:t>,</a:t>
              </a:r>
              <a:r>
                <a:rPr sz="600" spc="-15" dirty="0">
                  <a:solidFill>
                    <a:schemeClr val="bg1"/>
                  </a:solidFill>
                  <a:latin typeface="Arial"/>
                  <a:cs typeface="Arial"/>
                </a:rPr>
                <a:t>20</a:t>
              </a:r>
              <a:r>
                <a:rPr sz="600" dirty="0">
                  <a:solidFill>
                    <a:schemeClr val="bg1"/>
                  </a:solidFill>
                  <a:latin typeface="Arial"/>
                  <a:cs typeface="Arial"/>
                </a:rPr>
                <a:t>0</a:t>
              </a:r>
              <a:endParaRPr sz="600">
                <a:solidFill>
                  <a:schemeClr val="bg1"/>
                </a:solidFill>
                <a:latin typeface="Arial"/>
                <a:cs typeface="Arial"/>
              </a:endParaRPr>
            </a:p>
            <a:p>
              <a:pPr marL="66675" algn="ctr">
                <a:lnSpc>
                  <a:spcPct val="100000"/>
                </a:lnSpc>
                <a:spcBef>
                  <a:spcPts val="100"/>
                </a:spcBef>
              </a:pPr>
              <a:r>
                <a:rPr sz="600" spc="-15" dirty="0">
                  <a:solidFill>
                    <a:schemeClr val="bg1"/>
                  </a:solidFill>
                  <a:latin typeface="Arial"/>
                  <a:cs typeface="Arial"/>
                </a:rPr>
                <a:t>382</a:t>
              </a:r>
              <a:r>
                <a:rPr sz="600" spc="15" dirty="0">
                  <a:solidFill>
                    <a:schemeClr val="bg1"/>
                  </a:solidFill>
                  <a:latin typeface="Arial"/>
                  <a:cs typeface="Arial"/>
                </a:rPr>
                <a:t>,</a:t>
              </a:r>
              <a:r>
                <a:rPr sz="600" spc="-15" dirty="0">
                  <a:solidFill>
                    <a:schemeClr val="bg1"/>
                  </a:solidFill>
                  <a:latin typeface="Arial"/>
                  <a:cs typeface="Arial"/>
                </a:rPr>
                <a:t>29</a:t>
              </a:r>
              <a:r>
                <a:rPr sz="600" dirty="0">
                  <a:solidFill>
                    <a:schemeClr val="bg1"/>
                  </a:solidFill>
                  <a:latin typeface="Arial"/>
                  <a:cs typeface="Arial"/>
                </a:rPr>
                <a:t>8</a:t>
              </a:r>
              <a:endParaRPr sz="600">
                <a:solidFill>
                  <a:schemeClr val="bg1"/>
                </a:solidFill>
                <a:latin typeface="Arial"/>
                <a:cs typeface="Arial"/>
              </a:endParaRPr>
            </a:p>
          </p:txBody>
        </p:sp>
        <p:sp>
          <p:nvSpPr>
            <p:cNvPr id="1725" name="object 132"/>
            <p:cNvSpPr txBox="1"/>
            <p:nvPr/>
          </p:nvSpPr>
          <p:spPr>
            <a:xfrm>
              <a:off x="3219599" y="8873225"/>
              <a:ext cx="106238" cy="462280"/>
            </a:xfrm>
            <a:prstGeom prst="rect">
              <a:avLst/>
            </a:prstGeom>
          </p:spPr>
          <p:txBody>
            <a:bodyPr vert="vert270" wrap="square" lIns="0" tIns="8255" rIns="0" bIns="0" rtlCol="0">
              <a:spAutoFit/>
            </a:bodyPr>
            <a:lstStyle/>
            <a:p>
              <a:pPr marL="12700">
                <a:lnSpc>
                  <a:spcPct val="100000"/>
                </a:lnSpc>
                <a:spcBef>
                  <a:spcPts val="65"/>
                </a:spcBef>
              </a:pPr>
              <a:r>
                <a:rPr sz="600" b="1" spc="-20" dirty="0">
                  <a:solidFill>
                    <a:schemeClr val="bg1"/>
                  </a:solidFill>
                  <a:latin typeface="Arial"/>
                  <a:cs typeface="Arial"/>
                </a:rPr>
                <a:t>N</a:t>
              </a:r>
              <a:r>
                <a:rPr sz="600" b="1" spc="35" dirty="0">
                  <a:solidFill>
                    <a:schemeClr val="bg1"/>
                  </a:solidFill>
                  <a:latin typeface="Arial"/>
                  <a:cs typeface="Arial"/>
                </a:rPr>
                <a:t>e</a:t>
              </a:r>
              <a:r>
                <a:rPr sz="600" b="1" dirty="0">
                  <a:solidFill>
                    <a:schemeClr val="bg1"/>
                  </a:solidFill>
                  <a:latin typeface="Arial"/>
                  <a:cs typeface="Arial"/>
                </a:rPr>
                <a:t>t</a:t>
              </a:r>
              <a:r>
                <a:rPr sz="600" b="1" spc="10" dirty="0">
                  <a:solidFill>
                    <a:schemeClr val="bg1"/>
                  </a:solidFill>
                  <a:latin typeface="Arial"/>
                  <a:cs typeface="Arial"/>
                </a:rPr>
                <a:t> </a:t>
              </a:r>
              <a:r>
                <a:rPr sz="600" b="1" spc="15" dirty="0">
                  <a:solidFill>
                    <a:schemeClr val="bg1"/>
                  </a:solidFill>
                  <a:latin typeface="Arial"/>
                  <a:cs typeface="Arial"/>
                </a:rPr>
                <a:t>I</a:t>
              </a:r>
              <a:r>
                <a:rPr sz="600" b="1" dirty="0">
                  <a:solidFill>
                    <a:schemeClr val="bg1"/>
                  </a:solidFill>
                  <a:latin typeface="Arial"/>
                  <a:cs typeface="Arial"/>
                </a:rPr>
                <a:t>n</a:t>
              </a:r>
              <a:r>
                <a:rPr sz="600" b="1" spc="-15" dirty="0">
                  <a:solidFill>
                    <a:schemeClr val="bg1"/>
                  </a:solidFill>
                  <a:latin typeface="Arial"/>
                  <a:cs typeface="Arial"/>
                </a:rPr>
                <a:t>c</a:t>
              </a:r>
              <a:r>
                <a:rPr sz="600" b="1" dirty="0">
                  <a:solidFill>
                    <a:schemeClr val="bg1"/>
                  </a:solidFill>
                  <a:latin typeface="Arial"/>
                  <a:cs typeface="Arial"/>
                </a:rPr>
                <a:t>o</a:t>
              </a:r>
              <a:r>
                <a:rPr sz="600" b="1" spc="20" dirty="0">
                  <a:solidFill>
                    <a:schemeClr val="bg1"/>
                  </a:solidFill>
                  <a:latin typeface="Arial"/>
                  <a:cs typeface="Arial"/>
                </a:rPr>
                <a:t>m</a:t>
              </a:r>
              <a:r>
                <a:rPr sz="600" b="1" dirty="0">
                  <a:solidFill>
                    <a:schemeClr val="bg1"/>
                  </a:solidFill>
                  <a:latin typeface="Arial"/>
                  <a:cs typeface="Arial"/>
                </a:rPr>
                <a:t>e</a:t>
              </a:r>
              <a:endParaRPr sz="600">
                <a:solidFill>
                  <a:schemeClr val="bg1"/>
                </a:solidFill>
                <a:latin typeface="Arial"/>
                <a:cs typeface="Arial"/>
              </a:endParaRPr>
            </a:p>
          </p:txBody>
        </p:sp>
        <p:sp>
          <p:nvSpPr>
            <p:cNvPr id="1726" name="object 133"/>
            <p:cNvSpPr txBox="1"/>
            <p:nvPr/>
          </p:nvSpPr>
          <p:spPr>
            <a:xfrm>
              <a:off x="3219599" y="743634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384</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5</a:t>
              </a:r>
              <a:endParaRPr sz="600">
                <a:solidFill>
                  <a:schemeClr val="bg1"/>
                </a:solidFill>
                <a:latin typeface="Arial"/>
                <a:cs typeface="Arial"/>
              </a:endParaRPr>
            </a:p>
          </p:txBody>
        </p:sp>
        <p:sp>
          <p:nvSpPr>
            <p:cNvPr id="1727" name="object 134"/>
            <p:cNvSpPr txBox="1"/>
            <p:nvPr/>
          </p:nvSpPr>
          <p:spPr>
            <a:xfrm>
              <a:off x="3219599" y="6933166"/>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338</a:t>
              </a:r>
              <a:r>
                <a:rPr sz="600" spc="15" dirty="0">
                  <a:solidFill>
                    <a:schemeClr val="bg1"/>
                  </a:solidFill>
                  <a:latin typeface="Arial"/>
                  <a:cs typeface="Arial"/>
                </a:rPr>
                <a:t>,</a:t>
              </a:r>
              <a:r>
                <a:rPr sz="600" spc="-15" dirty="0">
                  <a:solidFill>
                    <a:schemeClr val="bg1"/>
                  </a:solidFill>
                  <a:latin typeface="Arial"/>
                  <a:cs typeface="Arial"/>
                </a:rPr>
                <a:t>44</a:t>
              </a:r>
              <a:r>
                <a:rPr sz="600" dirty="0">
                  <a:solidFill>
                    <a:schemeClr val="bg1"/>
                  </a:solidFill>
                  <a:latin typeface="Arial"/>
                  <a:cs typeface="Arial"/>
                </a:rPr>
                <a:t>3</a:t>
              </a:r>
              <a:endParaRPr sz="600">
                <a:solidFill>
                  <a:schemeClr val="bg1"/>
                </a:solidFill>
                <a:latin typeface="Arial"/>
                <a:cs typeface="Arial"/>
              </a:endParaRPr>
            </a:p>
          </p:txBody>
        </p:sp>
        <p:sp>
          <p:nvSpPr>
            <p:cNvPr id="1728" name="object 135"/>
            <p:cNvSpPr txBox="1"/>
            <p:nvPr/>
          </p:nvSpPr>
          <p:spPr>
            <a:xfrm>
              <a:off x="3219599"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593</a:t>
              </a:r>
              <a:r>
                <a:rPr sz="600" spc="15" dirty="0">
                  <a:solidFill>
                    <a:schemeClr val="bg1"/>
                  </a:solidFill>
                  <a:latin typeface="Arial"/>
                  <a:cs typeface="Arial"/>
                </a:rPr>
                <a:t>,</a:t>
              </a:r>
              <a:r>
                <a:rPr sz="600" spc="-15" dirty="0">
                  <a:solidFill>
                    <a:schemeClr val="bg1"/>
                  </a:solidFill>
                  <a:latin typeface="Arial"/>
                  <a:cs typeface="Arial"/>
                </a:rPr>
                <a:t>87</a:t>
              </a:r>
              <a:r>
                <a:rPr sz="600" dirty="0">
                  <a:solidFill>
                    <a:schemeClr val="bg1"/>
                  </a:solidFill>
                  <a:latin typeface="Arial"/>
                  <a:cs typeface="Arial"/>
                </a:rPr>
                <a:t>1</a:t>
              </a:r>
              <a:endParaRPr sz="600">
                <a:solidFill>
                  <a:schemeClr val="bg1"/>
                </a:solidFill>
                <a:latin typeface="Arial"/>
                <a:cs typeface="Arial"/>
              </a:endParaRPr>
            </a:p>
          </p:txBody>
        </p:sp>
        <p:sp>
          <p:nvSpPr>
            <p:cNvPr id="1729" name="object 136"/>
            <p:cNvSpPr txBox="1"/>
            <p:nvPr/>
          </p:nvSpPr>
          <p:spPr>
            <a:xfrm>
              <a:off x="3219599"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316</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6</a:t>
              </a:r>
              <a:endParaRPr sz="600">
                <a:solidFill>
                  <a:schemeClr val="bg1"/>
                </a:solidFill>
                <a:latin typeface="Arial"/>
                <a:cs typeface="Arial"/>
              </a:endParaRPr>
            </a:p>
          </p:txBody>
        </p:sp>
        <p:sp>
          <p:nvSpPr>
            <p:cNvPr id="1730" name="object 137"/>
            <p:cNvSpPr txBox="1"/>
            <p:nvPr/>
          </p:nvSpPr>
          <p:spPr>
            <a:xfrm>
              <a:off x="3219599" y="54229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134</a:t>
              </a:r>
              <a:r>
                <a:rPr sz="600" spc="15" dirty="0">
                  <a:solidFill>
                    <a:schemeClr val="bg1"/>
                  </a:solidFill>
                  <a:latin typeface="Arial"/>
                  <a:cs typeface="Arial"/>
                </a:rPr>
                <a:t>,</a:t>
              </a:r>
              <a:r>
                <a:rPr sz="600" spc="-15" dirty="0">
                  <a:solidFill>
                    <a:schemeClr val="bg1"/>
                  </a:solidFill>
                  <a:latin typeface="Arial"/>
                  <a:cs typeface="Arial"/>
                </a:rPr>
                <a:t>11</a:t>
              </a:r>
              <a:r>
                <a:rPr sz="600" dirty="0">
                  <a:solidFill>
                    <a:schemeClr val="bg1"/>
                  </a:solidFill>
                  <a:latin typeface="Arial"/>
                  <a:cs typeface="Arial"/>
                </a:rPr>
                <a:t>7</a:t>
              </a:r>
              <a:endParaRPr sz="600">
                <a:solidFill>
                  <a:schemeClr val="bg1"/>
                </a:solidFill>
                <a:latin typeface="Arial"/>
                <a:cs typeface="Arial"/>
              </a:endParaRPr>
            </a:p>
          </p:txBody>
        </p:sp>
        <p:sp>
          <p:nvSpPr>
            <p:cNvPr id="1731" name="object 138"/>
            <p:cNvSpPr txBox="1"/>
            <p:nvPr/>
          </p:nvSpPr>
          <p:spPr>
            <a:xfrm>
              <a:off x="3219599" y="4919311"/>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312</a:t>
              </a:r>
              <a:r>
                <a:rPr sz="600" spc="15" dirty="0">
                  <a:solidFill>
                    <a:schemeClr val="bg1"/>
                  </a:solidFill>
                  <a:latin typeface="Arial"/>
                  <a:cs typeface="Arial"/>
                </a:rPr>
                <a:t>,</a:t>
              </a:r>
              <a:r>
                <a:rPr sz="600" spc="-15" dirty="0">
                  <a:solidFill>
                    <a:schemeClr val="bg1"/>
                  </a:solidFill>
                  <a:latin typeface="Arial"/>
                  <a:cs typeface="Arial"/>
                </a:rPr>
                <a:t>56</a:t>
              </a:r>
              <a:r>
                <a:rPr sz="600" dirty="0">
                  <a:solidFill>
                    <a:schemeClr val="bg1"/>
                  </a:solidFill>
                  <a:latin typeface="Arial"/>
                  <a:cs typeface="Arial"/>
                </a:rPr>
                <a:t>2</a:t>
              </a:r>
              <a:endParaRPr sz="600">
                <a:solidFill>
                  <a:schemeClr val="bg1"/>
                </a:solidFill>
                <a:latin typeface="Arial"/>
                <a:cs typeface="Arial"/>
              </a:endParaRPr>
            </a:p>
          </p:txBody>
        </p:sp>
        <p:sp>
          <p:nvSpPr>
            <p:cNvPr id="1732" name="object 139"/>
            <p:cNvSpPr txBox="1"/>
            <p:nvPr/>
          </p:nvSpPr>
          <p:spPr>
            <a:xfrm>
              <a:off x="3219598" y="4416108"/>
              <a:ext cx="106238" cy="333375"/>
            </a:xfrm>
            <a:prstGeom prst="rect">
              <a:avLst/>
            </a:prstGeom>
          </p:spPr>
          <p:txBody>
            <a:bodyPr vert="vert270" wrap="square" lIns="0" tIns="8255" rIns="0" bIns="0" rtlCol="0">
              <a:spAutoFit/>
            </a:bodyPr>
            <a:lstStyle/>
            <a:p>
              <a:pPr marL="12700">
                <a:lnSpc>
                  <a:spcPct val="100000"/>
                </a:lnSpc>
                <a:spcBef>
                  <a:spcPts val="65"/>
                </a:spcBef>
              </a:pPr>
              <a:r>
                <a:rPr sz="600" spc="-20" dirty="0">
                  <a:solidFill>
                    <a:schemeClr val="bg1"/>
                  </a:solidFill>
                  <a:latin typeface="Arial"/>
                  <a:cs typeface="Arial"/>
                </a:rPr>
                <a:t>-</a:t>
              </a:r>
              <a:r>
                <a:rPr sz="600" spc="-15" dirty="0">
                  <a:solidFill>
                    <a:schemeClr val="bg1"/>
                  </a:solidFill>
                  <a:latin typeface="Arial"/>
                  <a:cs typeface="Arial"/>
                </a:rPr>
                <a:t>385</a:t>
              </a:r>
              <a:r>
                <a:rPr sz="600" spc="15" dirty="0">
                  <a:solidFill>
                    <a:schemeClr val="bg1"/>
                  </a:solidFill>
                  <a:latin typeface="Arial"/>
                  <a:cs typeface="Arial"/>
                </a:rPr>
                <a:t>,</a:t>
              </a:r>
              <a:r>
                <a:rPr sz="600" spc="-15" dirty="0">
                  <a:solidFill>
                    <a:schemeClr val="bg1"/>
                  </a:solidFill>
                  <a:latin typeface="Arial"/>
                  <a:cs typeface="Arial"/>
                </a:rPr>
                <a:t>87</a:t>
              </a:r>
              <a:r>
                <a:rPr sz="600" dirty="0">
                  <a:solidFill>
                    <a:schemeClr val="bg1"/>
                  </a:solidFill>
                  <a:latin typeface="Arial"/>
                  <a:cs typeface="Arial"/>
                </a:rPr>
                <a:t>9</a:t>
              </a:r>
              <a:endParaRPr sz="600">
                <a:solidFill>
                  <a:schemeClr val="bg1"/>
                </a:solidFill>
                <a:latin typeface="Arial"/>
                <a:cs typeface="Arial"/>
              </a:endParaRPr>
            </a:p>
          </p:txBody>
        </p:sp>
        <p:sp>
          <p:nvSpPr>
            <p:cNvPr id="1733" name="object 140"/>
            <p:cNvSpPr txBox="1"/>
            <p:nvPr/>
          </p:nvSpPr>
          <p:spPr>
            <a:xfrm>
              <a:off x="3219598" y="3912686"/>
              <a:ext cx="106238" cy="333375"/>
            </a:xfrm>
            <a:prstGeom prst="rect">
              <a:avLst/>
            </a:prstGeom>
          </p:spPr>
          <p:txBody>
            <a:bodyPr vert="vert270" wrap="square" lIns="0" tIns="8255" rIns="0" bIns="0" rtlCol="0">
              <a:spAutoFit/>
            </a:bodyPr>
            <a:lstStyle/>
            <a:p>
              <a:pPr marL="12700">
                <a:lnSpc>
                  <a:spcPct val="100000"/>
                </a:lnSpc>
                <a:spcBef>
                  <a:spcPts val="65"/>
                </a:spcBef>
              </a:pPr>
              <a:r>
                <a:rPr sz="600" spc="-20" dirty="0">
                  <a:solidFill>
                    <a:schemeClr val="bg1"/>
                  </a:solidFill>
                  <a:latin typeface="Arial"/>
                  <a:cs typeface="Arial"/>
                </a:rPr>
                <a:t>-</a:t>
              </a:r>
              <a:r>
                <a:rPr sz="600" spc="-15" dirty="0">
                  <a:solidFill>
                    <a:schemeClr val="bg1"/>
                  </a:solidFill>
                  <a:latin typeface="Arial"/>
                  <a:cs typeface="Arial"/>
                </a:rPr>
                <a:t>176</a:t>
              </a:r>
              <a:r>
                <a:rPr sz="600" spc="15" dirty="0">
                  <a:solidFill>
                    <a:schemeClr val="bg1"/>
                  </a:solidFill>
                  <a:latin typeface="Arial"/>
                  <a:cs typeface="Arial"/>
                </a:rPr>
                <a:t>,</a:t>
              </a:r>
              <a:r>
                <a:rPr sz="600" spc="-15" dirty="0">
                  <a:solidFill>
                    <a:schemeClr val="bg1"/>
                  </a:solidFill>
                  <a:latin typeface="Arial"/>
                  <a:cs typeface="Arial"/>
                </a:rPr>
                <a:t>11</a:t>
              </a:r>
              <a:r>
                <a:rPr sz="600" dirty="0">
                  <a:solidFill>
                    <a:schemeClr val="bg1"/>
                  </a:solidFill>
                  <a:latin typeface="Arial"/>
                  <a:cs typeface="Arial"/>
                </a:rPr>
                <a:t>9</a:t>
              </a:r>
              <a:endParaRPr sz="600">
                <a:solidFill>
                  <a:schemeClr val="bg1"/>
                </a:solidFill>
                <a:latin typeface="Arial"/>
                <a:cs typeface="Arial"/>
              </a:endParaRPr>
            </a:p>
          </p:txBody>
        </p:sp>
        <p:sp>
          <p:nvSpPr>
            <p:cNvPr id="1734" name="object 141"/>
            <p:cNvSpPr txBox="1"/>
            <p:nvPr/>
          </p:nvSpPr>
          <p:spPr>
            <a:xfrm>
              <a:off x="3219599" y="3409196"/>
              <a:ext cx="106238" cy="247650"/>
            </a:xfrm>
            <a:prstGeom prst="rect">
              <a:avLst/>
            </a:prstGeom>
          </p:spPr>
          <p:txBody>
            <a:bodyPr vert="vert270" wrap="square" lIns="0" tIns="8255" rIns="0" bIns="0" rtlCol="0">
              <a:spAutoFit/>
            </a:bodyPr>
            <a:lstStyle/>
            <a:p>
              <a:pPr marL="12700">
                <a:lnSpc>
                  <a:spcPct val="100000"/>
                </a:lnSpc>
                <a:spcBef>
                  <a:spcPts val="65"/>
                </a:spcBef>
              </a:pPr>
              <a:r>
                <a:rPr sz="600" spc="-20" dirty="0">
                  <a:solidFill>
                    <a:schemeClr val="bg1"/>
                  </a:solidFill>
                  <a:latin typeface="Arial"/>
                  <a:cs typeface="Arial"/>
                </a:rPr>
                <a:t>-</a:t>
              </a: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36</a:t>
              </a:r>
              <a:r>
                <a:rPr sz="600" dirty="0">
                  <a:solidFill>
                    <a:schemeClr val="bg1"/>
                  </a:solidFill>
                  <a:latin typeface="Arial"/>
                  <a:cs typeface="Arial"/>
                </a:rPr>
                <a:t>9</a:t>
              </a:r>
              <a:endParaRPr sz="600">
                <a:solidFill>
                  <a:schemeClr val="bg1"/>
                </a:solidFill>
                <a:latin typeface="Arial"/>
                <a:cs typeface="Arial"/>
              </a:endParaRPr>
            </a:p>
          </p:txBody>
        </p:sp>
        <p:sp>
          <p:nvSpPr>
            <p:cNvPr id="1735" name="object 142"/>
            <p:cNvSpPr txBox="1"/>
            <p:nvPr/>
          </p:nvSpPr>
          <p:spPr>
            <a:xfrm>
              <a:off x="3219599" y="2905868"/>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393</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1</a:t>
              </a:r>
              <a:endParaRPr sz="600">
                <a:solidFill>
                  <a:schemeClr val="bg1"/>
                </a:solidFill>
                <a:latin typeface="Arial"/>
                <a:cs typeface="Arial"/>
              </a:endParaRPr>
            </a:p>
          </p:txBody>
        </p:sp>
        <p:sp>
          <p:nvSpPr>
            <p:cNvPr id="1736" name="object 143"/>
            <p:cNvSpPr txBox="1"/>
            <p:nvPr/>
          </p:nvSpPr>
          <p:spPr>
            <a:xfrm>
              <a:off x="3219599" y="2402447"/>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696</a:t>
              </a:r>
              <a:r>
                <a:rPr sz="600" spc="15" dirty="0">
                  <a:solidFill>
                    <a:schemeClr val="bg1"/>
                  </a:solidFill>
                  <a:latin typeface="Arial"/>
                  <a:cs typeface="Arial"/>
                </a:rPr>
                <a:t>,</a:t>
              </a:r>
              <a:r>
                <a:rPr sz="600" spc="-15" dirty="0">
                  <a:solidFill>
                    <a:schemeClr val="bg1"/>
                  </a:solidFill>
                  <a:latin typeface="Arial"/>
                  <a:cs typeface="Arial"/>
                </a:rPr>
                <a:t>69</a:t>
              </a:r>
              <a:r>
                <a:rPr sz="600" dirty="0">
                  <a:solidFill>
                    <a:schemeClr val="bg1"/>
                  </a:solidFill>
                  <a:latin typeface="Arial"/>
                  <a:cs typeface="Arial"/>
                </a:rPr>
                <a:t>3</a:t>
              </a:r>
              <a:endParaRPr sz="600">
                <a:solidFill>
                  <a:schemeClr val="bg1"/>
                </a:solidFill>
                <a:latin typeface="Arial"/>
                <a:cs typeface="Arial"/>
              </a:endParaRPr>
            </a:p>
          </p:txBody>
        </p:sp>
        <p:sp>
          <p:nvSpPr>
            <p:cNvPr id="1737" name="object 144"/>
            <p:cNvSpPr txBox="1"/>
            <p:nvPr/>
          </p:nvSpPr>
          <p:spPr>
            <a:xfrm>
              <a:off x="3219599" y="189928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011</a:t>
              </a:r>
              <a:r>
                <a:rPr sz="600" spc="15" dirty="0">
                  <a:solidFill>
                    <a:schemeClr val="bg1"/>
                  </a:solidFill>
                  <a:latin typeface="Arial"/>
                  <a:cs typeface="Arial"/>
                </a:rPr>
                <a:t>,</a:t>
              </a:r>
              <a:r>
                <a:rPr sz="600" spc="-15" dirty="0">
                  <a:solidFill>
                    <a:schemeClr val="bg1"/>
                  </a:solidFill>
                  <a:latin typeface="Arial"/>
                  <a:cs typeface="Arial"/>
                </a:rPr>
                <a:t>86</a:t>
              </a:r>
              <a:r>
                <a:rPr sz="600" dirty="0">
                  <a:solidFill>
                    <a:schemeClr val="bg1"/>
                  </a:solidFill>
                  <a:latin typeface="Arial"/>
                  <a:cs typeface="Arial"/>
                </a:rPr>
                <a:t>5</a:t>
              </a:r>
              <a:endParaRPr sz="600">
                <a:solidFill>
                  <a:schemeClr val="bg1"/>
                </a:solidFill>
                <a:latin typeface="Arial"/>
                <a:cs typeface="Arial"/>
              </a:endParaRPr>
            </a:p>
          </p:txBody>
        </p:sp>
        <p:sp>
          <p:nvSpPr>
            <p:cNvPr id="1738" name="object 145"/>
            <p:cNvSpPr txBox="1"/>
            <p:nvPr/>
          </p:nvSpPr>
          <p:spPr>
            <a:xfrm>
              <a:off x="3219599" y="13958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311</a:t>
              </a:r>
              <a:r>
                <a:rPr sz="600" spc="15" dirty="0">
                  <a:solidFill>
                    <a:schemeClr val="bg1"/>
                  </a:solidFill>
                  <a:latin typeface="Arial"/>
                  <a:cs typeface="Arial"/>
                </a:rPr>
                <a:t>,</a:t>
              </a:r>
              <a:r>
                <a:rPr sz="600" spc="-15" dirty="0">
                  <a:solidFill>
                    <a:schemeClr val="bg1"/>
                  </a:solidFill>
                  <a:latin typeface="Arial"/>
                  <a:cs typeface="Arial"/>
                </a:rPr>
                <a:t>48</a:t>
              </a:r>
              <a:r>
                <a:rPr sz="600" dirty="0">
                  <a:solidFill>
                    <a:schemeClr val="bg1"/>
                  </a:solidFill>
                  <a:latin typeface="Arial"/>
                  <a:cs typeface="Arial"/>
                </a:rPr>
                <a:t>5</a:t>
              </a:r>
              <a:endParaRPr sz="600">
                <a:solidFill>
                  <a:schemeClr val="bg1"/>
                </a:solidFill>
                <a:latin typeface="Arial"/>
                <a:cs typeface="Arial"/>
              </a:endParaRPr>
            </a:p>
          </p:txBody>
        </p:sp>
        <p:sp>
          <p:nvSpPr>
            <p:cNvPr id="1739" name="object 146"/>
            <p:cNvSpPr txBox="1"/>
            <p:nvPr/>
          </p:nvSpPr>
          <p:spPr>
            <a:xfrm>
              <a:off x="3219599" y="892440"/>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606</a:t>
              </a:r>
              <a:r>
                <a:rPr sz="600" spc="15" dirty="0">
                  <a:solidFill>
                    <a:schemeClr val="bg1"/>
                  </a:solidFill>
                  <a:latin typeface="Arial"/>
                  <a:cs typeface="Arial"/>
                </a:rPr>
                <a:t>,</a:t>
              </a:r>
              <a:r>
                <a:rPr sz="600" spc="-15" dirty="0">
                  <a:solidFill>
                    <a:schemeClr val="bg1"/>
                  </a:solidFill>
                  <a:latin typeface="Arial"/>
                  <a:cs typeface="Arial"/>
                </a:rPr>
                <a:t>42</a:t>
              </a:r>
              <a:r>
                <a:rPr sz="600" dirty="0">
                  <a:solidFill>
                    <a:schemeClr val="bg1"/>
                  </a:solidFill>
                  <a:latin typeface="Arial"/>
                  <a:cs typeface="Arial"/>
                </a:rPr>
                <a:t>3</a:t>
              </a:r>
              <a:endParaRPr sz="600">
                <a:solidFill>
                  <a:schemeClr val="bg1"/>
                </a:solidFill>
                <a:latin typeface="Arial"/>
                <a:cs typeface="Arial"/>
              </a:endParaRPr>
            </a:p>
          </p:txBody>
        </p:sp>
        <p:sp>
          <p:nvSpPr>
            <p:cNvPr id="1740" name="object 147"/>
            <p:cNvSpPr/>
            <p:nvPr/>
          </p:nvSpPr>
          <p:spPr>
            <a:xfrm>
              <a:off x="3733015" y="7449904"/>
              <a:ext cx="0" cy="349885"/>
            </a:xfrm>
            <a:custGeom>
              <a:avLst/>
              <a:gdLst/>
              <a:ahLst/>
              <a:cxnLst/>
              <a:rect l="l" t="t" r="r" b="b"/>
              <a:pathLst>
                <a:path h="349884">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1" name="object 148"/>
            <p:cNvSpPr/>
            <p:nvPr/>
          </p:nvSpPr>
          <p:spPr>
            <a:xfrm>
              <a:off x="3733015" y="6946441"/>
              <a:ext cx="0" cy="350520"/>
            </a:xfrm>
            <a:custGeom>
              <a:avLst/>
              <a:gdLst/>
              <a:ahLst/>
              <a:cxnLst/>
              <a:rect l="l" t="t" r="r" b="b"/>
              <a:pathLst>
                <a:path h="350520">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742" name="object 149"/>
            <p:cNvSpPr/>
            <p:nvPr/>
          </p:nvSpPr>
          <p:spPr>
            <a:xfrm>
              <a:off x="3733015" y="6443225"/>
              <a:ext cx="0" cy="349885"/>
            </a:xfrm>
            <a:custGeom>
              <a:avLst/>
              <a:gdLst/>
              <a:ahLst/>
              <a:cxnLst/>
              <a:rect l="l" t="t" r="r" b="b"/>
              <a:pathLst>
                <a:path h="349884">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3" name="object 150"/>
            <p:cNvSpPr/>
            <p:nvPr/>
          </p:nvSpPr>
          <p:spPr>
            <a:xfrm>
              <a:off x="3733015" y="5939886"/>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4" name="object 151"/>
            <p:cNvSpPr/>
            <p:nvPr/>
          </p:nvSpPr>
          <p:spPr>
            <a:xfrm>
              <a:off x="3733015" y="5436383"/>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5" name="object 152"/>
            <p:cNvSpPr/>
            <p:nvPr/>
          </p:nvSpPr>
          <p:spPr>
            <a:xfrm>
              <a:off x="3733015" y="4932962"/>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6" name="object 153"/>
            <p:cNvSpPr/>
            <p:nvPr/>
          </p:nvSpPr>
          <p:spPr>
            <a:xfrm>
              <a:off x="3733015" y="4429581"/>
              <a:ext cx="0" cy="350520"/>
            </a:xfrm>
            <a:custGeom>
              <a:avLst/>
              <a:gdLst/>
              <a:ahLst/>
              <a:cxnLst/>
              <a:rect l="l" t="t" r="r" b="b"/>
              <a:pathLst>
                <a:path h="350520">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747" name="object 154"/>
            <p:cNvSpPr/>
            <p:nvPr/>
          </p:nvSpPr>
          <p:spPr>
            <a:xfrm>
              <a:off x="3733015" y="3926365"/>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8" name="object 155"/>
            <p:cNvSpPr/>
            <p:nvPr/>
          </p:nvSpPr>
          <p:spPr>
            <a:xfrm>
              <a:off x="3733015" y="3422944"/>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49" name="object 156"/>
            <p:cNvSpPr/>
            <p:nvPr/>
          </p:nvSpPr>
          <p:spPr>
            <a:xfrm>
              <a:off x="3733015" y="2919523"/>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50" name="object 157"/>
            <p:cNvSpPr/>
            <p:nvPr/>
          </p:nvSpPr>
          <p:spPr>
            <a:xfrm>
              <a:off x="3733015" y="2416061"/>
              <a:ext cx="0" cy="350520"/>
            </a:xfrm>
            <a:custGeom>
              <a:avLst/>
              <a:gdLst/>
              <a:ahLst/>
              <a:cxnLst/>
              <a:rect l="l" t="t" r="r" b="b"/>
              <a:pathLst>
                <a:path h="350519">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751" name="object 158"/>
            <p:cNvSpPr/>
            <p:nvPr/>
          </p:nvSpPr>
          <p:spPr>
            <a:xfrm>
              <a:off x="3733015" y="1912640"/>
              <a:ext cx="0" cy="350520"/>
            </a:xfrm>
            <a:custGeom>
              <a:avLst/>
              <a:gdLst/>
              <a:ahLst/>
              <a:cxnLst/>
              <a:rect l="l" t="t" r="r" b="b"/>
              <a:pathLst>
                <a:path h="350519">
                  <a:moveTo>
                    <a:pt x="0" y="0"/>
                  </a:moveTo>
                  <a:lnTo>
                    <a:pt x="0" y="350063"/>
                  </a:lnTo>
                </a:path>
              </a:pathLst>
            </a:custGeom>
            <a:ln w="6131">
              <a:solidFill>
                <a:srgbClr val="000000"/>
              </a:solidFill>
            </a:ln>
          </p:spPr>
          <p:txBody>
            <a:bodyPr wrap="square" lIns="0" tIns="0" rIns="0" bIns="0" rtlCol="0"/>
            <a:lstStyle/>
            <a:p>
              <a:endParaRPr>
                <a:solidFill>
                  <a:schemeClr val="bg1"/>
                </a:solidFill>
              </a:endParaRPr>
            </a:p>
          </p:txBody>
        </p:sp>
        <p:sp>
          <p:nvSpPr>
            <p:cNvPr id="1752" name="object 159"/>
            <p:cNvSpPr/>
            <p:nvPr/>
          </p:nvSpPr>
          <p:spPr>
            <a:xfrm>
              <a:off x="3733015" y="1409505"/>
              <a:ext cx="0" cy="349885"/>
            </a:xfrm>
            <a:custGeom>
              <a:avLst/>
              <a:gdLst/>
              <a:ahLst/>
              <a:cxnLst/>
              <a:rect l="l" t="t" r="r" b="b"/>
              <a:pathLst>
                <a:path h="349885">
                  <a:moveTo>
                    <a:pt x="0" y="0"/>
                  </a:moveTo>
                  <a:lnTo>
                    <a:pt x="0" y="349859"/>
                  </a:lnTo>
                </a:path>
              </a:pathLst>
            </a:custGeom>
            <a:ln w="6131">
              <a:solidFill>
                <a:srgbClr val="000000"/>
              </a:solidFill>
            </a:ln>
          </p:spPr>
          <p:txBody>
            <a:bodyPr wrap="square" lIns="0" tIns="0" rIns="0" bIns="0" rtlCol="0"/>
            <a:lstStyle/>
            <a:p>
              <a:endParaRPr>
                <a:solidFill>
                  <a:schemeClr val="bg1"/>
                </a:solidFill>
              </a:endParaRPr>
            </a:p>
          </p:txBody>
        </p:sp>
        <p:sp>
          <p:nvSpPr>
            <p:cNvPr id="1753" name="object 160"/>
            <p:cNvSpPr/>
            <p:nvPr/>
          </p:nvSpPr>
          <p:spPr>
            <a:xfrm>
              <a:off x="3733015" y="906002"/>
              <a:ext cx="0" cy="393065"/>
            </a:xfrm>
            <a:custGeom>
              <a:avLst/>
              <a:gdLst/>
              <a:ahLst/>
              <a:cxnLst/>
              <a:rect l="l" t="t" r="r" b="b"/>
              <a:pathLst>
                <a:path h="393065">
                  <a:moveTo>
                    <a:pt x="0" y="0"/>
                  </a:moveTo>
                  <a:lnTo>
                    <a:pt x="0" y="392799"/>
                  </a:lnTo>
                </a:path>
              </a:pathLst>
            </a:custGeom>
            <a:ln w="6131">
              <a:solidFill>
                <a:srgbClr val="000000"/>
              </a:solidFill>
            </a:ln>
          </p:spPr>
          <p:txBody>
            <a:bodyPr wrap="square" lIns="0" tIns="0" rIns="0" bIns="0" rtlCol="0"/>
            <a:lstStyle/>
            <a:p>
              <a:endParaRPr>
                <a:solidFill>
                  <a:schemeClr val="bg1"/>
                </a:solidFill>
              </a:endParaRPr>
            </a:p>
          </p:txBody>
        </p:sp>
        <p:sp>
          <p:nvSpPr>
            <p:cNvPr id="1754" name="object 161"/>
            <p:cNvSpPr txBox="1"/>
            <p:nvPr/>
          </p:nvSpPr>
          <p:spPr>
            <a:xfrm>
              <a:off x="3400166" y="8290603"/>
              <a:ext cx="696446" cy="1044575"/>
            </a:xfrm>
            <a:prstGeom prst="rect">
              <a:avLst/>
            </a:prstGeom>
          </p:spPr>
          <p:txBody>
            <a:bodyPr vert="vert270" wrap="square" lIns="0" tIns="8255" rIns="0" bIns="0" rtlCol="0">
              <a:spAutoFit/>
            </a:bodyPr>
            <a:lstStyle/>
            <a:p>
              <a:pPr marL="12700">
                <a:lnSpc>
                  <a:spcPct val="100000"/>
                </a:lnSpc>
                <a:spcBef>
                  <a:spcPts val="65"/>
                </a:spcBef>
              </a:pPr>
              <a:r>
                <a:rPr sz="600" b="1" spc="-20" dirty="0">
                  <a:solidFill>
                    <a:schemeClr val="bg1"/>
                  </a:solidFill>
                  <a:latin typeface="Arial"/>
                  <a:cs typeface="Arial"/>
                </a:rPr>
                <a:t>A</a:t>
              </a:r>
              <a:r>
                <a:rPr sz="600" b="1" spc="-15" dirty="0">
                  <a:solidFill>
                    <a:schemeClr val="bg1"/>
                  </a:solidFill>
                  <a:latin typeface="Arial"/>
                  <a:cs typeface="Arial"/>
                </a:rPr>
                <a:t>v</a:t>
              </a:r>
              <a:r>
                <a:rPr sz="600" b="1" spc="35" dirty="0">
                  <a:solidFill>
                    <a:schemeClr val="bg1"/>
                  </a:solidFill>
                  <a:latin typeface="Arial"/>
                  <a:cs typeface="Arial"/>
                </a:rPr>
                <a:t>a</a:t>
              </a:r>
              <a:r>
                <a:rPr sz="600" b="1" spc="15" dirty="0">
                  <a:solidFill>
                    <a:schemeClr val="bg1"/>
                  </a:solidFill>
                  <a:latin typeface="Arial"/>
                  <a:cs typeface="Arial"/>
                </a:rPr>
                <a:t>il</a:t>
              </a:r>
              <a:r>
                <a:rPr sz="600" b="1" spc="35" dirty="0">
                  <a:solidFill>
                    <a:schemeClr val="bg1"/>
                  </a:solidFill>
                  <a:latin typeface="Arial"/>
                  <a:cs typeface="Arial"/>
                </a:rPr>
                <a:t>a</a:t>
              </a:r>
              <a:r>
                <a:rPr sz="600" b="1" dirty="0">
                  <a:solidFill>
                    <a:schemeClr val="bg1"/>
                  </a:solidFill>
                  <a:latin typeface="Arial"/>
                  <a:cs typeface="Arial"/>
                </a:rPr>
                <a:t>b</a:t>
              </a:r>
              <a:r>
                <a:rPr sz="600" b="1" spc="15" dirty="0">
                  <a:solidFill>
                    <a:schemeClr val="bg1"/>
                  </a:solidFill>
                  <a:latin typeface="Arial"/>
                  <a:cs typeface="Arial"/>
                </a:rPr>
                <a:t>l</a:t>
              </a:r>
              <a:r>
                <a:rPr sz="600" b="1" dirty="0">
                  <a:solidFill>
                    <a:schemeClr val="bg1"/>
                  </a:solidFill>
                  <a:latin typeface="Arial"/>
                  <a:cs typeface="Arial"/>
                </a:rPr>
                <a:t>e</a:t>
              </a:r>
              <a:r>
                <a:rPr sz="600" b="1" spc="60" dirty="0">
                  <a:solidFill>
                    <a:schemeClr val="bg1"/>
                  </a:solidFill>
                  <a:latin typeface="Arial"/>
                  <a:cs typeface="Arial"/>
                </a:rPr>
                <a:t> </a:t>
              </a:r>
              <a:r>
                <a:rPr sz="600" b="1" spc="-20" dirty="0">
                  <a:solidFill>
                    <a:schemeClr val="bg1"/>
                  </a:solidFill>
                  <a:latin typeface="Arial"/>
                  <a:cs typeface="Arial"/>
                </a:rPr>
                <a:t>R</a:t>
              </a:r>
              <a:r>
                <a:rPr sz="600" b="1" spc="35" dirty="0">
                  <a:solidFill>
                    <a:schemeClr val="bg1"/>
                  </a:solidFill>
                  <a:latin typeface="Arial"/>
                  <a:cs typeface="Arial"/>
                </a:rPr>
                <a:t>e</a:t>
              </a:r>
              <a:r>
                <a:rPr sz="600" b="1" spc="-60" dirty="0">
                  <a:solidFill>
                    <a:schemeClr val="bg1"/>
                  </a:solidFill>
                  <a:latin typeface="Arial"/>
                  <a:cs typeface="Arial"/>
                </a:rPr>
                <a:t>s</a:t>
              </a:r>
              <a:r>
                <a:rPr sz="600" b="1" dirty="0">
                  <a:solidFill>
                    <a:schemeClr val="bg1"/>
                  </a:solidFill>
                  <a:latin typeface="Arial"/>
                  <a:cs typeface="Arial"/>
                </a:rPr>
                <a:t>ou</a:t>
              </a:r>
              <a:r>
                <a:rPr sz="600" b="1" spc="-5" dirty="0">
                  <a:solidFill>
                    <a:schemeClr val="bg1"/>
                  </a:solidFill>
                  <a:latin typeface="Arial"/>
                  <a:cs typeface="Arial"/>
                </a:rPr>
                <a:t>r</a:t>
              </a:r>
              <a:r>
                <a:rPr sz="600" b="1" spc="-15" dirty="0">
                  <a:solidFill>
                    <a:schemeClr val="bg1"/>
                  </a:solidFill>
                  <a:latin typeface="Arial"/>
                  <a:cs typeface="Arial"/>
                </a:rPr>
                <a:t>c</a:t>
              </a:r>
              <a:r>
                <a:rPr sz="600" b="1" spc="35" dirty="0">
                  <a:solidFill>
                    <a:schemeClr val="bg1"/>
                  </a:solidFill>
                  <a:latin typeface="Arial"/>
                  <a:cs typeface="Arial"/>
                </a:rPr>
                <a:t>e</a:t>
              </a:r>
              <a:r>
                <a:rPr sz="600" b="1" dirty="0">
                  <a:solidFill>
                    <a:schemeClr val="bg1"/>
                  </a:solidFill>
                  <a:latin typeface="Arial"/>
                  <a:cs typeface="Arial"/>
                </a:rPr>
                <a:t>s</a:t>
              </a:r>
              <a:r>
                <a:rPr sz="600" b="1" spc="-35" dirty="0">
                  <a:solidFill>
                    <a:schemeClr val="bg1"/>
                  </a:solidFill>
                  <a:latin typeface="Arial"/>
                  <a:cs typeface="Arial"/>
                </a:rPr>
                <a:t> </a:t>
              </a:r>
              <a:r>
                <a:rPr sz="600" b="1" spc="-20" dirty="0">
                  <a:solidFill>
                    <a:schemeClr val="bg1"/>
                  </a:solidFill>
                  <a:latin typeface="Arial"/>
                  <a:cs typeface="Arial"/>
                </a:rPr>
                <a:t>f</a:t>
              </a:r>
              <a:r>
                <a:rPr sz="600" b="1" spc="-5" dirty="0">
                  <a:solidFill>
                    <a:schemeClr val="bg1"/>
                  </a:solidFill>
                  <a:latin typeface="Arial"/>
                  <a:cs typeface="Arial"/>
                </a:rPr>
                <a:t>r</a:t>
              </a:r>
              <a:r>
                <a:rPr sz="600" b="1" dirty="0">
                  <a:solidFill>
                    <a:schemeClr val="bg1"/>
                  </a:solidFill>
                  <a:latin typeface="Arial"/>
                  <a:cs typeface="Arial"/>
                </a:rPr>
                <a:t>o</a:t>
              </a:r>
              <a:r>
                <a:rPr sz="600" b="1" spc="20" dirty="0">
                  <a:solidFill>
                    <a:schemeClr val="bg1"/>
                  </a:solidFill>
                  <a:latin typeface="Arial"/>
                  <a:cs typeface="Arial"/>
                </a:rPr>
                <a:t>m</a:t>
              </a:r>
              <a:r>
                <a:rPr sz="600" b="1" dirty="0">
                  <a:solidFill>
                    <a:schemeClr val="bg1"/>
                  </a:solidFill>
                  <a:latin typeface="Arial"/>
                  <a:cs typeface="Arial"/>
                </a:rPr>
                <a:t>:</a:t>
              </a:r>
              <a:endParaRPr sz="600">
                <a:solidFill>
                  <a:schemeClr val="bg1"/>
                </a:solidFill>
                <a:latin typeface="Arial"/>
                <a:cs typeface="Arial"/>
              </a:endParaRPr>
            </a:p>
            <a:p>
              <a:pPr marL="12700" marR="256540">
                <a:lnSpc>
                  <a:spcPts val="819"/>
                </a:lnSpc>
                <a:spcBef>
                  <a:spcPts val="40"/>
                </a:spcBef>
              </a:pPr>
              <a:r>
                <a:rPr sz="600" spc="-20" dirty="0">
                  <a:solidFill>
                    <a:schemeClr val="bg1"/>
                  </a:solidFill>
                  <a:latin typeface="Arial"/>
                  <a:cs typeface="Arial"/>
                </a:rPr>
                <a:t>N</a:t>
              </a:r>
              <a:r>
                <a:rPr sz="600" spc="-15" dirty="0">
                  <a:solidFill>
                    <a:schemeClr val="bg1"/>
                  </a:solidFill>
                  <a:latin typeface="Arial"/>
                  <a:cs typeface="Arial"/>
                </a:rPr>
                <a:t>e</a:t>
              </a:r>
              <a:r>
                <a:rPr sz="600" dirty="0">
                  <a:solidFill>
                    <a:schemeClr val="bg1"/>
                  </a:solidFill>
                  <a:latin typeface="Arial"/>
                  <a:cs typeface="Arial"/>
                </a:rPr>
                <a:t>t</a:t>
              </a:r>
              <a:r>
                <a:rPr sz="600" spc="40" dirty="0">
                  <a:solidFill>
                    <a:schemeClr val="bg1"/>
                  </a:solidFill>
                  <a:latin typeface="Arial"/>
                  <a:cs typeface="Arial"/>
                </a:rPr>
                <a:t> </a:t>
              </a:r>
              <a:r>
                <a:rPr sz="600" spc="5" dirty="0">
                  <a:solidFill>
                    <a:schemeClr val="bg1"/>
                  </a:solidFill>
                  <a:latin typeface="Arial"/>
                  <a:cs typeface="Arial"/>
                </a:rPr>
                <a:t>i</a:t>
              </a:r>
              <a:r>
                <a:rPr sz="600" spc="-15" dirty="0">
                  <a:solidFill>
                    <a:schemeClr val="bg1"/>
                  </a:solidFill>
                  <a:latin typeface="Arial"/>
                  <a:cs typeface="Arial"/>
                </a:rPr>
                <a:t>n</a:t>
              </a:r>
              <a:r>
                <a:rPr sz="600" spc="20" dirty="0">
                  <a:solidFill>
                    <a:schemeClr val="bg1"/>
                  </a:solidFill>
                  <a:latin typeface="Arial"/>
                  <a:cs typeface="Arial"/>
                </a:rPr>
                <a:t>c</a:t>
              </a:r>
              <a:r>
                <a:rPr sz="600" spc="-15" dirty="0">
                  <a:solidFill>
                    <a:schemeClr val="bg1"/>
                  </a:solidFill>
                  <a:latin typeface="Arial"/>
                  <a:cs typeface="Arial"/>
                </a:rPr>
                <a:t>o</a:t>
              </a:r>
              <a:r>
                <a:rPr sz="600" spc="5" dirty="0">
                  <a:solidFill>
                    <a:schemeClr val="bg1"/>
                  </a:solidFill>
                  <a:latin typeface="Arial"/>
                  <a:cs typeface="Arial"/>
                </a:rPr>
                <a:t>m</a:t>
              </a:r>
              <a:r>
                <a:rPr sz="600" dirty="0">
                  <a:solidFill>
                    <a:schemeClr val="bg1"/>
                  </a:solidFill>
                  <a:latin typeface="Arial"/>
                  <a:cs typeface="Arial"/>
                </a:rPr>
                <a:t>e </a:t>
              </a:r>
              <a:r>
                <a:rPr sz="600" spc="-20" dirty="0">
                  <a:solidFill>
                    <a:schemeClr val="bg1"/>
                  </a:solidFill>
                  <a:latin typeface="Arial"/>
                  <a:cs typeface="Arial"/>
                </a:rPr>
                <a:t>D</a:t>
              </a:r>
              <a:r>
                <a:rPr sz="600" spc="-15" dirty="0">
                  <a:solidFill>
                    <a:schemeClr val="bg1"/>
                  </a:solidFill>
                  <a:latin typeface="Arial"/>
                  <a:cs typeface="Arial"/>
                </a:rPr>
                <a:t>ep</a:t>
              </a:r>
              <a:r>
                <a:rPr sz="600" spc="-20" dirty="0">
                  <a:solidFill>
                    <a:schemeClr val="bg1"/>
                  </a:solidFill>
                  <a:latin typeface="Arial"/>
                  <a:cs typeface="Arial"/>
                </a:rPr>
                <a:t>r</a:t>
              </a:r>
              <a:r>
                <a:rPr sz="600" spc="-15" dirty="0">
                  <a:solidFill>
                    <a:schemeClr val="bg1"/>
                  </a:solidFill>
                  <a:latin typeface="Arial"/>
                  <a:cs typeface="Arial"/>
                </a:rPr>
                <a:t>e</a:t>
              </a:r>
              <a:r>
                <a:rPr sz="600" spc="20" dirty="0">
                  <a:solidFill>
                    <a:schemeClr val="bg1"/>
                  </a:solidFill>
                  <a:latin typeface="Arial"/>
                  <a:cs typeface="Arial"/>
                </a:rPr>
                <a:t>c</a:t>
              </a:r>
              <a:r>
                <a:rPr sz="600" spc="5" dirty="0">
                  <a:solidFill>
                    <a:schemeClr val="bg1"/>
                  </a:solidFill>
                  <a:latin typeface="Arial"/>
                  <a:cs typeface="Arial"/>
                </a:rPr>
                <a:t>i</a:t>
              </a:r>
              <a:r>
                <a:rPr sz="600" spc="-15" dirty="0">
                  <a:solidFill>
                    <a:schemeClr val="bg1"/>
                  </a:solidFill>
                  <a:latin typeface="Arial"/>
                  <a:cs typeface="Arial"/>
                </a:rPr>
                <a:t>a</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o</a:t>
              </a:r>
              <a:r>
                <a:rPr sz="600" dirty="0">
                  <a:solidFill>
                    <a:schemeClr val="bg1"/>
                  </a:solidFill>
                  <a:latin typeface="Arial"/>
                  <a:cs typeface="Arial"/>
                </a:rPr>
                <a:t>n</a:t>
              </a:r>
              <a:r>
                <a:rPr sz="600" spc="10" dirty="0">
                  <a:solidFill>
                    <a:schemeClr val="bg1"/>
                  </a:solidFill>
                  <a:latin typeface="Arial"/>
                  <a:cs typeface="Arial"/>
                </a:rPr>
                <a:t> </a:t>
              </a:r>
              <a:r>
                <a:rPr sz="600" spc="-15" dirty="0">
                  <a:solidFill>
                    <a:schemeClr val="bg1"/>
                  </a:solidFill>
                  <a:latin typeface="Arial"/>
                  <a:cs typeface="Arial"/>
                </a:rPr>
                <a:t>e</a:t>
              </a:r>
              <a:r>
                <a:rPr sz="600" spc="20" dirty="0">
                  <a:solidFill>
                    <a:schemeClr val="bg1"/>
                  </a:solidFill>
                  <a:latin typeface="Arial"/>
                  <a:cs typeface="Arial"/>
                </a:rPr>
                <a:t>x</a:t>
              </a:r>
              <a:r>
                <a:rPr sz="600" spc="-15" dirty="0">
                  <a:solidFill>
                    <a:schemeClr val="bg1"/>
                  </a:solidFill>
                  <a:latin typeface="Arial"/>
                  <a:cs typeface="Arial"/>
                </a:rPr>
                <a:t>pen</a:t>
              </a:r>
              <a:r>
                <a:rPr sz="600" spc="20" dirty="0">
                  <a:solidFill>
                    <a:schemeClr val="bg1"/>
                  </a:solidFill>
                  <a:latin typeface="Arial"/>
                  <a:cs typeface="Arial"/>
                </a:rPr>
                <a:t>s</a:t>
              </a:r>
              <a:r>
                <a:rPr sz="600" dirty="0">
                  <a:solidFill>
                    <a:schemeClr val="bg1"/>
                  </a:solidFill>
                  <a:latin typeface="Arial"/>
                  <a:cs typeface="Arial"/>
                </a:rPr>
                <a:t>e</a:t>
              </a:r>
              <a:endParaRPr sz="600">
                <a:solidFill>
                  <a:schemeClr val="bg1"/>
                </a:solidFill>
                <a:latin typeface="Arial"/>
                <a:cs typeface="Arial"/>
              </a:endParaRPr>
            </a:p>
            <a:p>
              <a:pPr marL="12700" marR="493395" indent="121920">
                <a:lnSpc>
                  <a:spcPts val="819"/>
                </a:lnSpc>
              </a:pPr>
              <a:r>
                <a:rPr sz="600" spc="20" dirty="0">
                  <a:solidFill>
                    <a:schemeClr val="bg1"/>
                  </a:solidFill>
                  <a:latin typeface="Arial"/>
                  <a:cs typeface="Arial"/>
                </a:rPr>
                <a:t>s</a:t>
              </a:r>
              <a:r>
                <a:rPr sz="600" spc="-15" dirty="0">
                  <a:solidFill>
                    <a:schemeClr val="bg1"/>
                  </a:solidFill>
                  <a:latin typeface="Arial"/>
                  <a:cs typeface="Arial"/>
                </a:rPr>
                <a:t>ub</a:t>
              </a:r>
              <a:r>
                <a:rPr sz="600" spc="15" dirty="0">
                  <a:solidFill>
                    <a:schemeClr val="bg1"/>
                  </a:solidFill>
                  <a:latin typeface="Arial"/>
                  <a:cs typeface="Arial"/>
                </a:rPr>
                <a:t>t</a:t>
              </a:r>
              <a:r>
                <a:rPr sz="600" spc="-15" dirty="0">
                  <a:solidFill>
                    <a:schemeClr val="bg1"/>
                  </a:solidFill>
                  <a:latin typeface="Arial"/>
                  <a:cs typeface="Arial"/>
                </a:rPr>
                <a:t>o</a:t>
              </a:r>
              <a:r>
                <a:rPr sz="600" spc="15" dirty="0">
                  <a:solidFill>
                    <a:schemeClr val="bg1"/>
                  </a:solidFill>
                  <a:latin typeface="Arial"/>
                  <a:cs typeface="Arial"/>
                </a:rPr>
                <a:t>t</a:t>
              </a:r>
              <a:r>
                <a:rPr sz="600" spc="-15" dirty="0">
                  <a:solidFill>
                    <a:schemeClr val="bg1"/>
                  </a:solidFill>
                  <a:latin typeface="Arial"/>
                  <a:cs typeface="Arial"/>
                </a:rPr>
                <a:t>a</a:t>
              </a:r>
              <a:r>
                <a:rPr sz="600" dirty="0">
                  <a:solidFill>
                    <a:schemeClr val="bg1"/>
                  </a:solidFill>
                  <a:latin typeface="Arial"/>
                  <a:cs typeface="Arial"/>
                </a:rPr>
                <a:t>l </a:t>
              </a:r>
              <a:r>
                <a:rPr sz="600" spc="15" dirty="0">
                  <a:solidFill>
                    <a:schemeClr val="bg1"/>
                  </a:solidFill>
                  <a:latin typeface="Arial"/>
                  <a:cs typeface="Arial"/>
                </a:rPr>
                <a:t>B</a:t>
              </a:r>
              <a:r>
                <a:rPr sz="600" spc="-15" dirty="0">
                  <a:solidFill>
                    <a:schemeClr val="bg1"/>
                  </a:solidFill>
                  <a:latin typeface="Arial"/>
                  <a:cs typeface="Arial"/>
                </a:rPr>
                <a:t>on</a:t>
              </a:r>
              <a:r>
                <a:rPr sz="600" dirty="0">
                  <a:solidFill>
                    <a:schemeClr val="bg1"/>
                  </a:solidFill>
                  <a:latin typeface="Arial"/>
                  <a:cs typeface="Arial"/>
                </a:rPr>
                <a:t>d</a:t>
              </a:r>
              <a:r>
                <a:rPr sz="600" spc="10" dirty="0">
                  <a:solidFill>
                    <a:schemeClr val="bg1"/>
                  </a:solidFill>
                  <a:latin typeface="Arial"/>
                  <a:cs typeface="Arial"/>
                </a:rPr>
                <a:t> </a:t>
              </a:r>
              <a:r>
                <a:rPr sz="600" spc="-15" dirty="0">
                  <a:solidFill>
                    <a:schemeClr val="bg1"/>
                  </a:solidFill>
                  <a:latin typeface="Arial"/>
                  <a:cs typeface="Arial"/>
                </a:rPr>
                <a:t>p</a:t>
              </a:r>
              <a:r>
                <a:rPr sz="600" spc="-20" dirty="0">
                  <a:solidFill>
                    <a:schemeClr val="bg1"/>
                  </a:solidFill>
                  <a:latin typeface="Arial"/>
                  <a:cs typeface="Arial"/>
                </a:rPr>
                <a:t>r</a:t>
              </a:r>
              <a:r>
                <a:rPr sz="600" spc="-15" dirty="0">
                  <a:solidFill>
                    <a:schemeClr val="bg1"/>
                  </a:solidFill>
                  <a:latin typeface="Arial"/>
                  <a:cs typeface="Arial"/>
                </a:rPr>
                <a:t>o</a:t>
              </a:r>
              <a:r>
                <a:rPr sz="600" spc="20" dirty="0">
                  <a:solidFill>
                    <a:schemeClr val="bg1"/>
                  </a:solidFill>
                  <a:latin typeface="Arial"/>
                  <a:cs typeface="Arial"/>
                </a:rPr>
                <a:t>c</a:t>
              </a:r>
              <a:r>
                <a:rPr sz="600" spc="-15" dirty="0">
                  <a:solidFill>
                    <a:schemeClr val="bg1"/>
                  </a:solidFill>
                  <a:latin typeface="Arial"/>
                  <a:cs typeface="Arial"/>
                </a:rPr>
                <a:t>eed</a:t>
              </a:r>
              <a:r>
                <a:rPr sz="600" dirty="0">
                  <a:solidFill>
                    <a:schemeClr val="bg1"/>
                  </a:solidFill>
                  <a:latin typeface="Arial"/>
                  <a:cs typeface="Arial"/>
                </a:rPr>
                <a:t>s </a:t>
              </a:r>
              <a:r>
                <a:rPr sz="600" spc="-15" dirty="0">
                  <a:solidFill>
                    <a:schemeClr val="bg1"/>
                  </a:solidFill>
                  <a:latin typeface="Arial"/>
                  <a:cs typeface="Arial"/>
                </a:rPr>
                <a:t>Loa</a:t>
              </a:r>
              <a:r>
                <a:rPr sz="600" dirty="0">
                  <a:solidFill>
                    <a:schemeClr val="bg1"/>
                  </a:solidFill>
                  <a:latin typeface="Arial"/>
                  <a:cs typeface="Arial"/>
                </a:rPr>
                <a:t>n</a:t>
              </a:r>
              <a:r>
                <a:rPr sz="600" spc="10" dirty="0">
                  <a:solidFill>
                    <a:schemeClr val="bg1"/>
                  </a:solidFill>
                  <a:latin typeface="Arial"/>
                  <a:cs typeface="Arial"/>
                </a:rPr>
                <a:t> </a:t>
              </a:r>
              <a:r>
                <a:rPr sz="600" spc="-15" dirty="0">
                  <a:solidFill>
                    <a:schemeClr val="bg1"/>
                  </a:solidFill>
                  <a:latin typeface="Arial"/>
                  <a:cs typeface="Arial"/>
                </a:rPr>
                <a:t>p</a:t>
              </a:r>
              <a:r>
                <a:rPr sz="600" spc="-20" dirty="0">
                  <a:solidFill>
                    <a:schemeClr val="bg1"/>
                  </a:solidFill>
                  <a:latin typeface="Arial"/>
                  <a:cs typeface="Arial"/>
                </a:rPr>
                <a:t>r</a:t>
              </a:r>
              <a:r>
                <a:rPr sz="600" spc="-15" dirty="0">
                  <a:solidFill>
                    <a:schemeClr val="bg1"/>
                  </a:solidFill>
                  <a:latin typeface="Arial"/>
                  <a:cs typeface="Arial"/>
                </a:rPr>
                <a:t>o</a:t>
              </a:r>
              <a:r>
                <a:rPr sz="600" spc="20" dirty="0">
                  <a:solidFill>
                    <a:schemeClr val="bg1"/>
                  </a:solidFill>
                  <a:latin typeface="Arial"/>
                  <a:cs typeface="Arial"/>
                </a:rPr>
                <a:t>c</a:t>
              </a:r>
              <a:r>
                <a:rPr sz="600" spc="-15" dirty="0">
                  <a:solidFill>
                    <a:schemeClr val="bg1"/>
                  </a:solidFill>
                  <a:latin typeface="Arial"/>
                  <a:cs typeface="Arial"/>
                </a:rPr>
                <a:t>eed</a:t>
              </a:r>
              <a:r>
                <a:rPr sz="600" dirty="0">
                  <a:solidFill>
                    <a:schemeClr val="bg1"/>
                  </a:solidFill>
                  <a:latin typeface="Arial"/>
                  <a:cs typeface="Arial"/>
                </a:rPr>
                <a:t>s</a:t>
              </a:r>
              <a:endParaRPr sz="600">
                <a:solidFill>
                  <a:schemeClr val="bg1"/>
                </a:solidFill>
                <a:latin typeface="Arial"/>
                <a:cs typeface="Arial"/>
              </a:endParaRPr>
            </a:p>
          </p:txBody>
        </p:sp>
        <p:sp>
          <p:nvSpPr>
            <p:cNvPr id="1755" name="object 162"/>
            <p:cNvSpPr txBox="1"/>
            <p:nvPr/>
          </p:nvSpPr>
          <p:spPr>
            <a:xfrm>
              <a:off x="3505446" y="7435764"/>
              <a:ext cx="590208" cy="37719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384</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046</a:t>
              </a:r>
              <a:r>
                <a:rPr sz="600" spc="15" dirty="0">
                  <a:solidFill>
                    <a:schemeClr val="bg1"/>
                  </a:solidFill>
                  <a:latin typeface="Arial"/>
                  <a:cs typeface="Arial"/>
                </a:rPr>
                <a:t>,</a:t>
              </a:r>
              <a:r>
                <a:rPr sz="600" spc="-15" dirty="0">
                  <a:solidFill>
                    <a:schemeClr val="bg1"/>
                  </a:solidFill>
                  <a:latin typeface="Arial"/>
                  <a:cs typeface="Arial"/>
                </a:rPr>
                <a:t>93</a:t>
              </a:r>
              <a:r>
                <a:rPr sz="600" dirty="0">
                  <a:solidFill>
                    <a:schemeClr val="bg1"/>
                  </a:solidFill>
                  <a:latin typeface="Arial"/>
                  <a:cs typeface="Arial"/>
                </a:rPr>
                <a:t>9</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431</a:t>
              </a:r>
              <a:r>
                <a:rPr sz="600" spc="15" dirty="0">
                  <a:solidFill>
                    <a:schemeClr val="bg1"/>
                  </a:solidFill>
                  <a:latin typeface="Arial"/>
                  <a:cs typeface="Arial"/>
                </a:rPr>
                <a:t>,</a:t>
              </a:r>
              <a:r>
                <a:rPr sz="600" spc="-15" dirty="0">
                  <a:solidFill>
                    <a:schemeClr val="bg1"/>
                  </a:solidFill>
                  <a:latin typeface="Arial"/>
                  <a:cs typeface="Arial"/>
                </a:rPr>
                <a:t>65</a:t>
              </a:r>
              <a:r>
                <a:rPr sz="600" dirty="0">
                  <a:solidFill>
                    <a:schemeClr val="bg1"/>
                  </a:solidFill>
                  <a:latin typeface="Arial"/>
                  <a:cs typeface="Arial"/>
                </a:rPr>
                <a:t>4</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000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56" name="object 163"/>
            <p:cNvSpPr txBox="1"/>
            <p:nvPr/>
          </p:nvSpPr>
          <p:spPr>
            <a:xfrm>
              <a:off x="3505446" y="6932589"/>
              <a:ext cx="590208" cy="37719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338</a:t>
              </a:r>
              <a:r>
                <a:rPr sz="600" spc="15" dirty="0">
                  <a:solidFill>
                    <a:schemeClr val="bg1"/>
                  </a:solidFill>
                  <a:latin typeface="Arial"/>
                  <a:cs typeface="Arial"/>
                </a:rPr>
                <a:t>,</a:t>
              </a:r>
              <a:r>
                <a:rPr sz="600" spc="-15" dirty="0">
                  <a:solidFill>
                    <a:schemeClr val="bg1"/>
                  </a:solidFill>
                  <a:latin typeface="Arial"/>
                  <a:cs typeface="Arial"/>
                </a:rPr>
                <a:t>44</a:t>
              </a:r>
              <a:r>
                <a:rPr sz="600" dirty="0">
                  <a:solidFill>
                    <a:schemeClr val="bg1"/>
                  </a:solidFill>
                  <a:latin typeface="Arial"/>
                  <a:cs typeface="Arial"/>
                </a:rPr>
                <a:t>3</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202</a:t>
              </a:r>
              <a:r>
                <a:rPr sz="600" spc="15" dirty="0">
                  <a:solidFill>
                    <a:schemeClr val="bg1"/>
                  </a:solidFill>
                  <a:latin typeface="Arial"/>
                  <a:cs typeface="Arial"/>
                </a:rPr>
                <a:t>,</a:t>
              </a:r>
              <a:r>
                <a:rPr sz="600" spc="-15" dirty="0">
                  <a:solidFill>
                    <a:schemeClr val="bg1"/>
                  </a:solidFill>
                  <a:latin typeface="Arial"/>
                  <a:cs typeface="Arial"/>
                </a:rPr>
                <a:t>64</a:t>
              </a:r>
              <a:r>
                <a:rPr sz="600" dirty="0">
                  <a:solidFill>
                    <a:schemeClr val="bg1"/>
                  </a:solidFill>
                  <a:latin typeface="Arial"/>
                  <a:cs typeface="Arial"/>
                </a:rPr>
                <a:t>8</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541</a:t>
              </a:r>
              <a:r>
                <a:rPr sz="600" spc="15" dirty="0">
                  <a:solidFill>
                    <a:schemeClr val="bg1"/>
                  </a:solidFill>
                  <a:latin typeface="Arial"/>
                  <a:cs typeface="Arial"/>
                </a:rPr>
                <a:t>,</a:t>
              </a:r>
              <a:r>
                <a:rPr sz="600" spc="-15" dirty="0">
                  <a:solidFill>
                    <a:schemeClr val="bg1"/>
                  </a:solidFill>
                  <a:latin typeface="Arial"/>
                  <a:cs typeface="Arial"/>
                </a:rPr>
                <a:t>09</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630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57" name="object 164"/>
            <p:cNvSpPr txBox="1"/>
            <p:nvPr/>
          </p:nvSpPr>
          <p:spPr>
            <a:xfrm>
              <a:off x="3505446" y="6429567"/>
              <a:ext cx="590208"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593</a:t>
              </a:r>
              <a:r>
                <a:rPr sz="600" spc="15" dirty="0">
                  <a:solidFill>
                    <a:schemeClr val="bg1"/>
                  </a:solidFill>
                  <a:latin typeface="Arial"/>
                  <a:cs typeface="Arial"/>
                </a:rPr>
                <a:t>,</a:t>
              </a:r>
              <a:r>
                <a:rPr sz="600" spc="-15" dirty="0">
                  <a:solidFill>
                    <a:schemeClr val="bg1"/>
                  </a:solidFill>
                  <a:latin typeface="Arial"/>
                  <a:cs typeface="Arial"/>
                </a:rPr>
                <a:t>87</a:t>
              </a:r>
              <a:r>
                <a:rPr sz="600" dirty="0">
                  <a:solidFill>
                    <a:schemeClr val="bg1"/>
                  </a:solidFill>
                  <a:latin typeface="Arial"/>
                  <a:cs typeface="Arial"/>
                </a:rPr>
                <a:t>1</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352</a:t>
              </a:r>
              <a:r>
                <a:rPr sz="600" spc="15" dirty="0">
                  <a:solidFill>
                    <a:schemeClr val="bg1"/>
                  </a:solidFill>
                  <a:latin typeface="Arial"/>
                  <a:cs typeface="Arial"/>
                </a:rPr>
                <a:t>,</a:t>
              </a:r>
              <a:r>
                <a:rPr sz="600" spc="-15" dirty="0">
                  <a:solidFill>
                    <a:schemeClr val="bg1"/>
                  </a:solidFill>
                  <a:latin typeface="Arial"/>
                  <a:cs typeface="Arial"/>
                </a:rPr>
                <a:t>89</a:t>
              </a:r>
              <a:r>
                <a:rPr sz="600" dirty="0">
                  <a:solidFill>
                    <a:schemeClr val="bg1"/>
                  </a:solidFill>
                  <a:latin typeface="Arial"/>
                  <a:cs typeface="Arial"/>
                </a:rPr>
                <a:t>1</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946</a:t>
              </a:r>
              <a:r>
                <a:rPr sz="600" spc="15" dirty="0">
                  <a:solidFill>
                    <a:schemeClr val="bg1"/>
                  </a:solidFill>
                  <a:latin typeface="Arial"/>
                  <a:cs typeface="Arial"/>
                </a:rPr>
                <a:t>,</a:t>
              </a:r>
              <a:r>
                <a:rPr sz="600" spc="-15" dirty="0">
                  <a:solidFill>
                    <a:schemeClr val="bg1"/>
                  </a:solidFill>
                  <a:latin typeface="Arial"/>
                  <a:cs typeface="Arial"/>
                </a:rPr>
                <a:t>76</a:t>
              </a:r>
              <a:r>
                <a:rPr sz="600" dirty="0">
                  <a:solidFill>
                    <a:schemeClr val="bg1"/>
                  </a:solidFill>
                  <a:latin typeface="Arial"/>
                  <a:cs typeface="Arial"/>
                </a:rPr>
                <a:t>2</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630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67310" algn="ctr">
                <a:lnSpc>
                  <a:spcPct val="100000"/>
                </a:lnSpc>
                <a:spcBef>
                  <a:spcPts val="100"/>
                </a:spcBef>
              </a:pPr>
              <a:r>
                <a:rPr sz="600" spc="-15" dirty="0">
                  <a:solidFill>
                    <a:schemeClr val="bg1"/>
                  </a:solidFill>
                  <a:latin typeface="Arial"/>
                  <a:cs typeface="Arial"/>
                </a:rPr>
                <a:t>722</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58" name="object 165"/>
            <p:cNvSpPr txBox="1"/>
            <p:nvPr/>
          </p:nvSpPr>
          <p:spPr>
            <a:xfrm>
              <a:off x="3505446" y="5926231"/>
              <a:ext cx="590208" cy="376555"/>
            </a:xfrm>
            <a:prstGeom prst="rect">
              <a:avLst/>
            </a:prstGeom>
          </p:spPr>
          <p:txBody>
            <a:bodyPr vert="vert270" wrap="square" lIns="0" tIns="8255" rIns="0" bIns="0" rtlCol="0">
              <a:spAutoFit/>
            </a:bodyPr>
            <a:lstStyle/>
            <a:p>
              <a:pPr algn="ctr">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316</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6</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697</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5</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013</a:t>
              </a:r>
              <a:r>
                <a:rPr sz="600" spc="15" dirty="0">
                  <a:solidFill>
                    <a:schemeClr val="bg1"/>
                  </a:solidFill>
                  <a:latin typeface="Arial"/>
                  <a:cs typeface="Arial"/>
                </a:rPr>
                <a:t>,</a:t>
              </a:r>
              <a:r>
                <a:rPr sz="600" spc="-15" dirty="0">
                  <a:solidFill>
                    <a:schemeClr val="bg1"/>
                  </a:solidFill>
                  <a:latin typeface="Arial"/>
                  <a:cs typeface="Arial"/>
                </a:rPr>
                <a:t>72</a:t>
              </a:r>
              <a:r>
                <a:rPr sz="600" dirty="0">
                  <a:solidFill>
                    <a:schemeClr val="bg1"/>
                  </a:solidFill>
                  <a:latin typeface="Arial"/>
                  <a:cs typeface="Arial"/>
                </a:rPr>
                <a:t>1</a:t>
              </a:r>
              <a:endParaRPr sz="600">
                <a:solidFill>
                  <a:schemeClr val="bg1"/>
                </a:solidFill>
                <a:latin typeface="Arial"/>
                <a:cs typeface="Arial"/>
              </a:endParaRPr>
            </a:p>
            <a:p>
              <a:pPr marL="67310" algn="ctr">
                <a:lnSpc>
                  <a:spcPct val="100000"/>
                </a:lnSpc>
                <a:spcBef>
                  <a:spcPts val="100"/>
                </a:spcBef>
              </a:pPr>
              <a:r>
                <a:rPr sz="600" spc="-15" dirty="0">
                  <a:solidFill>
                    <a:schemeClr val="bg1"/>
                  </a:solidFill>
                  <a:latin typeface="Arial"/>
                  <a:cs typeface="Arial"/>
                </a:rPr>
                <a:t>722</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67310" algn="ctr">
                <a:lnSpc>
                  <a:spcPct val="100000"/>
                </a:lnSpc>
                <a:spcBef>
                  <a:spcPts val="100"/>
                </a:spcBef>
              </a:pPr>
              <a:r>
                <a:rPr sz="600" spc="-15" dirty="0">
                  <a:solidFill>
                    <a:schemeClr val="bg1"/>
                  </a:solidFill>
                  <a:latin typeface="Arial"/>
                  <a:cs typeface="Arial"/>
                </a:rPr>
                <a:t>510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59" name="object 166"/>
            <p:cNvSpPr txBox="1"/>
            <p:nvPr/>
          </p:nvSpPr>
          <p:spPr>
            <a:xfrm>
              <a:off x="3505446" y="5422727"/>
              <a:ext cx="590208" cy="419734"/>
            </a:xfrm>
            <a:prstGeom prst="rect">
              <a:avLst/>
            </a:prstGeom>
          </p:spPr>
          <p:txBody>
            <a:bodyPr vert="vert270" wrap="square" lIns="0" tIns="8255" rIns="0" bIns="0" rtlCol="0">
              <a:spAutoFit/>
            </a:bodyPr>
            <a:lstStyle/>
            <a:p>
              <a:pPr marL="42545" algn="ctr">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134</a:t>
              </a:r>
              <a:r>
                <a:rPr sz="600" spc="15" dirty="0">
                  <a:solidFill>
                    <a:schemeClr val="bg1"/>
                  </a:solidFill>
                  <a:latin typeface="Arial"/>
                  <a:cs typeface="Arial"/>
                </a:rPr>
                <a:t>,</a:t>
              </a:r>
              <a:r>
                <a:rPr sz="600" spc="-15" dirty="0">
                  <a:solidFill>
                    <a:schemeClr val="bg1"/>
                  </a:solidFill>
                  <a:latin typeface="Arial"/>
                  <a:cs typeface="Arial"/>
                </a:rPr>
                <a:t>11</a:t>
              </a:r>
              <a:r>
                <a:rPr sz="600" dirty="0">
                  <a:solidFill>
                    <a:schemeClr val="bg1"/>
                  </a:solidFill>
                  <a:latin typeface="Arial"/>
                  <a:cs typeface="Arial"/>
                </a:rPr>
                <a:t>7</a:t>
              </a:r>
              <a:endParaRPr sz="600">
                <a:solidFill>
                  <a:schemeClr val="bg1"/>
                </a:solidFill>
                <a:latin typeface="Arial"/>
                <a:cs typeface="Arial"/>
              </a:endParaRPr>
            </a:p>
            <a:p>
              <a:pPr marL="42545" algn="ct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023</a:t>
              </a:r>
              <a:r>
                <a:rPr sz="600" spc="15" dirty="0">
                  <a:solidFill>
                    <a:schemeClr val="bg1"/>
                  </a:solidFill>
                  <a:latin typeface="Arial"/>
                  <a:cs typeface="Arial"/>
                </a:rPr>
                <a:t>,</a:t>
              </a:r>
              <a:r>
                <a:rPr sz="600" spc="-15" dirty="0">
                  <a:solidFill>
                    <a:schemeClr val="bg1"/>
                  </a:solidFill>
                  <a:latin typeface="Arial"/>
                  <a:cs typeface="Arial"/>
                </a:rPr>
                <a:t>48</a:t>
              </a:r>
              <a:r>
                <a:rPr sz="600" dirty="0">
                  <a:solidFill>
                    <a:schemeClr val="bg1"/>
                  </a:solidFill>
                  <a:latin typeface="Arial"/>
                  <a:cs typeface="Arial"/>
                </a:rPr>
                <a:t>5</a:t>
              </a:r>
              <a:endParaRPr sz="600">
                <a:solidFill>
                  <a:schemeClr val="bg1"/>
                </a:solidFill>
                <a:latin typeface="Arial"/>
                <a:cs typeface="Arial"/>
              </a:endParaRPr>
            </a:p>
            <a:p>
              <a:pPr marL="42545" algn="ct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157</a:t>
              </a:r>
              <a:r>
                <a:rPr sz="600" spc="15" dirty="0">
                  <a:solidFill>
                    <a:schemeClr val="bg1"/>
                  </a:solidFill>
                  <a:latin typeface="Arial"/>
                  <a:cs typeface="Arial"/>
                </a:rPr>
                <a:t>,</a:t>
              </a:r>
              <a:r>
                <a:rPr sz="600" spc="-15" dirty="0">
                  <a:solidFill>
                    <a:schemeClr val="bg1"/>
                  </a:solidFill>
                  <a:latin typeface="Arial"/>
                  <a:cs typeface="Arial"/>
                </a:rPr>
                <a:t>60</a:t>
              </a:r>
              <a:r>
                <a:rPr sz="600" dirty="0">
                  <a:solidFill>
                    <a:schemeClr val="bg1"/>
                  </a:solidFill>
                  <a:latin typeface="Arial"/>
                  <a:cs typeface="Arial"/>
                </a:rPr>
                <a:t>2</a:t>
              </a:r>
              <a:endParaRPr sz="600">
                <a:solidFill>
                  <a:schemeClr val="bg1"/>
                </a:solidFill>
                <a:latin typeface="Arial"/>
                <a:cs typeface="Arial"/>
              </a:endParaRPr>
            </a:p>
            <a:p>
              <a:pPr marL="109855" algn="ctr">
                <a:lnSpc>
                  <a:spcPct val="100000"/>
                </a:lnSpc>
                <a:spcBef>
                  <a:spcPts val="100"/>
                </a:spcBef>
              </a:pPr>
              <a:r>
                <a:rPr sz="600" spc="-15" dirty="0">
                  <a:solidFill>
                    <a:schemeClr val="bg1"/>
                  </a:solidFill>
                  <a:latin typeface="Arial"/>
                  <a:cs typeface="Arial"/>
                </a:rPr>
                <a:t>510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10</a:t>
              </a:r>
              <a:r>
                <a:rPr sz="600" spc="15" dirty="0">
                  <a:solidFill>
                    <a:schemeClr val="bg1"/>
                  </a:solidFill>
                  <a:latin typeface="Arial"/>
                  <a:cs typeface="Arial"/>
                </a:rPr>
                <a:t>,</a:t>
              </a:r>
              <a:r>
                <a:rPr sz="600" spc="-15" dirty="0">
                  <a:solidFill>
                    <a:schemeClr val="bg1"/>
                  </a:solidFill>
                  <a:latin typeface="Arial"/>
                  <a:cs typeface="Arial"/>
                </a:rPr>
                <a:t>626</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60" name="object 167"/>
            <p:cNvSpPr txBox="1"/>
            <p:nvPr/>
          </p:nvSpPr>
          <p:spPr>
            <a:xfrm>
              <a:off x="3505446" y="4919306"/>
              <a:ext cx="590208" cy="419734"/>
            </a:xfrm>
            <a:prstGeom prst="rect">
              <a:avLst/>
            </a:prstGeom>
          </p:spPr>
          <p:txBody>
            <a:bodyPr vert="vert270" wrap="square" lIns="0" tIns="8255" rIns="0" bIns="0" rtlCol="0">
              <a:spAutoFit/>
            </a:bodyPr>
            <a:lstStyle/>
            <a:p>
              <a:pPr marL="110489" algn="ctr">
                <a:lnSpc>
                  <a:spcPct val="100000"/>
                </a:lnSpc>
                <a:spcBef>
                  <a:spcPts val="65"/>
                </a:spcBef>
              </a:pPr>
              <a:r>
                <a:rPr sz="600" spc="-15" dirty="0">
                  <a:solidFill>
                    <a:schemeClr val="bg1"/>
                  </a:solidFill>
                  <a:latin typeface="Arial"/>
                  <a:cs typeface="Arial"/>
                </a:rPr>
                <a:t>312</a:t>
              </a:r>
              <a:r>
                <a:rPr sz="600" spc="15" dirty="0">
                  <a:solidFill>
                    <a:schemeClr val="bg1"/>
                  </a:solidFill>
                  <a:latin typeface="Arial"/>
                  <a:cs typeface="Arial"/>
                </a:rPr>
                <a:t>,</a:t>
              </a:r>
              <a:r>
                <a:rPr sz="600" spc="-15" dirty="0">
                  <a:solidFill>
                    <a:schemeClr val="bg1"/>
                  </a:solidFill>
                  <a:latin typeface="Arial"/>
                  <a:cs typeface="Arial"/>
                </a:rPr>
                <a:t>56</a:t>
              </a:r>
              <a:r>
                <a:rPr sz="600" dirty="0">
                  <a:solidFill>
                    <a:schemeClr val="bg1"/>
                  </a:solidFill>
                  <a:latin typeface="Arial"/>
                  <a:cs typeface="Arial"/>
                </a:rPr>
                <a:t>2</a:t>
              </a:r>
              <a:endParaRPr sz="600">
                <a:solidFill>
                  <a:schemeClr val="bg1"/>
                </a:solidFill>
                <a:latin typeface="Arial"/>
                <a:cs typeface="Arial"/>
              </a:endParaRPr>
            </a:p>
            <a:p>
              <a:pPr marL="42545" algn="ct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417</a:t>
              </a:r>
              <a:r>
                <a:rPr sz="600" spc="15" dirty="0">
                  <a:solidFill>
                    <a:schemeClr val="bg1"/>
                  </a:solidFill>
                  <a:latin typeface="Arial"/>
                  <a:cs typeface="Arial"/>
                </a:rPr>
                <a:t>,</a:t>
              </a:r>
              <a:r>
                <a:rPr sz="600" spc="-15" dirty="0">
                  <a:solidFill>
                    <a:schemeClr val="bg1"/>
                  </a:solidFill>
                  <a:latin typeface="Arial"/>
                  <a:cs typeface="Arial"/>
                </a:rPr>
                <a:t>42</a:t>
              </a:r>
              <a:r>
                <a:rPr sz="600" dirty="0">
                  <a:solidFill>
                    <a:schemeClr val="bg1"/>
                  </a:solidFill>
                  <a:latin typeface="Arial"/>
                  <a:cs typeface="Arial"/>
                </a:rPr>
                <a:t>1</a:t>
              </a:r>
              <a:endParaRPr sz="600">
                <a:solidFill>
                  <a:schemeClr val="bg1"/>
                </a:solidFill>
                <a:latin typeface="Arial"/>
                <a:cs typeface="Arial"/>
              </a:endParaRPr>
            </a:p>
            <a:p>
              <a:pPr marL="42545" algn="ct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729</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3</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10</a:t>
              </a:r>
              <a:r>
                <a:rPr sz="600" spc="15" dirty="0">
                  <a:solidFill>
                    <a:schemeClr val="bg1"/>
                  </a:solidFill>
                  <a:latin typeface="Arial"/>
                  <a:cs typeface="Arial"/>
                </a:rPr>
                <a:t>,</a:t>
              </a:r>
              <a:r>
                <a:rPr sz="600" spc="-15" dirty="0">
                  <a:solidFill>
                    <a:schemeClr val="bg1"/>
                  </a:solidFill>
                  <a:latin typeface="Arial"/>
                  <a:cs typeface="Arial"/>
                </a:rPr>
                <a:t>626</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14</a:t>
              </a:r>
              <a:r>
                <a:rPr sz="600" spc="15" dirty="0">
                  <a:solidFill>
                    <a:schemeClr val="bg1"/>
                  </a:solidFill>
                  <a:latin typeface="Arial"/>
                  <a:cs typeface="Arial"/>
                </a:rPr>
                <a:t>,</a:t>
              </a:r>
              <a:r>
                <a:rPr sz="600" spc="-15" dirty="0">
                  <a:solidFill>
                    <a:schemeClr val="bg1"/>
                  </a:solidFill>
                  <a:latin typeface="Arial"/>
                  <a:cs typeface="Arial"/>
                </a:rPr>
                <a:t>474</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61" name="object 168"/>
            <p:cNvSpPr txBox="1"/>
            <p:nvPr/>
          </p:nvSpPr>
          <p:spPr>
            <a:xfrm>
              <a:off x="3505446" y="4416107"/>
              <a:ext cx="590208" cy="419734"/>
            </a:xfrm>
            <a:prstGeom prst="rect">
              <a:avLst/>
            </a:prstGeom>
          </p:spPr>
          <p:txBody>
            <a:bodyPr vert="vert270" wrap="square" lIns="0" tIns="8255" rIns="0" bIns="0" rtlCol="0">
              <a:spAutoFit/>
            </a:bodyPr>
            <a:lstStyle/>
            <a:p>
              <a:pPr marL="85725" algn="ctr">
                <a:lnSpc>
                  <a:spcPct val="100000"/>
                </a:lnSpc>
                <a:spcBef>
                  <a:spcPts val="65"/>
                </a:spcBef>
              </a:pPr>
              <a:r>
                <a:rPr sz="600" spc="-20" dirty="0">
                  <a:solidFill>
                    <a:schemeClr val="bg1"/>
                  </a:solidFill>
                  <a:latin typeface="Arial"/>
                  <a:cs typeface="Arial"/>
                </a:rPr>
                <a:t>-</a:t>
              </a:r>
              <a:r>
                <a:rPr sz="600" spc="-15" dirty="0">
                  <a:solidFill>
                    <a:schemeClr val="bg1"/>
                  </a:solidFill>
                  <a:latin typeface="Arial"/>
                  <a:cs typeface="Arial"/>
                </a:rPr>
                <a:t>385</a:t>
              </a:r>
              <a:r>
                <a:rPr sz="600" spc="15" dirty="0">
                  <a:solidFill>
                    <a:schemeClr val="bg1"/>
                  </a:solidFill>
                  <a:latin typeface="Arial"/>
                  <a:cs typeface="Arial"/>
                </a:rPr>
                <a:t>,</a:t>
              </a:r>
              <a:r>
                <a:rPr sz="600" spc="-15" dirty="0">
                  <a:solidFill>
                    <a:schemeClr val="bg1"/>
                  </a:solidFill>
                  <a:latin typeface="Arial"/>
                  <a:cs typeface="Arial"/>
                </a:rPr>
                <a:t>87</a:t>
              </a:r>
              <a:r>
                <a:rPr sz="600" dirty="0">
                  <a:solidFill>
                    <a:schemeClr val="bg1"/>
                  </a:solidFill>
                  <a:latin typeface="Arial"/>
                  <a:cs typeface="Arial"/>
                </a:rPr>
                <a:t>9</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713</a:t>
              </a:r>
              <a:r>
                <a:rPr sz="600" spc="15" dirty="0">
                  <a:solidFill>
                    <a:schemeClr val="bg1"/>
                  </a:solidFill>
                  <a:latin typeface="Arial"/>
                  <a:cs typeface="Arial"/>
                </a:rPr>
                <a:t>,</a:t>
              </a:r>
              <a:r>
                <a:rPr sz="600" spc="-15" dirty="0">
                  <a:solidFill>
                    <a:schemeClr val="bg1"/>
                  </a:solidFill>
                  <a:latin typeface="Arial"/>
                  <a:cs typeface="Arial"/>
                </a:rPr>
                <a:t>14</a:t>
              </a:r>
              <a:r>
                <a:rPr sz="600" dirty="0">
                  <a:solidFill>
                    <a:schemeClr val="bg1"/>
                  </a:solidFill>
                  <a:latin typeface="Arial"/>
                  <a:cs typeface="Arial"/>
                </a:rPr>
                <a:t>0</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327</a:t>
              </a:r>
              <a:r>
                <a:rPr sz="600" spc="15" dirty="0">
                  <a:solidFill>
                    <a:schemeClr val="bg1"/>
                  </a:solidFill>
                  <a:latin typeface="Arial"/>
                  <a:cs typeface="Arial"/>
                </a:rPr>
                <a:t>,</a:t>
              </a:r>
              <a:r>
                <a:rPr sz="600" spc="-15" dirty="0">
                  <a:solidFill>
                    <a:schemeClr val="bg1"/>
                  </a:solidFill>
                  <a:latin typeface="Arial"/>
                  <a:cs typeface="Arial"/>
                </a:rPr>
                <a:t>26</a:t>
              </a:r>
              <a:r>
                <a:rPr sz="600" dirty="0">
                  <a:solidFill>
                    <a:schemeClr val="bg1"/>
                  </a:solidFill>
                  <a:latin typeface="Arial"/>
                  <a:cs typeface="Arial"/>
                </a:rPr>
                <a:t>1</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14</a:t>
              </a:r>
              <a:r>
                <a:rPr sz="600" spc="15" dirty="0">
                  <a:solidFill>
                    <a:schemeClr val="bg1"/>
                  </a:solidFill>
                  <a:latin typeface="Arial"/>
                  <a:cs typeface="Arial"/>
                </a:rPr>
                <a:t>,</a:t>
              </a:r>
              <a:r>
                <a:rPr sz="600" spc="-15" dirty="0">
                  <a:solidFill>
                    <a:schemeClr val="bg1"/>
                  </a:solidFill>
                  <a:latin typeface="Arial"/>
                  <a:cs typeface="Arial"/>
                </a:rPr>
                <a:t>474</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55244">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488</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62" name="object 169"/>
            <p:cNvSpPr txBox="1"/>
            <p:nvPr/>
          </p:nvSpPr>
          <p:spPr>
            <a:xfrm>
              <a:off x="3505446" y="3912686"/>
              <a:ext cx="590208" cy="376555"/>
            </a:xfrm>
            <a:prstGeom prst="rect">
              <a:avLst/>
            </a:prstGeom>
          </p:spPr>
          <p:txBody>
            <a:bodyPr vert="vert270" wrap="square" lIns="0" tIns="8255" rIns="0" bIns="0" rtlCol="0">
              <a:spAutoFit/>
            </a:bodyPr>
            <a:lstStyle/>
            <a:p>
              <a:pPr marL="55244">
                <a:lnSpc>
                  <a:spcPct val="100000"/>
                </a:lnSpc>
                <a:spcBef>
                  <a:spcPts val="65"/>
                </a:spcBef>
              </a:pPr>
              <a:r>
                <a:rPr sz="600" spc="-20" dirty="0">
                  <a:solidFill>
                    <a:schemeClr val="bg1"/>
                  </a:solidFill>
                  <a:latin typeface="Arial"/>
                  <a:cs typeface="Arial"/>
                </a:rPr>
                <a:t>-</a:t>
              </a:r>
              <a:r>
                <a:rPr sz="600" spc="-15" dirty="0">
                  <a:solidFill>
                    <a:schemeClr val="bg1"/>
                  </a:solidFill>
                  <a:latin typeface="Arial"/>
                  <a:cs typeface="Arial"/>
                </a:rPr>
                <a:t>176</a:t>
              </a:r>
              <a:r>
                <a:rPr sz="600" spc="15" dirty="0">
                  <a:solidFill>
                    <a:schemeClr val="bg1"/>
                  </a:solidFill>
                  <a:latin typeface="Arial"/>
                  <a:cs typeface="Arial"/>
                </a:rPr>
                <a:t>,</a:t>
              </a:r>
              <a:r>
                <a:rPr sz="600" spc="-15" dirty="0">
                  <a:solidFill>
                    <a:schemeClr val="bg1"/>
                  </a:solidFill>
                  <a:latin typeface="Arial"/>
                  <a:cs typeface="Arial"/>
                </a:rPr>
                <a:t>11</a:t>
              </a:r>
              <a:r>
                <a:rPr sz="600" dirty="0">
                  <a:solidFill>
                    <a:schemeClr val="bg1"/>
                  </a:solidFill>
                  <a:latin typeface="Arial"/>
                  <a:cs typeface="Arial"/>
                </a:rPr>
                <a:t>9</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811</a:t>
              </a:r>
              <a:r>
                <a:rPr sz="600" spc="15" dirty="0">
                  <a:solidFill>
                    <a:schemeClr val="bg1"/>
                  </a:solidFill>
                  <a:latin typeface="Arial"/>
                  <a:cs typeface="Arial"/>
                </a:rPr>
                <a:t>,</a:t>
              </a:r>
              <a:r>
                <a:rPr sz="600" spc="-15" dirty="0">
                  <a:solidFill>
                    <a:schemeClr val="bg1"/>
                  </a:solidFill>
                  <a:latin typeface="Arial"/>
                  <a:cs typeface="Arial"/>
                </a:rPr>
                <a:t>46</a:t>
              </a:r>
              <a:r>
                <a:rPr sz="600" dirty="0">
                  <a:solidFill>
                    <a:schemeClr val="bg1"/>
                  </a:solidFill>
                  <a:latin typeface="Arial"/>
                  <a:cs typeface="Arial"/>
                </a:rPr>
                <a:t>4</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635</a:t>
              </a:r>
              <a:r>
                <a:rPr sz="600" spc="15" dirty="0">
                  <a:solidFill>
                    <a:schemeClr val="bg1"/>
                  </a:solidFill>
                  <a:latin typeface="Arial"/>
                  <a:cs typeface="Arial"/>
                </a:rPr>
                <a:t>,</a:t>
              </a:r>
              <a:r>
                <a:rPr sz="600" spc="-15" dirty="0">
                  <a:solidFill>
                    <a:schemeClr val="bg1"/>
                  </a:solidFill>
                  <a:latin typeface="Arial"/>
                  <a:cs typeface="Arial"/>
                </a:rPr>
                <a:t>34</a:t>
              </a:r>
              <a:r>
                <a:rPr sz="600" dirty="0">
                  <a:solidFill>
                    <a:schemeClr val="bg1"/>
                  </a:solidFill>
                  <a:latin typeface="Arial"/>
                  <a:cs typeface="Arial"/>
                </a:rPr>
                <a:t>5</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488</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000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63" name="object 170"/>
            <p:cNvSpPr txBox="1"/>
            <p:nvPr/>
          </p:nvSpPr>
          <p:spPr>
            <a:xfrm>
              <a:off x="3505446" y="3408805"/>
              <a:ext cx="590208" cy="377190"/>
            </a:xfrm>
            <a:prstGeom prst="rect">
              <a:avLst/>
            </a:prstGeom>
          </p:spPr>
          <p:txBody>
            <a:bodyPr vert="vert270" wrap="square" lIns="0" tIns="8255" rIns="0" bIns="0" rtlCol="0">
              <a:spAutoFit/>
            </a:bodyPr>
            <a:lstStyle/>
            <a:p>
              <a:pPr marR="5080" algn="r">
                <a:lnSpc>
                  <a:spcPct val="100000"/>
                </a:lnSpc>
                <a:spcBef>
                  <a:spcPts val="65"/>
                </a:spcBef>
              </a:pPr>
              <a:r>
                <a:rPr sz="600" spc="-20" dirty="0">
                  <a:solidFill>
                    <a:schemeClr val="bg1"/>
                  </a:solidFill>
                  <a:latin typeface="Arial"/>
                  <a:cs typeface="Arial"/>
                </a:rPr>
                <a:t>-</a:t>
              </a: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36</a:t>
              </a:r>
              <a:r>
                <a:rPr sz="600" dirty="0">
                  <a:solidFill>
                    <a:schemeClr val="bg1"/>
                  </a:solidFill>
                  <a:latin typeface="Arial"/>
                  <a:cs typeface="Arial"/>
                </a:rPr>
                <a:t>9</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806</a:t>
              </a:r>
              <a:r>
                <a:rPr sz="600" spc="15" dirty="0">
                  <a:solidFill>
                    <a:schemeClr val="bg1"/>
                  </a:solidFill>
                  <a:latin typeface="Arial"/>
                  <a:cs typeface="Arial"/>
                </a:rPr>
                <a:t>,</a:t>
              </a:r>
              <a:r>
                <a:rPr sz="600" spc="-15" dirty="0">
                  <a:solidFill>
                    <a:schemeClr val="bg1"/>
                  </a:solidFill>
                  <a:latin typeface="Arial"/>
                  <a:cs typeface="Arial"/>
                </a:rPr>
                <a:t>67</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798</a:t>
              </a:r>
              <a:r>
                <a:rPr sz="600" spc="15" dirty="0">
                  <a:solidFill>
                    <a:schemeClr val="bg1"/>
                  </a:solidFill>
                  <a:latin typeface="Arial"/>
                  <a:cs typeface="Arial"/>
                </a:rPr>
                <a:t>,</a:t>
              </a:r>
              <a:r>
                <a:rPr sz="600" spc="-15" dirty="0">
                  <a:solidFill>
                    <a:schemeClr val="bg1"/>
                  </a:solidFill>
                  <a:latin typeface="Arial"/>
                  <a:cs typeface="Arial"/>
                </a:rPr>
                <a:t>30</a:t>
              </a:r>
              <a:r>
                <a:rPr sz="600" dirty="0">
                  <a:solidFill>
                    <a:schemeClr val="bg1"/>
                  </a:solidFill>
                  <a:latin typeface="Arial"/>
                  <a:cs typeface="Arial"/>
                </a:rPr>
                <a:t>1</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000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64" name="object 171"/>
            <p:cNvSpPr txBox="1"/>
            <p:nvPr/>
          </p:nvSpPr>
          <p:spPr>
            <a:xfrm>
              <a:off x="3505446" y="2905384"/>
              <a:ext cx="590208" cy="37719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393</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815</a:t>
              </a:r>
              <a:r>
                <a:rPr sz="600" spc="15" dirty="0">
                  <a:solidFill>
                    <a:schemeClr val="bg1"/>
                  </a:solidFill>
                  <a:latin typeface="Arial"/>
                  <a:cs typeface="Arial"/>
                </a:rPr>
                <a:t>,</a:t>
              </a:r>
              <a:r>
                <a:rPr sz="600" spc="-15" dirty="0">
                  <a:solidFill>
                    <a:schemeClr val="bg1"/>
                  </a:solidFill>
                  <a:latin typeface="Arial"/>
                  <a:cs typeface="Arial"/>
                </a:rPr>
                <a:t>63</a:t>
              </a:r>
              <a:r>
                <a:rPr sz="600" dirty="0">
                  <a:solidFill>
                    <a:schemeClr val="bg1"/>
                  </a:solidFill>
                  <a:latin typeface="Arial"/>
                  <a:cs typeface="Arial"/>
                </a:rPr>
                <a:t>1</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208</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3</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65" name="object 172"/>
            <p:cNvSpPr txBox="1"/>
            <p:nvPr/>
          </p:nvSpPr>
          <p:spPr>
            <a:xfrm>
              <a:off x="3505446" y="2401962"/>
              <a:ext cx="590208" cy="37719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696</a:t>
              </a:r>
              <a:r>
                <a:rPr sz="600" spc="15" dirty="0">
                  <a:solidFill>
                    <a:schemeClr val="bg1"/>
                  </a:solidFill>
                  <a:latin typeface="Arial"/>
                  <a:cs typeface="Arial"/>
                </a:rPr>
                <a:t>,</a:t>
              </a:r>
              <a:r>
                <a:rPr sz="600" spc="-15" dirty="0">
                  <a:solidFill>
                    <a:schemeClr val="bg1"/>
                  </a:solidFill>
                  <a:latin typeface="Arial"/>
                  <a:cs typeface="Arial"/>
                </a:rPr>
                <a:t>69</a:t>
              </a:r>
              <a:r>
                <a:rPr sz="600" dirty="0">
                  <a:solidFill>
                    <a:schemeClr val="bg1"/>
                  </a:solidFill>
                  <a:latin typeface="Arial"/>
                  <a:cs typeface="Arial"/>
                </a:rPr>
                <a:t>3</a:t>
              </a:r>
              <a:endParaRPr sz="600">
                <a:solidFill>
                  <a:schemeClr val="bg1"/>
                </a:solidFill>
                <a:latin typeface="Arial"/>
                <a:cs typeface="Arial"/>
              </a:endParaRPr>
            </a:p>
            <a:p>
              <a:pPr marR="5715" algn="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856</a:t>
              </a:r>
              <a:r>
                <a:rPr sz="600" spc="15" dirty="0">
                  <a:solidFill>
                    <a:schemeClr val="bg1"/>
                  </a:solidFill>
                  <a:latin typeface="Arial"/>
                  <a:cs typeface="Arial"/>
                </a:rPr>
                <a:t>,</a:t>
              </a:r>
              <a:r>
                <a:rPr sz="600" spc="-15" dirty="0">
                  <a:solidFill>
                    <a:schemeClr val="bg1"/>
                  </a:solidFill>
                  <a:latin typeface="Arial"/>
                  <a:cs typeface="Arial"/>
                </a:rPr>
                <a:t>45</a:t>
              </a:r>
              <a:r>
                <a:rPr sz="600" dirty="0">
                  <a:solidFill>
                    <a:schemeClr val="bg1"/>
                  </a:solidFill>
                  <a:latin typeface="Arial"/>
                  <a:cs typeface="Arial"/>
                </a:rPr>
                <a:t>2</a:t>
              </a:r>
              <a:endParaRPr sz="600">
                <a:solidFill>
                  <a:schemeClr val="bg1"/>
                </a:solidFill>
                <a:latin typeface="Arial"/>
                <a:cs typeface="Arial"/>
              </a:endParaRPr>
            </a:p>
            <a:p>
              <a:pPr marR="5715" algn="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553</a:t>
              </a:r>
              <a:r>
                <a:rPr sz="600" spc="15" dirty="0">
                  <a:solidFill>
                    <a:schemeClr val="bg1"/>
                  </a:solidFill>
                  <a:latin typeface="Arial"/>
                  <a:cs typeface="Arial"/>
                </a:rPr>
                <a:t>,</a:t>
              </a:r>
              <a:r>
                <a:rPr sz="600" spc="-15" dirty="0">
                  <a:solidFill>
                    <a:schemeClr val="bg1"/>
                  </a:solidFill>
                  <a:latin typeface="Arial"/>
                  <a:cs typeface="Arial"/>
                </a:rPr>
                <a:t>14</a:t>
              </a:r>
              <a:r>
                <a:rPr sz="600" dirty="0">
                  <a:solidFill>
                    <a:schemeClr val="bg1"/>
                  </a:solidFill>
                  <a:latin typeface="Arial"/>
                  <a:cs typeface="Arial"/>
                </a:rPr>
                <a:t>5</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66" name="object 173"/>
            <p:cNvSpPr txBox="1"/>
            <p:nvPr/>
          </p:nvSpPr>
          <p:spPr>
            <a:xfrm>
              <a:off x="3505446" y="1898787"/>
              <a:ext cx="590208" cy="37719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011</a:t>
              </a:r>
              <a:r>
                <a:rPr sz="600" spc="15" dirty="0">
                  <a:solidFill>
                    <a:schemeClr val="bg1"/>
                  </a:solidFill>
                  <a:latin typeface="Arial"/>
                  <a:cs typeface="Arial"/>
                </a:rPr>
                <a:t>,</a:t>
              </a:r>
              <a:r>
                <a:rPr sz="600" spc="-15" dirty="0">
                  <a:solidFill>
                    <a:schemeClr val="bg1"/>
                  </a:solidFill>
                  <a:latin typeface="Arial"/>
                  <a:cs typeface="Arial"/>
                </a:rPr>
                <a:t>86</a:t>
              </a:r>
              <a:r>
                <a:rPr sz="600" dirty="0">
                  <a:solidFill>
                    <a:schemeClr val="bg1"/>
                  </a:solidFill>
                  <a:latin typeface="Arial"/>
                  <a:cs typeface="Arial"/>
                </a:rPr>
                <a:t>5</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898</a:t>
              </a:r>
              <a:r>
                <a:rPr sz="600" spc="15" dirty="0">
                  <a:solidFill>
                    <a:schemeClr val="bg1"/>
                  </a:solidFill>
                  <a:latin typeface="Arial"/>
                  <a:cs typeface="Arial"/>
                </a:rPr>
                <a:t>,</a:t>
              </a:r>
              <a:r>
                <a:rPr sz="600" spc="-15" dirty="0">
                  <a:solidFill>
                    <a:schemeClr val="bg1"/>
                  </a:solidFill>
                  <a:latin typeface="Arial"/>
                  <a:cs typeface="Arial"/>
                </a:rPr>
                <a:t>35</a:t>
              </a:r>
              <a:r>
                <a:rPr sz="600" dirty="0">
                  <a:solidFill>
                    <a:schemeClr val="bg1"/>
                  </a:solidFill>
                  <a:latin typeface="Arial"/>
                  <a:cs typeface="Arial"/>
                </a:rPr>
                <a:t>8</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910</a:t>
              </a:r>
              <a:r>
                <a:rPr sz="600" spc="15" dirty="0">
                  <a:solidFill>
                    <a:schemeClr val="bg1"/>
                  </a:solidFill>
                  <a:latin typeface="Arial"/>
                  <a:cs typeface="Arial"/>
                </a:rPr>
                <a:t>,</a:t>
              </a:r>
              <a:r>
                <a:rPr sz="600" spc="-15" dirty="0">
                  <a:solidFill>
                    <a:schemeClr val="bg1"/>
                  </a:solidFill>
                  <a:latin typeface="Arial"/>
                  <a:cs typeface="Arial"/>
                </a:rPr>
                <a:t>22</a:t>
              </a:r>
              <a:r>
                <a:rPr sz="600" dirty="0">
                  <a:solidFill>
                    <a:schemeClr val="bg1"/>
                  </a:solidFill>
                  <a:latin typeface="Arial"/>
                  <a:cs typeface="Arial"/>
                </a:rPr>
                <a:t>2</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67" name="object 174"/>
            <p:cNvSpPr txBox="1"/>
            <p:nvPr/>
          </p:nvSpPr>
          <p:spPr>
            <a:xfrm>
              <a:off x="3505446" y="1395365"/>
              <a:ext cx="590208" cy="377190"/>
            </a:xfrm>
            <a:prstGeom prst="rect">
              <a:avLst/>
            </a:prstGeom>
          </p:spPr>
          <p:txBody>
            <a:bodyPr vert="vert270" wrap="square" lIns="0" tIns="8255" rIns="0" bIns="0" rtlCol="0">
              <a:spAutoFit/>
            </a:bodyPr>
            <a:lstStyle/>
            <a:p>
              <a:pPr marR="5080" algn="r">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311</a:t>
              </a:r>
              <a:r>
                <a:rPr sz="600" spc="15" dirty="0">
                  <a:solidFill>
                    <a:schemeClr val="bg1"/>
                  </a:solidFill>
                  <a:latin typeface="Arial"/>
                  <a:cs typeface="Arial"/>
                </a:rPr>
                <a:t>,</a:t>
              </a:r>
              <a:r>
                <a:rPr sz="600" spc="-15" dirty="0">
                  <a:solidFill>
                    <a:schemeClr val="bg1"/>
                  </a:solidFill>
                  <a:latin typeface="Arial"/>
                  <a:cs typeface="Arial"/>
                </a:rPr>
                <a:t>48</a:t>
              </a:r>
              <a:r>
                <a:rPr sz="600" dirty="0">
                  <a:solidFill>
                    <a:schemeClr val="bg1"/>
                  </a:solidFill>
                  <a:latin typeface="Arial"/>
                  <a:cs typeface="Arial"/>
                </a:rPr>
                <a:t>5</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976</a:t>
              </a:r>
              <a:r>
                <a:rPr sz="600" spc="15" dirty="0">
                  <a:solidFill>
                    <a:schemeClr val="bg1"/>
                  </a:solidFill>
                  <a:latin typeface="Arial"/>
                  <a:cs typeface="Arial"/>
                </a:rPr>
                <a:t>,</a:t>
              </a:r>
              <a:r>
                <a:rPr sz="600" spc="-15" dirty="0">
                  <a:solidFill>
                    <a:schemeClr val="bg1"/>
                  </a:solidFill>
                  <a:latin typeface="Arial"/>
                  <a:cs typeface="Arial"/>
                </a:rPr>
                <a:t>37</a:t>
              </a:r>
              <a:r>
                <a:rPr sz="600" dirty="0">
                  <a:solidFill>
                    <a:schemeClr val="bg1"/>
                  </a:solidFill>
                  <a:latin typeface="Arial"/>
                  <a:cs typeface="Arial"/>
                </a:rPr>
                <a:t>3</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287</a:t>
              </a:r>
              <a:r>
                <a:rPr sz="600" spc="15" dirty="0">
                  <a:solidFill>
                    <a:schemeClr val="bg1"/>
                  </a:solidFill>
                  <a:latin typeface="Arial"/>
                  <a:cs typeface="Arial"/>
                </a:rPr>
                <a:t>,</a:t>
              </a:r>
              <a:r>
                <a:rPr sz="600" spc="-15" dirty="0">
                  <a:solidFill>
                    <a:schemeClr val="bg1"/>
                  </a:solidFill>
                  <a:latin typeface="Arial"/>
                  <a:cs typeface="Arial"/>
                </a:rPr>
                <a:t>85</a:t>
              </a:r>
              <a:r>
                <a:rPr sz="600" dirty="0">
                  <a:solidFill>
                    <a:schemeClr val="bg1"/>
                  </a:solidFill>
                  <a:latin typeface="Arial"/>
                  <a:cs typeface="Arial"/>
                </a:rPr>
                <a:t>8</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68" name="object 175"/>
            <p:cNvSpPr txBox="1"/>
            <p:nvPr/>
          </p:nvSpPr>
          <p:spPr>
            <a:xfrm>
              <a:off x="3505446" y="892424"/>
              <a:ext cx="590208" cy="419734"/>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606</a:t>
              </a:r>
              <a:r>
                <a:rPr sz="600" spc="15" dirty="0">
                  <a:solidFill>
                    <a:schemeClr val="bg1"/>
                  </a:solidFill>
                  <a:latin typeface="Arial"/>
                  <a:cs typeface="Arial"/>
                </a:rPr>
                <a:t>,</a:t>
              </a:r>
              <a:r>
                <a:rPr sz="600" spc="-15" dirty="0">
                  <a:solidFill>
                    <a:schemeClr val="bg1"/>
                  </a:solidFill>
                  <a:latin typeface="Arial"/>
                  <a:cs typeface="Arial"/>
                </a:rPr>
                <a:t>42</a:t>
              </a:r>
              <a:r>
                <a:rPr sz="600" dirty="0">
                  <a:solidFill>
                    <a:schemeClr val="bg1"/>
                  </a:solidFill>
                  <a:latin typeface="Arial"/>
                  <a:cs typeface="Arial"/>
                </a:rPr>
                <a:t>3</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26</a:t>
              </a:r>
              <a:r>
                <a:rPr sz="600" spc="15" dirty="0">
                  <a:solidFill>
                    <a:schemeClr val="bg1"/>
                  </a:solidFill>
                  <a:latin typeface="Arial"/>
                  <a:cs typeface="Arial"/>
                </a:rPr>
                <a:t>,</a:t>
              </a:r>
              <a:r>
                <a:rPr sz="600" spc="-15" dirty="0">
                  <a:solidFill>
                    <a:schemeClr val="bg1"/>
                  </a:solidFill>
                  <a:latin typeface="Arial"/>
                  <a:cs typeface="Arial"/>
                </a:rPr>
                <a:t>015</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31</a:t>
              </a:r>
              <a:r>
                <a:rPr sz="600" spc="15" dirty="0">
                  <a:solidFill>
                    <a:schemeClr val="bg1"/>
                  </a:solidFill>
                  <a:latin typeface="Arial"/>
                  <a:cs typeface="Arial"/>
                </a:rPr>
                <a:t>,</a:t>
              </a:r>
              <a:r>
                <a:rPr sz="600" spc="-15" dirty="0">
                  <a:solidFill>
                    <a:schemeClr val="bg1"/>
                  </a:solidFill>
                  <a:latin typeface="Arial"/>
                  <a:cs typeface="Arial"/>
                </a:rPr>
                <a:t>622</a:t>
              </a:r>
              <a:r>
                <a:rPr sz="600" spc="15" dirty="0">
                  <a:solidFill>
                    <a:schemeClr val="bg1"/>
                  </a:solidFill>
                  <a:latin typeface="Arial"/>
                  <a:cs typeface="Arial"/>
                </a:rPr>
                <a:t>,</a:t>
              </a:r>
              <a:r>
                <a:rPr sz="600" spc="-15" dirty="0">
                  <a:solidFill>
                    <a:schemeClr val="bg1"/>
                  </a:solidFill>
                  <a:latin typeface="Arial"/>
                  <a:cs typeface="Arial"/>
                </a:rPr>
                <a:t>42</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34</a:t>
              </a:r>
              <a:r>
                <a:rPr sz="600" spc="15" dirty="0">
                  <a:solidFill>
                    <a:schemeClr val="bg1"/>
                  </a:solidFill>
                  <a:latin typeface="Arial"/>
                  <a:cs typeface="Arial"/>
                </a:rPr>
                <a:t>,</a:t>
              </a:r>
              <a:r>
                <a:rPr sz="600" spc="-15" dirty="0">
                  <a:solidFill>
                    <a:schemeClr val="bg1"/>
                  </a:solidFill>
                  <a:latin typeface="Arial"/>
                  <a:cs typeface="Arial"/>
                </a:rPr>
                <a:t>820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34</a:t>
              </a:r>
              <a:r>
                <a:rPr sz="600" spc="15" dirty="0">
                  <a:solidFill>
                    <a:schemeClr val="bg1"/>
                  </a:solidFill>
                  <a:latin typeface="Arial"/>
                  <a:cs typeface="Arial"/>
                </a:rPr>
                <a:t>,</a:t>
              </a:r>
              <a:r>
                <a:rPr sz="600" spc="-15" dirty="0">
                  <a:solidFill>
                    <a:schemeClr val="bg1"/>
                  </a:solidFill>
                  <a:latin typeface="Arial"/>
                  <a:cs typeface="Arial"/>
                </a:rPr>
                <a:t>098</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69" name="object 176"/>
            <p:cNvSpPr txBox="1"/>
            <p:nvPr/>
          </p:nvSpPr>
          <p:spPr>
            <a:xfrm>
              <a:off x="4252420" y="6932753"/>
              <a:ext cx="348223" cy="376555"/>
            </a:xfrm>
            <a:prstGeom prst="rect">
              <a:avLst/>
            </a:prstGeom>
          </p:spPr>
          <p:txBody>
            <a:bodyPr vert="vert270" wrap="square" lIns="0" tIns="8255" rIns="0" bIns="0" rtlCol="0">
              <a:spAutoFit/>
            </a:bodyPr>
            <a:lstStyle/>
            <a:p>
              <a:pPr marL="67310" algn="ctr">
                <a:lnSpc>
                  <a:spcPct val="100000"/>
                </a:lnSpc>
                <a:spcBef>
                  <a:spcPts val="65"/>
                </a:spcBef>
              </a:pPr>
              <a:r>
                <a:rPr sz="600" spc="-15" dirty="0">
                  <a:solidFill>
                    <a:schemeClr val="bg1"/>
                  </a:solidFill>
                  <a:latin typeface="Arial"/>
                  <a:cs typeface="Arial"/>
                </a:rPr>
                <a:t>485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53035" algn="ct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49</a:t>
              </a:r>
              <a:r>
                <a:rPr sz="600" dirty="0">
                  <a:solidFill>
                    <a:schemeClr val="bg1"/>
                  </a:solidFill>
                  <a:latin typeface="Arial"/>
                  <a:cs typeface="Arial"/>
                </a:rPr>
                <a:t>7</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175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0" name="object 177"/>
            <p:cNvSpPr txBox="1"/>
            <p:nvPr/>
          </p:nvSpPr>
          <p:spPr>
            <a:xfrm>
              <a:off x="4252420" y="6429569"/>
              <a:ext cx="348223" cy="376555"/>
            </a:xfrm>
            <a:prstGeom prst="rect">
              <a:avLst/>
            </a:prstGeom>
          </p:spPr>
          <p:txBody>
            <a:bodyPr vert="vert270" wrap="square" lIns="0" tIns="8255" rIns="0" bIns="0" rtlCol="0">
              <a:spAutoFit/>
            </a:bodyPr>
            <a:lstStyle/>
            <a:p>
              <a:pPr marL="67310" algn="ctr">
                <a:lnSpc>
                  <a:spcPct val="100000"/>
                </a:lnSpc>
                <a:spcBef>
                  <a:spcPts val="65"/>
                </a:spcBef>
              </a:pPr>
              <a:r>
                <a:rPr sz="600" spc="-15" dirty="0">
                  <a:solidFill>
                    <a:schemeClr val="bg1"/>
                  </a:solidFill>
                  <a:latin typeface="Arial"/>
                  <a:cs typeface="Arial"/>
                </a:rPr>
                <a:t>373</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67310" algn="ctr">
                <a:lnSpc>
                  <a:spcPct val="100000"/>
                </a:lnSpc>
                <a:spcBef>
                  <a:spcPts val="100"/>
                </a:spcBef>
              </a:pPr>
              <a:r>
                <a:rPr sz="600" spc="-15" dirty="0">
                  <a:solidFill>
                    <a:schemeClr val="bg1"/>
                  </a:solidFill>
                  <a:latin typeface="Arial"/>
                  <a:cs typeface="Arial"/>
                </a:rPr>
                <a:t>183</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630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1" name="object 178"/>
            <p:cNvSpPr txBox="1"/>
            <p:nvPr/>
          </p:nvSpPr>
          <p:spPr>
            <a:xfrm>
              <a:off x="4252420" y="5926230"/>
              <a:ext cx="348223"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225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220</a:t>
              </a:r>
              <a:r>
                <a:rPr sz="600" spc="15" dirty="0">
                  <a:solidFill>
                    <a:schemeClr val="bg1"/>
                  </a:solidFill>
                  <a:latin typeface="Arial"/>
                  <a:cs typeface="Arial"/>
                </a:rPr>
                <a:t>,</a:t>
              </a:r>
              <a:r>
                <a:rPr sz="600" spc="-15" dirty="0">
                  <a:solidFill>
                    <a:schemeClr val="bg1"/>
                  </a:solidFill>
                  <a:latin typeface="Arial"/>
                  <a:cs typeface="Arial"/>
                </a:rPr>
                <a:t>09</a:t>
              </a:r>
              <a:r>
                <a:rPr sz="600" dirty="0">
                  <a:solidFill>
                    <a:schemeClr val="bg1"/>
                  </a:solidFill>
                  <a:latin typeface="Arial"/>
                  <a:cs typeface="Arial"/>
                </a:rPr>
                <a:t>7</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722</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2" name="object 179"/>
            <p:cNvSpPr txBox="1"/>
            <p:nvPr/>
          </p:nvSpPr>
          <p:spPr>
            <a:xfrm>
              <a:off x="4252420" y="5422727"/>
              <a:ext cx="348223"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220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245</a:t>
              </a:r>
              <a:r>
                <a:rPr sz="600" spc="15" dirty="0">
                  <a:solidFill>
                    <a:schemeClr val="bg1"/>
                  </a:solidFill>
                  <a:latin typeface="Arial"/>
                  <a:cs typeface="Arial"/>
                </a:rPr>
                <a:t>,</a:t>
              </a:r>
              <a:r>
                <a:rPr sz="600" spc="-15" dirty="0">
                  <a:solidFill>
                    <a:schemeClr val="bg1"/>
                  </a:solidFill>
                  <a:latin typeface="Arial"/>
                  <a:cs typeface="Arial"/>
                </a:rPr>
                <a:t>59</a:t>
              </a:r>
              <a:r>
                <a:rPr sz="600" dirty="0">
                  <a:solidFill>
                    <a:schemeClr val="bg1"/>
                  </a:solidFill>
                  <a:latin typeface="Arial"/>
                  <a:cs typeface="Arial"/>
                </a:rPr>
                <a:t>7</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510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3" name="object 180"/>
            <p:cNvSpPr txBox="1"/>
            <p:nvPr/>
          </p:nvSpPr>
          <p:spPr>
            <a:xfrm>
              <a:off x="4252420" y="4919306"/>
              <a:ext cx="348223" cy="419734"/>
            </a:xfrm>
            <a:prstGeom prst="rect">
              <a:avLst/>
            </a:prstGeom>
          </p:spPr>
          <p:txBody>
            <a:bodyPr vert="vert270" wrap="square" lIns="0" tIns="8255" rIns="0" bIns="0" rtlCol="0">
              <a:spAutoFit/>
            </a:bodyPr>
            <a:lstStyle/>
            <a:p>
              <a:pPr marL="110489" algn="ctr">
                <a:lnSpc>
                  <a:spcPct val="100000"/>
                </a:lnSpc>
                <a:spcBef>
                  <a:spcPts val="65"/>
                </a:spcBef>
              </a:pPr>
              <a:r>
                <a:rPr sz="600" spc="-15" dirty="0">
                  <a:solidFill>
                    <a:schemeClr val="bg1"/>
                  </a:solidFill>
                  <a:latin typeface="Arial"/>
                  <a:cs typeface="Arial"/>
                </a:rPr>
                <a:t>217</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10489" algn="ctr">
                <a:lnSpc>
                  <a:spcPct val="100000"/>
                </a:lnSpc>
                <a:spcBef>
                  <a:spcPts val="100"/>
                </a:spcBef>
              </a:pPr>
              <a:r>
                <a:rPr sz="600" spc="-15" dirty="0">
                  <a:solidFill>
                    <a:schemeClr val="bg1"/>
                  </a:solidFill>
                  <a:latin typeface="Arial"/>
                  <a:cs typeface="Arial"/>
                </a:rPr>
                <a:t>776</a:t>
              </a:r>
              <a:r>
                <a:rPr sz="600" spc="15" dirty="0">
                  <a:solidFill>
                    <a:schemeClr val="bg1"/>
                  </a:solidFill>
                  <a:latin typeface="Arial"/>
                  <a:cs typeface="Arial"/>
                </a:rPr>
                <a:t>,</a:t>
              </a:r>
              <a:r>
                <a:rPr sz="600" spc="-15" dirty="0">
                  <a:solidFill>
                    <a:schemeClr val="bg1"/>
                  </a:solidFill>
                  <a:latin typeface="Arial"/>
                  <a:cs typeface="Arial"/>
                </a:rPr>
                <a:t>89</a:t>
              </a:r>
              <a:r>
                <a:rPr sz="600" dirty="0">
                  <a:solidFill>
                    <a:schemeClr val="bg1"/>
                  </a:solidFill>
                  <a:latin typeface="Arial"/>
                  <a:cs typeface="Arial"/>
                </a:rPr>
                <a:t>7</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10</a:t>
              </a:r>
              <a:r>
                <a:rPr sz="600" spc="15" dirty="0">
                  <a:solidFill>
                    <a:schemeClr val="bg1"/>
                  </a:solidFill>
                  <a:latin typeface="Arial"/>
                  <a:cs typeface="Arial"/>
                </a:rPr>
                <a:t>,</a:t>
              </a:r>
              <a:r>
                <a:rPr sz="600" spc="-15" dirty="0">
                  <a:solidFill>
                    <a:schemeClr val="bg1"/>
                  </a:solidFill>
                  <a:latin typeface="Arial"/>
                  <a:cs typeface="Arial"/>
                </a:rPr>
                <a:t>626</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4" name="object 181"/>
            <p:cNvSpPr txBox="1"/>
            <p:nvPr/>
          </p:nvSpPr>
          <p:spPr>
            <a:xfrm>
              <a:off x="4252420" y="4415968"/>
              <a:ext cx="348223" cy="419734"/>
            </a:xfrm>
            <a:prstGeom prst="rect">
              <a:avLst/>
            </a:prstGeom>
          </p:spPr>
          <p:txBody>
            <a:bodyPr vert="vert270" wrap="square" lIns="0" tIns="8255" rIns="0" bIns="0" rtlCol="0">
              <a:spAutoFit/>
            </a:bodyPr>
            <a:lstStyle/>
            <a:p>
              <a:pPr marL="110489" algn="ctr">
                <a:lnSpc>
                  <a:spcPct val="100000"/>
                </a:lnSpc>
                <a:spcBef>
                  <a:spcPts val="65"/>
                </a:spcBef>
              </a:pPr>
              <a:r>
                <a:rPr sz="600" spc="-15" dirty="0">
                  <a:solidFill>
                    <a:schemeClr val="bg1"/>
                  </a:solidFill>
                  <a:latin typeface="Arial"/>
                  <a:cs typeface="Arial"/>
                </a:rPr>
                <a:t>215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42545" algn="ct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500</a:t>
              </a:r>
              <a:r>
                <a:rPr sz="600" spc="15" dirty="0">
                  <a:solidFill>
                    <a:schemeClr val="bg1"/>
                  </a:solidFill>
                  <a:latin typeface="Arial"/>
                  <a:cs typeface="Arial"/>
                </a:rPr>
                <a:t>,</a:t>
              </a:r>
              <a:r>
                <a:rPr sz="600" spc="-15" dirty="0">
                  <a:solidFill>
                    <a:schemeClr val="bg1"/>
                  </a:solidFill>
                  <a:latin typeface="Arial"/>
                  <a:cs typeface="Arial"/>
                </a:rPr>
                <a:t>59</a:t>
              </a:r>
              <a:r>
                <a:rPr sz="600" dirty="0">
                  <a:solidFill>
                    <a:schemeClr val="bg1"/>
                  </a:solidFill>
                  <a:latin typeface="Arial"/>
                  <a:cs typeface="Arial"/>
                </a:rPr>
                <a:t>7</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14</a:t>
              </a:r>
              <a:r>
                <a:rPr sz="600" spc="15" dirty="0">
                  <a:solidFill>
                    <a:schemeClr val="bg1"/>
                  </a:solidFill>
                  <a:latin typeface="Arial"/>
                  <a:cs typeface="Arial"/>
                </a:rPr>
                <a:t>,</a:t>
              </a:r>
              <a:r>
                <a:rPr sz="600" spc="-15" dirty="0">
                  <a:solidFill>
                    <a:schemeClr val="bg1"/>
                  </a:solidFill>
                  <a:latin typeface="Arial"/>
                  <a:cs typeface="Arial"/>
                </a:rPr>
                <a:t>474</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5" name="object 182"/>
            <p:cNvSpPr txBox="1"/>
            <p:nvPr/>
          </p:nvSpPr>
          <p:spPr>
            <a:xfrm>
              <a:off x="4252420" y="3912709"/>
              <a:ext cx="348223" cy="376555"/>
            </a:xfrm>
            <a:prstGeom prst="rect">
              <a:avLst/>
            </a:prstGeom>
          </p:spPr>
          <p:txBody>
            <a:bodyPr vert="vert270" wrap="square" lIns="0" tIns="8255" rIns="0" bIns="0" rtlCol="0">
              <a:spAutoFit/>
            </a:bodyPr>
            <a:lstStyle/>
            <a:p>
              <a:pPr marL="67310" algn="ctr">
                <a:lnSpc>
                  <a:spcPct val="100000"/>
                </a:lnSpc>
                <a:spcBef>
                  <a:spcPts val="65"/>
                </a:spcBef>
              </a:pPr>
              <a:r>
                <a:rPr sz="600" spc="-15" dirty="0">
                  <a:solidFill>
                    <a:schemeClr val="bg1"/>
                  </a:solidFill>
                  <a:latin typeface="Arial"/>
                  <a:cs typeface="Arial"/>
                </a:rPr>
                <a:t>155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724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488</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76" name="object 183"/>
            <p:cNvSpPr txBox="1"/>
            <p:nvPr/>
          </p:nvSpPr>
          <p:spPr>
            <a:xfrm>
              <a:off x="4252420" y="3408805"/>
              <a:ext cx="348223"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p>
            <a:p>
              <a:pPr marR="5080" algn="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924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p>
            <a:p>
              <a:pPr marR="5080" algn="r">
                <a:lnSpc>
                  <a:spcPct val="100000"/>
                </a:lnSpc>
                <a:spcBef>
                  <a:spcPts val="100"/>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000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p>
          </p:txBody>
        </p:sp>
        <p:sp>
          <p:nvSpPr>
            <p:cNvPr id="1777" name="object 184"/>
            <p:cNvSpPr txBox="1"/>
            <p:nvPr/>
          </p:nvSpPr>
          <p:spPr>
            <a:xfrm>
              <a:off x="4252420" y="2905383"/>
              <a:ext cx="348223"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924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78" name="object 185"/>
            <p:cNvSpPr txBox="1"/>
            <p:nvPr/>
          </p:nvSpPr>
          <p:spPr>
            <a:xfrm>
              <a:off x="4252420" y="2401962"/>
              <a:ext cx="348223"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715" algn="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924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79" name="object 186"/>
            <p:cNvSpPr txBox="1"/>
            <p:nvPr/>
          </p:nvSpPr>
          <p:spPr>
            <a:xfrm>
              <a:off x="4252420" y="1898787"/>
              <a:ext cx="348223"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924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80" name="object 187"/>
            <p:cNvSpPr txBox="1"/>
            <p:nvPr/>
          </p:nvSpPr>
          <p:spPr>
            <a:xfrm>
              <a:off x="4252420" y="1395365"/>
              <a:ext cx="348223" cy="377190"/>
            </a:xfrm>
            <a:prstGeom prst="rect">
              <a:avLst/>
            </a:prstGeom>
          </p:spPr>
          <p:txBody>
            <a:bodyPr vert="vert270" wrap="square" lIns="0" tIns="8255" rIns="0" bIns="0" rtlCol="0">
              <a:spAutoFit/>
            </a:bodyPr>
            <a:lstStyle/>
            <a:p>
              <a:pPr marR="5080" algn="r">
                <a:lnSpc>
                  <a:spcPct val="100000"/>
                </a:lnSpc>
                <a:spcBef>
                  <a:spcPts val="65"/>
                </a:spcBef>
              </a:pP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924</a:t>
              </a:r>
              <a:r>
                <a:rPr sz="600" spc="15" dirty="0">
                  <a:solidFill>
                    <a:schemeClr val="bg1"/>
                  </a:solidFill>
                  <a:latin typeface="Arial"/>
                  <a:cs typeface="Arial"/>
                </a:rPr>
                <a:t>,</a:t>
              </a:r>
              <a:r>
                <a:rPr sz="600" spc="-15" dirty="0">
                  <a:solidFill>
                    <a:schemeClr val="bg1"/>
                  </a:solidFill>
                  <a:latin typeface="Arial"/>
                  <a:cs typeface="Arial"/>
                </a:rPr>
                <a:t>99</a:t>
              </a:r>
              <a:r>
                <a:rPr sz="600" dirty="0">
                  <a:solidFill>
                    <a:schemeClr val="bg1"/>
                  </a:solidFill>
                  <a:latin typeface="Arial"/>
                  <a:cs typeface="Arial"/>
                </a:rPr>
                <a:t>7</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p:txBody>
        </p:sp>
        <p:sp>
          <p:nvSpPr>
            <p:cNvPr id="1781" name="object 188"/>
            <p:cNvSpPr txBox="1"/>
            <p:nvPr/>
          </p:nvSpPr>
          <p:spPr>
            <a:xfrm>
              <a:off x="4252420" y="892439"/>
              <a:ext cx="348223" cy="419734"/>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032</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14</a:t>
              </a:r>
              <a:r>
                <a:rPr sz="600" spc="15" dirty="0">
                  <a:solidFill>
                    <a:schemeClr val="bg1"/>
                  </a:solidFill>
                  <a:latin typeface="Arial"/>
                  <a:cs typeface="Arial"/>
                </a:rPr>
                <a:t>,</a:t>
              </a:r>
              <a:r>
                <a:rPr sz="600" spc="-15" dirty="0">
                  <a:solidFill>
                    <a:schemeClr val="bg1"/>
                  </a:solidFill>
                  <a:latin typeface="Arial"/>
                  <a:cs typeface="Arial"/>
                </a:rPr>
                <a:t>093</a:t>
              </a:r>
              <a:r>
                <a:rPr sz="600" spc="15" dirty="0">
                  <a:solidFill>
                    <a:schemeClr val="bg1"/>
                  </a:solidFill>
                  <a:latin typeface="Arial"/>
                  <a:cs typeface="Arial"/>
                </a:rPr>
                <a:t>,</a:t>
              </a:r>
              <a:r>
                <a:rPr sz="600" spc="-15" dirty="0">
                  <a:solidFill>
                    <a:schemeClr val="bg1"/>
                  </a:solidFill>
                  <a:latin typeface="Arial"/>
                  <a:cs typeface="Arial"/>
                </a:rPr>
                <a:t>17</a:t>
              </a:r>
              <a:r>
                <a:rPr sz="600" dirty="0">
                  <a:solidFill>
                    <a:schemeClr val="bg1"/>
                  </a:solidFill>
                  <a:latin typeface="Arial"/>
                  <a:cs typeface="Arial"/>
                </a:rPr>
                <a:t>0</a:t>
              </a:r>
              <a:endParaRPr sz="600">
                <a:solidFill>
                  <a:schemeClr val="bg1"/>
                </a:solidFill>
                <a:latin typeface="Arial"/>
                <a:cs typeface="Arial"/>
              </a:endParaRPr>
            </a:p>
            <a:p>
              <a:pPr marL="12700">
                <a:lnSpc>
                  <a:spcPct val="100000"/>
                </a:lnSpc>
                <a:spcBef>
                  <a:spcPts val="100"/>
                </a:spcBef>
              </a:pPr>
              <a:r>
                <a:rPr sz="600" spc="-15" dirty="0">
                  <a:solidFill>
                    <a:schemeClr val="bg1"/>
                  </a:solidFill>
                  <a:latin typeface="Arial"/>
                  <a:cs typeface="Arial"/>
                </a:rPr>
                <a:t>34</a:t>
              </a:r>
              <a:r>
                <a:rPr sz="600" spc="15" dirty="0">
                  <a:solidFill>
                    <a:schemeClr val="bg1"/>
                  </a:solidFill>
                  <a:latin typeface="Arial"/>
                  <a:cs typeface="Arial"/>
                </a:rPr>
                <a:t>,</a:t>
              </a:r>
              <a:r>
                <a:rPr sz="600" spc="-15" dirty="0">
                  <a:solidFill>
                    <a:schemeClr val="bg1"/>
                  </a:solidFill>
                  <a:latin typeface="Arial"/>
                  <a:cs typeface="Arial"/>
                </a:rPr>
                <a:t>820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782" name="object 189"/>
            <p:cNvSpPr txBox="1"/>
            <p:nvPr/>
          </p:nvSpPr>
          <p:spPr>
            <a:xfrm>
              <a:off x="4121752" y="7972895"/>
              <a:ext cx="714152" cy="1362710"/>
            </a:xfrm>
            <a:prstGeom prst="rect">
              <a:avLst/>
            </a:prstGeom>
          </p:spPr>
          <p:txBody>
            <a:bodyPr vert="vert270" wrap="square" lIns="0" tIns="1270" rIns="0" bIns="0" rtlCol="0">
              <a:spAutoFit/>
            </a:bodyPr>
            <a:lstStyle/>
            <a:p>
              <a:pPr marL="257810" marR="339725" indent="-245745">
                <a:lnSpc>
                  <a:spcPts val="819"/>
                </a:lnSpc>
                <a:spcBef>
                  <a:spcPts val="10"/>
                </a:spcBef>
              </a:pPr>
              <a:r>
                <a:rPr sz="600" spc="-15" dirty="0">
                  <a:solidFill>
                    <a:schemeClr val="bg1"/>
                  </a:solidFill>
                  <a:latin typeface="Arial"/>
                  <a:cs typeface="Arial"/>
                </a:rPr>
                <a:t>L</a:t>
              </a:r>
              <a:r>
                <a:rPr sz="600" spc="15" dirty="0">
                  <a:solidFill>
                    <a:schemeClr val="bg1"/>
                  </a:solidFill>
                  <a:latin typeface="Arial"/>
                  <a:cs typeface="Arial"/>
                </a:rPr>
                <a:t>ESS</a:t>
              </a:r>
              <a:r>
                <a:rPr sz="600" dirty="0">
                  <a:solidFill>
                    <a:schemeClr val="bg1"/>
                  </a:solidFill>
                  <a:latin typeface="Arial"/>
                  <a:cs typeface="Arial"/>
                </a:rPr>
                <a:t>:</a:t>
              </a:r>
              <a:r>
                <a:rPr sz="600" spc="40" dirty="0">
                  <a:solidFill>
                    <a:schemeClr val="bg1"/>
                  </a:solidFill>
                  <a:latin typeface="Arial"/>
                  <a:cs typeface="Arial"/>
                </a:rPr>
                <a:t> </a:t>
              </a:r>
              <a:r>
                <a:rPr sz="600" spc="15" dirty="0">
                  <a:solidFill>
                    <a:schemeClr val="bg1"/>
                  </a:solidFill>
                  <a:latin typeface="Arial"/>
                  <a:cs typeface="Arial"/>
                </a:rPr>
                <a:t>P</a:t>
              </a:r>
              <a:r>
                <a:rPr sz="600" spc="-20" dirty="0">
                  <a:solidFill>
                    <a:schemeClr val="bg1"/>
                  </a:solidFill>
                  <a:latin typeface="Arial"/>
                  <a:cs typeface="Arial"/>
                </a:rPr>
                <a:t>r</a:t>
              </a:r>
              <a:r>
                <a:rPr sz="600" spc="5" dirty="0">
                  <a:solidFill>
                    <a:schemeClr val="bg1"/>
                  </a:solidFill>
                  <a:latin typeface="Arial"/>
                  <a:cs typeface="Arial"/>
                </a:rPr>
                <a:t>i</a:t>
              </a:r>
              <a:r>
                <a:rPr sz="600" spc="-15" dirty="0">
                  <a:solidFill>
                    <a:schemeClr val="bg1"/>
                  </a:solidFill>
                  <a:latin typeface="Arial"/>
                  <a:cs typeface="Arial"/>
                </a:rPr>
                <a:t>n</a:t>
              </a:r>
              <a:r>
                <a:rPr sz="600" spc="20" dirty="0">
                  <a:solidFill>
                    <a:schemeClr val="bg1"/>
                  </a:solidFill>
                  <a:latin typeface="Arial"/>
                  <a:cs typeface="Arial"/>
                </a:rPr>
                <a:t>c</a:t>
              </a:r>
              <a:r>
                <a:rPr sz="600" spc="5" dirty="0">
                  <a:solidFill>
                    <a:schemeClr val="bg1"/>
                  </a:solidFill>
                  <a:latin typeface="Arial"/>
                  <a:cs typeface="Arial"/>
                </a:rPr>
                <a:t>i</a:t>
              </a:r>
              <a:r>
                <a:rPr sz="600" spc="-15" dirty="0">
                  <a:solidFill>
                    <a:schemeClr val="bg1"/>
                  </a:solidFill>
                  <a:latin typeface="Arial"/>
                  <a:cs typeface="Arial"/>
                </a:rPr>
                <a:t>pa</a:t>
              </a:r>
              <a:r>
                <a:rPr sz="600" dirty="0">
                  <a:solidFill>
                    <a:schemeClr val="bg1"/>
                  </a:solidFill>
                  <a:latin typeface="Arial"/>
                  <a:cs typeface="Arial"/>
                </a:rPr>
                <a:t>l</a:t>
              </a:r>
              <a:r>
                <a:rPr sz="600" spc="30" dirty="0">
                  <a:solidFill>
                    <a:schemeClr val="bg1"/>
                  </a:solidFill>
                  <a:latin typeface="Arial"/>
                  <a:cs typeface="Arial"/>
                </a:rPr>
                <a:t> </a:t>
              </a:r>
              <a:r>
                <a:rPr sz="600" spc="-20" dirty="0">
                  <a:solidFill>
                    <a:schemeClr val="bg1"/>
                  </a:solidFill>
                  <a:latin typeface="Arial"/>
                  <a:cs typeface="Arial"/>
                </a:rPr>
                <a:t>r</a:t>
              </a:r>
              <a:r>
                <a:rPr sz="600" spc="-15" dirty="0">
                  <a:solidFill>
                    <a:schemeClr val="bg1"/>
                  </a:solidFill>
                  <a:latin typeface="Arial"/>
                  <a:cs typeface="Arial"/>
                </a:rPr>
                <a:t>epa</a:t>
              </a:r>
              <a:r>
                <a:rPr sz="600" spc="20" dirty="0">
                  <a:solidFill>
                    <a:schemeClr val="bg1"/>
                  </a:solidFill>
                  <a:latin typeface="Arial"/>
                  <a:cs typeface="Arial"/>
                </a:rPr>
                <a:t>y</a:t>
              </a:r>
              <a:r>
                <a:rPr sz="600" spc="5" dirty="0">
                  <a:solidFill>
                    <a:schemeClr val="bg1"/>
                  </a:solidFill>
                  <a:latin typeface="Arial"/>
                  <a:cs typeface="Arial"/>
                </a:rPr>
                <a:t>m</a:t>
              </a:r>
              <a:r>
                <a:rPr sz="600" spc="-15" dirty="0">
                  <a:solidFill>
                    <a:schemeClr val="bg1"/>
                  </a:solidFill>
                  <a:latin typeface="Arial"/>
                  <a:cs typeface="Arial"/>
                </a:rPr>
                <a:t>en</a:t>
              </a:r>
              <a:r>
                <a:rPr sz="600" spc="15" dirty="0">
                  <a:solidFill>
                    <a:schemeClr val="bg1"/>
                  </a:solidFill>
                  <a:latin typeface="Arial"/>
                  <a:cs typeface="Arial"/>
                </a:rPr>
                <a:t>t</a:t>
              </a:r>
              <a:r>
                <a:rPr sz="600" dirty="0">
                  <a:solidFill>
                    <a:schemeClr val="bg1"/>
                  </a:solidFill>
                  <a:latin typeface="Arial"/>
                  <a:cs typeface="Arial"/>
                </a:rPr>
                <a:t>s </a:t>
              </a:r>
              <a:r>
                <a:rPr sz="600" spc="15" dirty="0">
                  <a:solidFill>
                    <a:schemeClr val="bg1"/>
                  </a:solidFill>
                  <a:latin typeface="Arial"/>
                  <a:cs typeface="Arial"/>
                </a:rPr>
                <a:t>E</a:t>
              </a:r>
              <a:r>
                <a:rPr sz="600" spc="20" dirty="0">
                  <a:solidFill>
                    <a:schemeClr val="bg1"/>
                  </a:solidFill>
                  <a:latin typeface="Arial"/>
                  <a:cs typeface="Arial"/>
                </a:rPr>
                <a:t>x</a:t>
              </a:r>
              <a:r>
                <a:rPr sz="600" spc="5" dirty="0">
                  <a:solidFill>
                    <a:schemeClr val="bg1"/>
                  </a:solidFill>
                  <a:latin typeface="Arial"/>
                  <a:cs typeface="Arial"/>
                </a:rPr>
                <a:t>i</a:t>
              </a:r>
              <a:r>
                <a:rPr sz="600" spc="20" dirty="0">
                  <a:solidFill>
                    <a:schemeClr val="bg1"/>
                  </a:solidFill>
                  <a:latin typeface="Arial"/>
                  <a:cs typeface="Arial"/>
                </a:rPr>
                <a:t>s</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n</a:t>
              </a:r>
              <a:r>
                <a:rPr sz="600" dirty="0">
                  <a:solidFill>
                    <a:schemeClr val="bg1"/>
                  </a:solidFill>
                  <a:latin typeface="Arial"/>
                  <a:cs typeface="Arial"/>
                </a:rPr>
                <a:t>g</a:t>
              </a:r>
              <a:r>
                <a:rPr sz="600" spc="15" dirty="0">
                  <a:solidFill>
                    <a:schemeClr val="bg1"/>
                  </a:solidFill>
                  <a:latin typeface="Arial"/>
                  <a:cs typeface="Arial"/>
                </a:rPr>
                <a:t> </a:t>
              </a:r>
              <a:r>
                <a:rPr sz="600" spc="-20" dirty="0">
                  <a:solidFill>
                    <a:schemeClr val="bg1"/>
                  </a:solidFill>
                  <a:latin typeface="Arial"/>
                  <a:cs typeface="Arial"/>
                </a:rPr>
                <a:t>D</a:t>
              </a:r>
              <a:r>
                <a:rPr sz="600" spc="-15" dirty="0">
                  <a:solidFill>
                    <a:schemeClr val="bg1"/>
                  </a:solidFill>
                  <a:latin typeface="Arial"/>
                  <a:cs typeface="Arial"/>
                </a:rPr>
                <a:t>eb</a:t>
              </a:r>
              <a:r>
                <a:rPr sz="600" dirty="0">
                  <a:solidFill>
                    <a:schemeClr val="bg1"/>
                  </a:solidFill>
                  <a:latin typeface="Arial"/>
                  <a:cs typeface="Arial"/>
                </a:rPr>
                <a:t>t</a:t>
              </a:r>
              <a:endParaRPr sz="600">
                <a:solidFill>
                  <a:schemeClr val="bg1"/>
                </a:solidFill>
                <a:latin typeface="Arial"/>
                <a:cs typeface="Arial"/>
              </a:endParaRPr>
            </a:p>
            <a:p>
              <a:pPr marL="257810">
                <a:lnSpc>
                  <a:spcPct val="100000"/>
                </a:lnSpc>
                <a:spcBef>
                  <a:spcPts val="55"/>
                </a:spcBef>
              </a:pPr>
              <a:r>
                <a:rPr sz="600" spc="-20" dirty="0">
                  <a:solidFill>
                    <a:schemeClr val="bg1"/>
                  </a:solidFill>
                  <a:latin typeface="Arial"/>
                  <a:cs typeface="Arial"/>
                </a:rPr>
                <a:t>N</a:t>
              </a:r>
              <a:r>
                <a:rPr sz="600" spc="-15" dirty="0">
                  <a:solidFill>
                    <a:schemeClr val="bg1"/>
                  </a:solidFill>
                  <a:latin typeface="Arial"/>
                  <a:cs typeface="Arial"/>
                </a:rPr>
                <a:t>e</a:t>
              </a:r>
              <a:r>
                <a:rPr sz="600" dirty="0">
                  <a:solidFill>
                    <a:schemeClr val="bg1"/>
                  </a:solidFill>
                  <a:latin typeface="Arial"/>
                  <a:cs typeface="Arial"/>
                </a:rPr>
                <a:t>w</a:t>
              </a:r>
              <a:r>
                <a:rPr sz="600" spc="5" dirty="0">
                  <a:solidFill>
                    <a:schemeClr val="bg1"/>
                  </a:solidFill>
                  <a:latin typeface="Arial"/>
                  <a:cs typeface="Arial"/>
                </a:rPr>
                <a:t> </a:t>
              </a:r>
              <a:r>
                <a:rPr sz="600" spc="-20" dirty="0">
                  <a:solidFill>
                    <a:schemeClr val="bg1"/>
                  </a:solidFill>
                  <a:latin typeface="Arial"/>
                  <a:cs typeface="Arial"/>
                </a:rPr>
                <a:t>D</a:t>
              </a:r>
              <a:r>
                <a:rPr sz="600" spc="-15" dirty="0">
                  <a:solidFill>
                    <a:schemeClr val="bg1"/>
                  </a:solidFill>
                  <a:latin typeface="Arial"/>
                  <a:cs typeface="Arial"/>
                </a:rPr>
                <a:t>eb</a:t>
              </a:r>
              <a:r>
                <a:rPr sz="600" dirty="0">
                  <a:solidFill>
                    <a:schemeClr val="bg1"/>
                  </a:solidFill>
                  <a:latin typeface="Arial"/>
                  <a:cs typeface="Arial"/>
                </a:rPr>
                <a:t>t</a:t>
              </a:r>
              <a:endParaRPr sz="600">
                <a:solidFill>
                  <a:schemeClr val="bg1"/>
                </a:solidFill>
                <a:latin typeface="Arial"/>
                <a:cs typeface="Arial"/>
              </a:endParaRPr>
            </a:p>
            <a:p>
              <a:pPr marL="233045" marR="293370" indent="24130">
                <a:lnSpc>
                  <a:spcPts val="819"/>
                </a:lnSpc>
                <a:spcBef>
                  <a:spcPts val="40"/>
                </a:spcBef>
              </a:pPr>
              <a:r>
                <a:rPr sz="600" spc="15" dirty="0">
                  <a:solidFill>
                    <a:schemeClr val="bg1"/>
                  </a:solidFill>
                  <a:latin typeface="Arial"/>
                  <a:cs typeface="Arial"/>
                </a:rPr>
                <a:t>BA</a:t>
              </a:r>
              <a:r>
                <a:rPr sz="600" dirty="0">
                  <a:solidFill>
                    <a:schemeClr val="bg1"/>
                  </a:solidFill>
                  <a:latin typeface="Arial"/>
                  <a:cs typeface="Arial"/>
                </a:rPr>
                <a:t>N</a:t>
              </a:r>
              <a:r>
                <a:rPr sz="600" spc="5" dirty="0">
                  <a:solidFill>
                    <a:schemeClr val="bg1"/>
                  </a:solidFill>
                  <a:latin typeface="Arial"/>
                  <a:cs typeface="Arial"/>
                </a:rPr>
                <a:t> </a:t>
              </a:r>
              <a:r>
                <a:rPr sz="600" spc="-20" dirty="0">
                  <a:solidFill>
                    <a:schemeClr val="bg1"/>
                  </a:solidFill>
                  <a:latin typeface="Arial"/>
                  <a:cs typeface="Arial"/>
                </a:rPr>
                <a:t>R</a:t>
              </a:r>
              <a:r>
                <a:rPr sz="600" spc="-15" dirty="0">
                  <a:solidFill>
                    <a:schemeClr val="bg1"/>
                  </a:solidFill>
                  <a:latin typeface="Arial"/>
                  <a:cs typeface="Arial"/>
                </a:rPr>
                <a:t>epa</a:t>
              </a:r>
              <a:r>
                <a:rPr sz="600" spc="20" dirty="0">
                  <a:solidFill>
                    <a:schemeClr val="bg1"/>
                  </a:solidFill>
                  <a:latin typeface="Arial"/>
                  <a:cs typeface="Arial"/>
                </a:rPr>
                <a:t>y</a:t>
              </a:r>
              <a:r>
                <a:rPr sz="600" spc="5" dirty="0">
                  <a:solidFill>
                    <a:schemeClr val="bg1"/>
                  </a:solidFill>
                  <a:latin typeface="Arial"/>
                  <a:cs typeface="Arial"/>
                </a:rPr>
                <a:t>m</a:t>
              </a:r>
              <a:r>
                <a:rPr sz="600" spc="-15" dirty="0">
                  <a:solidFill>
                    <a:schemeClr val="bg1"/>
                  </a:solidFill>
                  <a:latin typeface="Arial"/>
                  <a:cs typeface="Arial"/>
                </a:rPr>
                <a:t>en</a:t>
              </a:r>
              <a:r>
                <a:rPr sz="600" dirty="0">
                  <a:solidFill>
                    <a:schemeClr val="bg1"/>
                  </a:solidFill>
                  <a:latin typeface="Arial"/>
                  <a:cs typeface="Arial"/>
                </a:rPr>
                <a:t>t </a:t>
              </a:r>
              <a:r>
                <a:rPr sz="600" spc="15" dirty="0">
                  <a:solidFill>
                    <a:schemeClr val="bg1"/>
                  </a:solidFill>
                  <a:latin typeface="Arial"/>
                  <a:cs typeface="Arial"/>
                </a:rPr>
                <a:t>A</a:t>
              </a:r>
              <a:r>
                <a:rPr sz="600" spc="5" dirty="0">
                  <a:solidFill>
                    <a:schemeClr val="bg1"/>
                  </a:solidFill>
                  <a:latin typeface="Arial"/>
                  <a:cs typeface="Arial"/>
                </a:rPr>
                <a:t>m</a:t>
              </a:r>
              <a:r>
                <a:rPr sz="600" spc="-15" dirty="0">
                  <a:solidFill>
                    <a:schemeClr val="bg1"/>
                  </a:solidFill>
                  <a:latin typeface="Arial"/>
                  <a:cs typeface="Arial"/>
                </a:rPr>
                <a:t>o</a:t>
              </a:r>
              <a:r>
                <a:rPr sz="600" spc="-20" dirty="0">
                  <a:solidFill>
                    <a:schemeClr val="bg1"/>
                  </a:solidFill>
                  <a:latin typeface="Arial"/>
                  <a:cs typeface="Arial"/>
                </a:rPr>
                <a:t>r</a:t>
              </a:r>
              <a:r>
                <a:rPr sz="600" dirty="0">
                  <a:solidFill>
                    <a:schemeClr val="bg1"/>
                  </a:solidFill>
                  <a:latin typeface="Arial"/>
                  <a:cs typeface="Arial"/>
                </a:rPr>
                <a:t>t</a:t>
              </a:r>
              <a:r>
                <a:rPr sz="600" spc="45" dirty="0">
                  <a:solidFill>
                    <a:schemeClr val="bg1"/>
                  </a:solidFill>
                  <a:latin typeface="Arial"/>
                  <a:cs typeface="Arial"/>
                </a:rPr>
                <a:t> </a:t>
              </a:r>
              <a:r>
                <a:rPr sz="600" spc="-15" dirty="0">
                  <a:solidFill>
                    <a:schemeClr val="bg1"/>
                  </a:solidFill>
                  <a:latin typeface="Arial"/>
                  <a:cs typeface="Arial"/>
                </a:rPr>
                <a:t>o</a:t>
              </a:r>
              <a:r>
                <a:rPr sz="600" dirty="0">
                  <a:solidFill>
                    <a:schemeClr val="bg1"/>
                  </a:solidFill>
                  <a:latin typeface="Arial"/>
                  <a:cs typeface="Arial"/>
                </a:rPr>
                <a:t>f</a:t>
              </a:r>
              <a:r>
                <a:rPr sz="600" spc="-5" dirty="0">
                  <a:solidFill>
                    <a:schemeClr val="bg1"/>
                  </a:solidFill>
                  <a:latin typeface="Arial"/>
                  <a:cs typeface="Arial"/>
                </a:rPr>
                <a:t> </a:t>
              </a:r>
              <a:r>
                <a:rPr sz="600" spc="-15" dirty="0">
                  <a:solidFill>
                    <a:schemeClr val="bg1"/>
                  </a:solidFill>
                  <a:latin typeface="Arial"/>
                  <a:cs typeface="Arial"/>
                </a:rPr>
                <a:t>bon</a:t>
              </a:r>
              <a:r>
                <a:rPr sz="600" dirty="0">
                  <a:solidFill>
                    <a:schemeClr val="bg1"/>
                  </a:solidFill>
                  <a:latin typeface="Arial"/>
                  <a:cs typeface="Arial"/>
                </a:rPr>
                <a:t>d</a:t>
              </a:r>
              <a:r>
                <a:rPr sz="600" spc="15" dirty="0">
                  <a:solidFill>
                    <a:schemeClr val="bg1"/>
                  </a:solidFill>
                  <a:latin typeface="Arial"/>
                  <a:cs typeface="Arial"/>
                </a:rPr>
                <a:t> </a:t>
              </a:r>
              <a:r>
                <a:rPr sz="600" spc="-15" dirty="0">
                  <a:solidFill>
                    <a:schemeClr val="bg1"/>
                  </a:solidFill>
                  <a:latin typeface="Arial"/>
                  <a:cs typeface="Arial"/>
                </a:rPr>
                <a:t>p</a:t>
              </a:r>
              <a:r>
                <a:rPr sz="600" spc="-20" dirty="0">
                  <a:solidFill>
                    <a:schemeClr val="bg1"/>
                  </a:solidFill>
                  <a:latin typeface="Arial"/>
                  <a:cs typeface="Arial"/>
                </a:rPr>
                <a:t>r</a:t>
              </a:r>
              <a:r>
                <a:rPr sz="600" spc="-15" dirty="0">
                  <a:solidFill>
                    <a:schemeClr val="bg1"/>
                  </a:solidFill>
                  <a:latin typeface="Arial"/>
                  <a:cs typeface="Arial"/>
                </a:rPr>
                <a:t>e</a:t>
              </a:r>
              <a:r>
                <a:rPr sz="600" spc="5" dirty="0">
                  <a:solidFill>
                    <a:schemeClr val="bg1"/>
                  </a:solidFill>
                  <a:latin typeface="Arial"/>
                  <a:cs typeface="Arial"/>
                </a:rPr>
                <a:t>mi</a:t>
              </a:r>
              <a:r>
                <a:rPr sz="600" spc="-15" dirty="0">
                  <a:solidFill>
                    <a:schemeClr val="bg1"/>
                  </a:solidFill>
                  <a:latin typeface="Arial"/>
                  <a:cs typeface="Arial"/>
                </a:rPr>
                <a:t>u</a:t>
              </a:r>
              <a:r>
                <a:rPr sz="600" dirty="0">
                  <a:solidFill>
                    <a:schemeClr val="bg1"/>
                  </a:solidFill>
                  <a:latin typeface="Arial"/>
                  <a:cs typeface="Arial"/>
                </a:rPr>
                <a:t>m</a:t>
              </a:r>
              <a:endParaRPr sz="600">
                <a:solidFill>
                  <a:schemeClr val="bg1"/>
                </a:solidFill>
                <a:latin typeface="Arial"/>
                <a:cs typeface="Arial"/>
              </a:endParaRPr>
            </a:p>
            <a:p>
              <a:pPr marL="12700">
                <a:lnSpc>
                  <a:spcPct val="100000"/>
                </a:lnSpc>
                <a:spcBef>
                  <a:spcPts val="50"/>
                </a:spcBef>
              </a:pPr>
              <a:r>
                <a:rPr sz="600" b="1" spc="-20" dirty="0">
                  <a:solidFill>
                    <a:schemeClr val="bg1"/>
                  </a:solidFill>
                  <a:latin typeface="Arial"/>
                  <a:cs typeface="Arial"/>
                </a:rPr>
                <a:t>N</a:t>
              </a:r>
              <a:r>
                <a:rPr sz="600" b="1" spc="35" dirty="0">
                  <a:solidFill>
                    <a:schemeClr val="bg1"/>
                  </a:solidFill>
                  <a:latin typeface="Arial"/>
                  <a:cs typeface="Arial"/>
                </a:rPr>
                <a:t>e</a:t>
              </a:r>
              <a:r>
                <a:rPr sz="600" b="1" dirty="0">
                  <a:solidFill>
                    <a:schemeClr val="bg1"/>
                  </a:solidFill>
                  <a:latin typeface="Arial"/>
                  <a:cs typeface="Arial"/>
                </a:rPr>
                <a:t>t</a:t>
              </a:r>
              <a:r>
                <a:rPr sz="600" b="1" spc="10" dirty="0">
                  <a:solidFill>
                    <a:schemeClr val="bg1"/>
                  </a:solidFill>
                  <a:latin typeface="Arial"/>
                  <a:cs typeface="Arial"/>
                </a:rPr>
                <a:t> </a:t>
              </a:r>
              <a:r>
                <a:rPr sz="600" b="1" spc="-20" dirty="0">
                  <a:solidFill>
                    <a:schemeClr val="bg1"/>
                  </a:solidFill>
                  <a:latin typeface="Arial"/>
                  <a:cs typeface="Arial"/>
                </a:rPr>
                <a:t>A</a:t>
              </a:r>
              <a:r>
                <a:rPr sz="600" b="1" spc="-15" dirty="0">
                  <a:solidFill>
                    <a:schemeClr val="bg1"/>
                  </a:solidFill>
                  <a:latin typeface="Arial"/>
                  <a:cs typeface="Arial"/>
                </a:rPr>
                <a:t>v</a:t>
              </a:r>
              <a:r>
                <a:rPr sz="600" b="1" spc="35" dirty="0">
                  <a:solidFill>
                    <a:schemeClr val="bg1"/>
                  </a:solidFill>
                  <a:latin typeface="Arial"/>
                  <a:cs typeface="Arial"/>
                </a:rPr>
                <a:t>a</a:t>
              </a:r>
              <a:r>
                <a:rPr sz="600" b="1" spc="15" dirty="0">
                  <a:solidFill>
                    <a:schemeClr val="bg1"/>
                  </a:solidFill>
                  <a:latin typeface="Arial"/>
                  <a:cs typeface="Arial"/>
                </a:rPr>
                <a:t>il</a:t>
              </a:r>
              <a:r>
                <a:rPr sz="600" b="1" spc="35" dirty="0">
                  <a:solidFill>
                    <a:schemeClr val="bg1"/>
                  </a:solidFill>
                  <a:latin typeface="Arial"/>
                  <a:cs typeface="Arial"/>
                </a:rPr>
                <a:t>a</a:t>
              </a:r>
              <a:r>
                <a:rPr sz="600" b="1" dirty="0">
                  <a:solidFill>
                    <a:schemeClr val="bg1"/>
                  </a:solidFill>
                  <a:latin typeface="Arial"/>
                  <a:cs typeface="Arial"/>
                </a:rPr>
                <a:t>b</a:t>
              </a:r>
              <a:r>
                <a:rPr sz="600" b="1" spc="15" dirty="0">
                  <a:solidFill>
                    <a:schemeClr val="bg1"/>
                  </a:solidFill>
                  <a:latin typeface="Arial"/>
                  <a:cs typeface="Arial"/>
                </a:rPr>
                <a:t>l</a:t>
              </a:r>
              <a:r>
                <a:rPr sz="600" b="1" dirty="0">
                  <a:solidFill>
                    <a:schemeClr val="bg1"/>
                  </a:solidFill>
                  <a:latin typeface="Arial"/>
                  <a:cs typeface="Arial"/>
                </a:rPr>
                <a:t>e</a:t>
              </a:r>
              <a:r>
                <a:rPr sz="600" b="1" spc="60" dirty="0">
                  <a:solidFill>
                    <a:schemeClr val="bg1"/>
                  </a:solidFill>
                  <a:latin typeface="Arial"/>
                  <a:cs typeface="Arial"/>
                </a:rPr>
                <a:t> </a:t>
              </a:r>
              <a:r>
                <a:rPr sz="600" b="1" spc="-20" dirty="0">
                  <a:solidFill>
                    <a:schemeClr val="bg1"/>
                  </a:solidFill>
                  <a:latin typeface="Arial"/>
                  <a:cs typeface="Arial"/>
                </a:rPr>
                <a:t>f</a:t>
              </a:r>
              <a:r>
                <a:rPr sz="600" b="1" dirty="0">
                  <a:solidFill>
                    <a:schemeClr val="bg1"/>
                  </a:solidFill>
                  <a:latin typeface="Arial"/>
                  <a:cs typeface="Arial"/>
                </a:rPr>
                <a:t>or</a:t>
              </a:r>
              <a:r>
                <a:rPr sz="600" b="1" spc="20" dirty="0">
                  <a:solidFill>
                    <a:schemeClr val="bg1"/>
                  </a:solidFill>
                  <a:latin typeface="Arial"/>
                  <a:cs typeface="Arial"/>
                </a:rPr>
                <a:t> </a:t>
              </a:r>
              <a:r>
                <a:rPr sz="600" b="1" spc="-20" dirty="0">
                  <a:solidFill>
                    <a:schemeClr val="bg1"/>
                  </a:solidFill>
                  <a:latin typeface="Arial"/>
                  <a:cs typeface="Arial"/>
                </a:rPr>
                <a:t>C</a:t>
              </a:r>
              <a:r>
                <a:rPr sz="600" b="1" spc="35" dirty="0">
                  <a:solidFill>
                    <a:schemeClr val="bg1"/>
                  </a:solidFill>
                  <a:latin typeface="Arial"/>
                  <a:cs typeface="Arial"/>
                </a:rPr>
                <a:t>a</a:t>
              </a:r>
              <a:r>
                <a:rPr sz="600" b="1" dirty="0">
                  <a:solidFill>
                    <a:schemeClr val="bg1"/>
                  </a:solidFill>
                  <a:latin typeface="Arial"/>
                  <a:cs typeface="Arial"/>
                </a:rPr>
                <a:t>p</a:t>
              </a:r>
              <a:r>
                <a:rPr sz="600" b="1" spc="15" dirty="0">
                  <a:solidFill>
                    <a:schemeClr val="bg1"/>
                  </a:solidFill>
                  <a:latin typeface="Arial"/>
                  <a:cs typeface="Arial"/>
                </a:rPr>
                <a:t>i</a:t>
              </a:r>
              <a:r>
                <a:rPr sz="600" b="1" spc="-20" dirty="0">
                  <a:solidFill>
                    <a:schemeClr val="bg1"/>
                  </a:solidFill>
                  <a:latin typeface="Arial"/>
                  <a:cs typeface="Arial"/>
                </a:rPr>
                <a:t>t</a:t>
              </a:r>
              <a:r>
                <a:rPr sz="600" b="1" spc="35" dirty="0">
                  <a:solidFill>
                    <a:schemeClr val="bg1"/>
                  </a:solidFill>
                  <a:latin typeface="Arial"/>
                  <a:cs typeface="Arial"/>
                </a:rPr>
                <a:t>a</a:t>
              </a:r>
              <a:r>
                <a:rPr sz="600" b="1" dirty="0">
                  <a:solidFill>
                    <a:schemeClr val="bg1"/>
                  </a:solidFill>
                  <a:latin typeface="Arial"/>
                  <a:cs typeface="Arial"/>
                </a:rPr>
                <a:t>l</a:t>
              </a:r>
              <a:r>
                <a:rPr sz="600" b="1" spc="40" dirty="0">
                  <a:solidFill>
                    <a:schemeClr val="bg1"/>
                  </a:solidFill>
                  <a:latin typeface="Arial"/>
                  <a:cs typeface="Arial"/>
                </a:rPr>
                <a:t> </a:t>
              </a:r>
              <a:r>
                <a:rPr sz="600" b="1" spc="15" dirty="0">
                  <a:solidFill>
                    <a:schemeClr val="bg1"/>
                  </a:solidFill>
                  <a:latin typeface="Arial"/>
                  <a:cs typeface="Arial"/>
                </a:rPr>
                <a:t>P</a:t>
              </a:r>
              <a:r>
                <a:rPr sz="600" b="1" dirty="0">
                  <a:solidFill>
                    <a:schemeClr val="bg1"/>
                  </a:solidFill>
                  <a:latin typeface="Arial"/>
                  <a:cs typeface="Arial"/>
                </a:rPr>
                <a:t>u</a:t>
              </a:r>
              <a:r>
                <a:rPr sz="600" b="1" spc="-5" dirty="0">
                  <a:solidFill>
                    <a:schemeClr val="bg1"/>
                  </a:solidFill>
                  <a:latin typeface="Arial"/>
                  <a:cs typeface="Arial"/>
                </a:rPr>
                <a:t>r</a:t>
              </a:r>
              <a:r>
                <a:rPr sz="600" b="1" dirty="0">
                  <a:solidFill>
                    <a:schemeClr val="bg1"/>
                  </a:solidFill>
                  <a:latin typeface="Arial"/>
                  <a:cs typeface="Arial"/>
                </a:rPr>
                <a:t>po</a:t>
              </a:r>
              <a:r>
                <a:rPr sz="600" b="1" spc="-60" dirty="0">
                  <a:solidFill>
                    <a:schemeClr val="bg1"/>
                  </a:solidFill>
                  <a:latin typeface="Arial"/>
                  <a:cs typeface="Arial"/>
                </a:rPr>
                <a:t>s</a:t>
              </a:r>
              <a:r>
                <a:rPr sz="600" b="1" spc="35" dirty="0">
                  <a:solidFill>
                    <a:schemeClr val="bg1"/>
                  </a:solidFill>
                  <a:latin typeface="Arial"/>
                  <a:cs typeface="Arial"/>
                </a:rPr>
                <a:t>e</a:t>
              </a:r>
              <a:r>
                <a:rPr sz="600" b="1" dirty="0">
                  <a:solidFill>
                    <a:schemeClr val="bg1"/>
                  </a:solidFill>
                  <a:latin typeface="Arial"/>
                  <a:cs typeface="Arial"/>
                </a:rPr>
                <a:t>s</a:t>
              </a:r>
              <a:endParaRPr sz="600">
                <a:solidFill>
                  <a:schemeClr val="bg1"/>
                </a:solidFill>
                <a:latin typeface="Arial"/>
                <a:cs typeface="Arial"/>
              </a:endParaRPr>
            </a:p>
          </p:txBody>
        </p:sp>
        <p:sp>
          <p:nvSpPr>
            <p:cNvPr id="1783" name="object 190"/>
            <p:cNvSpPr txBox="1"/>
            <p:nvPr/>
          </p:nvSpPr>
          <p:spPr>
            <a:xfrm>
              <a:off x="4235885" y="7435764"/>
              <a:ext cx="590208" cy="377190"/>
            </a:xfrm>
            <a:prstGeom prst="rect">
              <a:avLst/>
            </a:prstGeom>
          </p:spPr>
          <p:txBody>
            <a:bodyPr vert="vert270" wrap="square" lIns="0" tIns="8255" rIns="0" bIns="0" rtlCol="0">
              <a:spAutoFit/>
            </a:bodyPr>
            <a:lstStyle/>
            <a:p>
              <a:pPr marL="66675" algn="ctr">
                <a:lnSpc>
                  <a:spcPct val="100000"/>
                </a:lnSpc>
                <a:spcBef>
                  <a:spcPts val="65"/>
                </a:spcBef>
              </a:pPr>
              <a:r>
                <a:rPr sz="600" spc="-15" dirty="0">
                  <a:solidFill>
                    <a:schemeClr val="bg1"/>
                  </a:solidFill>
                  <a:latin typeface="Arial"/>
                  <a:cs typeface="Arial"/>
                </a:rPr>
                <a:t>485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R="5080" algn="r">
                <a:lnSpc>
                  <a:spcPct val="100000"/>
                </a:lnSpc>
                <a:spcBef>
                  <a:spcPts val="100"/>
                </a:spcBef>
              </a:pPr>
              <a:r>
                <a:rPr sz="600" dirty="0">
                  <a:solidFill>
                    <a:schemeClr val="bg1"/>
                  </a:solidFill>
                  <a:latin typeface="Arial"/>
                  <a:cs typeface="Arial"/>
                </a:rPr>
                <a:t>0</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000</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a:p>
              <a:pPr marL="109855" algn="ctr">
                <a:lnSpc>
                  <a:spcPct val="100000"/>
                </a:lnSpc>
                <a:spcBef>
                  <a:spcPts val="100"/>
                </a:spcBef>
              </a:pPr>
              <a:r>
                <a:rPr sz="600" spc="-15" dirty="0">
                  <a:solidFill>
                    <a:schemeClr val="bg1"/>
                  </a:solidFill>
                  <a:latin typeface="Arial"/>
                  <a:cs typeface="Arial"/>
                </a:rPr>
                <a:t>15</a:t>
              </a:r>
              <a:r>
                <a:rPr sz="600" spc="15" dirty="0">
                  <a:solidFill>
                    <a:schemeClr val="bg1"/>
                  </a:solidFill>
                  <a:latin typeface="Arial"/>
                  <a:cs typeface="Arial"/>
                </a:rPr>
                <a:t>,</a:t>
              </a:r>
              <a:r>
                <a:rPr sz="600" spc="-15" dirty="0">
                  <a:solidFill>
                    <a:schemeClr val="bg1"/>
                  </a:solidFill>
                  <a:latin typeface="Arial"/>
                  <a:cs typeface="Arial"/>
                </a:rPr>
                <a:t>24</a:t>
              </a:r>
              <a:r>
                <a:rPr sz="600" dirty="0">
                  <a:solidFill>
                    <a:schemeClr val="bg1"/>
                  </a:solidFill>
                  <a:latin typeface="Arial"/>
                  <a:cs typeface="Arial"/>
                </a:rPr>
                <a:t>2</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931</a:t>
              </a:r>
              <a:r>
                <a:rPr sz="600" spc="15" dirty="0">
                  <a:solidFill>
                    <a:schemeClr val="bg1"/>
                  </a:solidFill>
                  <a:latin typeface="Arial"/>
                  <a:cs typeface="Arial"/>
                </a:rPr>
                <a:t>,</a:t>
              </a:r>
              <a:r>
                <a:rPr sz="600" spc="-15" dirty="0">
                  <a:solidFill>
                    <a:schemeClr val="bg1"/>
                  </a:solidFill>
                  <a:latin typeface="Arial"/>
                  <a:cs typeface="Arial"/>
                </a:rPr>
                <a:t>41</a:t>
              </a:r>
              <a:r>
                <a:rPr sz="600" dirty="0">
                  <a:solidFill>
                    <a:schemeClr val="bg1"/>
                  </a:solidFill>
                  <a:latin typeface="Arial"/>
                  <a:cs typeface="Arial"/>
                </a:rPr>
                <a:t>2</a:t>
              </a:r>
              <a:endParaRPr sz="600">
                <a:solidFill>
                  <a:schemeClr val="bg1"/>
                </a:solidFill>
                <a:latin typeface="Arial"/>
                <a:cs typeface="Arial"/>
              </a:endParaRPr>
            </a:p>
          </p:txBody>
        </p:sp>
        <p:sp>
          <p:nvSpPr>
            <p:cNvPr id="1784" name="object 191"/>
            <p:cNvSpPr txBox="1"/>
            <p:nvPr/>
          </p:nvSpPr>
          <p:spPr>
            <a:xfrm>
              <a:off x="4686609" y="6933166"/>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508</a:t>
              </a:r>
              <a:r>
                <a:rPr sz="600" spc="15" dirty="0">
                  <a:solidFill>
                    <a:schemeClr val="bg1"/>
                  </a:solidFill>
                  <a:latin typeface="Arial"/>
                  <a:cs typeface="Arial"/>
                </a:rPr>
                <a:t>,</a:t>
              </a:r>
              <a:r>
                <a:rPr sz="600" spc="-15" dirty="0">
                  <a:solidFill>
                    <a:schemeClr val="bg1"/>
                  </a:solidFill>
                  <a:latin typeface="Arial"/>
                  <a:cs typeface="Arial"/>
                </a:rPr>
                <a:t>59</a:t>
              </a:r>
              <a:r>
                <a:rPr sz="600" dirty="0">
                  <a:solidFill>
                    <a:schemeClr val="bg1"/>
                  </a:solidFill>
                  <a:latin typeface="Arial"/>
                  <a:cs typeface="Arial"/>
                </a:rPr>
                <a:t>4</a:t>
              </a:r>
              <a:endParaRPr sz="600">
                <a:solidFill>
                  <a:schemeClr val="bg1"/>
                </a:solidFill>
                <a:latin typeface="Arial"/>
                <a:cs typeface="Arial"/>
              </a:endParaRPr>
            </a:p>
          </p:txBody>
        </p:sp>
        <p:sp>
          <p:nvSpPr>
            <p:cNvPr id="1785" name="object 192"/>
            <p:cNvSpPr txBox="1"/>
            <p:nvPr/>
          </p:nvSpPr>
          <p:spPr>
            <a:xfrm>
              <a:off x="4686609"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111</a:t>
              </a:r>
              <a:r>
                <a:rPr sz="600" spc="15" dirty="0">
                  <a:solidFill>
                    <a:schemeClr val="bg1"/>
                  </a:solidFill>
                  <a:latin typeface="Arial"/>
                  <a:cs typeface="Arial"/>
                </a:rPr>
                <a:t>,</a:t>
              </a:r>
              <a:r>
                <a:rPr sz="600" spc="-15" dirty="0">
                  <a:solidFill>
                    <a:schemeClr val="bg1"/>
                  </a:solidFill>
                  <a:latin typeface="Arial"/>
                  <a:cs typeface="Arial"/>
                </a:rPr>
                <a:t>76</a:t>
              </a:r>
              <a:r>
                <a:rPr sz="600" dirty="0">
                  <a:solidFill>
                    <a:schemeClr val="bg1"/>
                  </a:solidFill>
                  <a:latin typeface="Arial"/>
                  <a:cs typeface="Arial"/>
                </a:rPr>
                <a:t>5</a:t>
              </a:r>
              <a:endParaRPr sz="600">
                <a:solidFill>
                  <a:schemeClr val="bg1"/>
                </a:solidFill>
                <a:latin typeface="Arial"/>
                <a:cs typeface="Arial"/>
              </a:endParaRPr>
            </a:p>
          </p:txBody>
        </p:sp>
        <p:sp>
          <p:nvSpPr>
            <p:cNvPr id="1786" name="object 193"/>
            <p:cNvSpPr txBox="1"/>
            <p:nvPr/>
          </p:nvSpPr>
          <p:spPr>
            <a:xfrm>
              <a:off x="4686609"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078</a:t>
              </a:r>
              <a:r>
                <a:rPr sz="600" spc="15" dirty="0">
                  <a:solidFill>
                    <a:schemeClr val="bg1"/>
                  </a:solidFill>
                  <a:latin typeface="Arial"/>
                  <a:cs typeface="Arial"/>
                </a:rPr>
                <a:t>,</a:t>
              </a:r>
              <a:r>
                <a:rPr sz="600" spc="-15" dirty="0">
                  <a:solidFill>
                    <a:schemeClr val="bg1"/>
                  </a:solidFill>
                  <a:latin typeface="Arial"/>
                  <a:cs typeface="Arial"/>
                </a:rPr>
                <a:t>62</a:t>
              </a:r>
              <a:r>
                <a:rPr sz="600" dirty="0">
                  <a:solidFill>
                    <a:schemeClr val="bg1"/>
                  </a:solidFill>
                  <a:latin typeface="Arial"/>
                  <a:cs typeface="Arial"/>
                </a:rPr>
                <a:t>4</a:t>
              </a:r>
              <a:endParaRPr sz="600">
                <a:solidFill>
                  <a:schemeClr val="bg1"/>
                </a:solidFill>
                <a:latin typeface="Arial"/>
                <a:cs typeface="Arial"/>
              </a:endParaRPr>
            </a:p>
          </p:txBody>
        </p:sp>
        <p:sp>
          <p:nvSpPr>
            <p:cNvPr id="1787" name="object 194"/>
            <p:cNvSpPr txBox="1"/>
            <p:nvPr/>
          </p:nvSpPr>
          <p:spPr>
            <a:xfrm>
              <a:off x="4686609" y="5422858"/>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13</a:t>
              </a:r>
              <a:r>
                <a:rPr sz="600" spc="15" dirty="0">
                  <a:solidFill>
                    <a:schemeClr val="bg1"/>
                  </a:solidFill>
                  <a:latin typeface="Arial"/>
                  <a:cs typeface="Arial"/>
                </a:rPr>
                <a:t>,</a:t>
              </a:r>
              <a:r>
                <a:rPr sz="600" spc="-15" dirty="0">
                  <a:solidFill>
                    <a:schemeClr val="bg1"/>
                  </a:solidFill>
                  <a:latin typeface="Arial"/>
                  <a:cs typeface="Arial"/>
                </a:rPr>
                <a:t>318</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5</a:t>
              </a:r>
              <a:endParaRPr sz="600">
                <a:solidFill>
                  <a:schemeClr val="bg1"/>
                </a:solidFill>
                <a:latin typeface="Arial"/>
                <a:cs typeface="Arial"/>
              </a:endParaRPr>
            </a:p>
          </p:txBody>
        </p:sp>
        <p:sp>
          <p:nvSpPr>
            <p:cNvPr id="1788" name="object 195"/>
            <p:cNvSpPr txBox="1"/>
            <p:nvPr/>
          </p:nvSpPr>
          <p:spPr>
            <a:xfrm>
              <a:off x="4686609" y="4919682"/>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16</a:t>
              </a:r>
              <a:r>
                <a:rPr sz="600" spc="15" dirty="0">
                  <a:solidFill>
                    <a:schemeClr val="bg1"/>
                  </a:solidFill>
                  <a:latin typeface="Arial"/>
                  <a:cs typeface="Arial"/>
                </a:rPr>
                <a:t>,</a:t>
              </a:r>
              <a:r>
                <a:rPr sz="600" spc="-15" dirty="0">
                  <a:solidFill>
                    <a:schemeClr val="bg1"/>
                  </a:solidFill>
                  <a:latin typeface="Arial"/>
                  <a:cs typeface="Arial"/>
                </a:rPr>
                <a:t>210</a:t>
              </a:r>
              <a:r>
                <a:rPr sz="600" spc="15" dirty="0">
                  <a:solidFill>
                    <a:schemeClr val="bg1"/>
                  </a:solidFill>
                  <a:latin typeface="Arial"/>
                  <a:cs typeface="Arial"/>
                </a:rPr>
                <a:t>,</a:t>
              </a:r>
              <a:r>
                <a:rPr sz="600" spc="-15" dirty="0">
                  <a:solidFill>
                    <a:schemeClr val="bg1"/>
                  </a:solidFill>
                  <a:latin typeface="Arial"/>
                  <a:cs typeface="Arial"/>
                </a:rPr>
                <a:t>08</a:t>
              </a:r>
              <a:r>
                <a:rPr sz="600" dirty="0">
                  <a:solidFill>
                    <a:schemeClr val="bg1"/>
                  </a:solidFill>
                  <a:latin typeface="Arial"/>
                  <a:cs typeface="Arial"/>
                </a:rPr>
                <a:t>6</a:t>
              </a:r>
              <a:endParaRPr sz="600">
                <a:solidFill>
                  <a:schemeClr val="bg1"/>
                </a:solidFill>
                <a:latin typeface="Arial"/>
                <a:cs typeface="Arial"/>
              </a:endParaRPr>
            </a:p>
          </p:txBody>
        </p:sp>
        <p:sp>
          <p:nvSpPr>
            <p:cNvPr id="1789" name="object 196"/>
            <p:cNvSpPr txBox="1"/>
            <p:nvPr/>
          </p:nvSpPr>
          <p:spPr>
            <a:xfrm>
              <a:off x="4686609"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099</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4</a:t>
              </a:r>
              <a:endParaRPr sz="600">
                <a:solidFill>
                  <a:schemeClr val="bg1"/>
                </a:solidFill>
                <a:latin typeface="Arial"/>
                <a:cs typeface="Arial"/>
              </a:endParaRPr>
            </a:p>
          </p:txBody>
        </p:sp>
        <p:sp>
          <p:nvSpPr>
            <p:cNvPr id="1790" name="object 197"/>
            <p:cNvSpPr txBox="1"/>
            <p:nvPr/>
          </p:nvSpPr>
          <p:spPr>
            <a:xfrm>
              <a:off x="4686609"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755</a:t>
              </a:r>
              <a:r>
                <a:rPr sz="600" spc="15" dirty="0">
                  <a:solidFill>
                    <a:schemeClr val="bg1"/>
                  </a:solidFill>
                  <a:latin typeface="Arial"/>
                  <a:cs typeface="Arial"/>
                </a:rPr>
                <a:t>,</a:t>
              </a:r>
              <a:r>
                <a:rPr sz="600" spc="-15" dirty="0">
                  <a:solidFill>
                    <a:schemeClr val="bg1"/>
                  </a:solidFill>
                  <a:latin typeface="Arial"/>
                  <a:cs typeface="Arial"/>
                </a:rPr>
                <a:t>34</a:t>
              </a:r>
              <a:r>
                <a:rPr sz="600" dirty="0">
                  <a:solidFill>
                    <a:schemeClr val="bg1"/>
                  </a:solidFill>
                  <a:latin typeface="Arial"/>
                  <a:cs typeface="Arial"/>
                </a:rPr>
                <a:t>8</a:t>
              </a:r>
              <a:endParaRPr sz="600">
                <a:solidFill>
                  <a:schemeClr val="bg1"/>
                </a:solidFill>
                <a:latin typeface="Arial"/>
                <a:cs typeface="Arial"/>
              </a:endParaRPr>
            </a:p>
          </p:txBody>
        </p:sp>
        <p:sp>
          <p:nvSpPr>
            <p:cNvPr id="1791" name="object 198"/>
            <p:cNvSpPr txBox="1"/>
            <p:nvPr/>
          </p:nvSpPr>
          <p:spPr>
            <a:xfrm>
              <a:off x="4686607" y="3409290"/>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873</a:t>
              </a:r>
              <a:r>
                <a:rPr sz="600" spc="15" dirty="0">
                  <a:solidFill>
                    <a:schemeClr val="bg1"/>
                  </a:solidFill>
                  <a:latin typeface="Arial"/>
                  <a:cs typeface="Arial"/>
                </a:rPr>
                <a:t>,</a:t>
              </a:r>
              <a:r>
                <a:rPr sz="600" spc="-15" dirty="0">
                  <a:solidFill>
                    <a:schemeClr val="bg1"/>
                  </a:solidFill>
                  <a:latin typeface="Arial"/>
                  <a:cs typeface="Arial"/>
                </a:rPr>
                <a:t>30</a:t>
              </a:r>
              <a:r>
                <a:rPr sz="600" dirty="0">
                  <a:solidFill>
                    <a:schemeClr val="bg1"/>
                  </a:solidFill>
                  <a:latin typeface="Arial"/>
                  <a:cs typeface="Arial"/>
                </a:rPr>
                <a:t>4</a:t>
              </a:r>
              <a:endParaRPr sz="600">
                <a:solidFill>
                  <a:schemeClr val="bg1"/>
                </a:solidFill>
                <a:latin typeface="Arial"/>
                <a:cs typeface="Arial"/>
              </a:endParaRPr>
            </a:p>
          </p:txBody>
        </p:sp>
        <p:sp>
          <p:nvSpPr>
            <p:cNvPr id="1792" name="object 199"/>
            <p:cNvSpPr txBox="1"/>
            <p:nvPr/>
          </p:nvSpPr>
          <p:spPr>
            <a:xfrm>
              <a:off x="4686608"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283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6</a:t>
              </a:r>
              <a:endParaRPr sz="600">
                <a:solidFill>
                  <a:schemeClr val="bg1"/>
                </a:solidFill>
                <a:latin typeface="Arial"/>
                <a:cs typeface="Arial"/>
              </a:endParaRPr>
            </a:p>
          </p:txBody>
        </p:sp>
        <p:sp>
          <p:nvSpPr>
            <p:cNvPr id="1793" name="object 200"/>
            <p:cNvSpPr txBox="1"/>
            <p:nvPr/>
          </p:nvSpPr>
          <p:spPr>
            <a:xfrm>
              <a:off x="4686608"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628</a:t>
              </a:r>
              <a:r>
                <a:rPr sz="600" spc="15" dirty="0">
                  <a:solidFill>
                    <a:schemeClr val="bg1"/>
                  </a:solidFill>
                  <a:latin typeface="Arial"/>
                  <a:cs typeface="Arial"/>
                </a:rPr>
                <a:t>,</a:t>
              </a:r>
              <a:r>
                <a:rPr sz="600" spc="-15" dirty="0">
                  <a:solidFill>
                    <a:schemeClr val="bg1"/>
                  </a:solidFill>
                  <a:latin typeface="Arial"/>
                  <a:cs typeface="Arial"/>
                </a:rPr>
                <a:t>14</a:t>
              </a:r>
              <a:r>
                <a:rPr sz="600" dirty="0">
                  <a:solidFill>
                    <a:schemeClr val="bg1"/>
                  </a:solidFill>
                  <a:latin typeface="Arial"/>
                  <a:cs typeface="Arial"/>
                </a:rPr>
                <a:t>8</a:t>
              </a:r>
              <a:endParaRPr sz="600">
                <a:solidFill>
                  <a:schemeClr val="bg1"/>
                </a:solidFill>
                <a:latin typeface="Arial"/>
                <a:cs typeface="Arial"/>
              </a:endParaRPr>
            </a:p>
          </p:txBody>
        </p:sp>
        <p:sp>
          <p:nvSpPr>
            <p:cNvPr id="1794" name="object 201"/>
            <p:cNvSpPr txBox="1"/>
            <p:nvPr/>
          </p:nvSpPr>
          <p:spPr>
            <a:xfrm>
              <a:off x="4686608"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985</a:t>
              </a:r>
              <a:r>
                <a:rPr sz="600" spc="15" dirty="0">
                  <a:solidFill>
                    <a:schemeClr val="bg1"/>
                  </a:solidFill>
                  <a:latin typeface="Arial"/>
                  <a:cs typeface="Arial"/>
                </a:rPr>
                <a:t>,</a:t>
              </a:r>
              <a:r>
                <a:rPr sz="600" spc="-15" dirty="0">
                  <a:solidFill>
                    <a:schemeClr val="bg1"/>
                  </a:solidFill>
                  <a:latin typeface="Arial"/>
                  <a:cs typeface="Arial"/>
                </a:rPr>
                <a:t>22</a:t>
              </a:r>
              <a:r>
                <a:rPr sz="600" dirty="0">
                  <a:solidFill>
                    <a:schemeClr val="bg1"/>
                  </a:solidFill>
                  <a:latin typeface="Arial"/>
                  <a:cs typeface="Arial"/>
                </a:rPr>
                <a:t>5</a:t>
              </a:r>
              <a:endParaRPr sz="600">
                <a:solidFill>
                  <a:schemeClr val="bg1"/>
                </a:solidFill>
                <a:latin typeface="Arial"/>
                <a:cs typeface="Arial"/>
              </a:endParaRPr>
            </a:p>
          </p:txBody>
        </p:sp>
        <p:sp>
          <p:nvSpPr>
            <p:cNvPr id="1795" name="object 202"/>
            <p:cNvSpPr txBox="1"/>
            <p:nvPr/>
          </p:nvSpPr>
          <p:spPr>
            <a:xfrm>
              <a:off x="4686608"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362</a:t>
              </a:r>
              <a:r>
                <a:rPr sz="600" spc="15" dirty="0">
                  <a:solidFill>
                    <a:schemeClr val="bg1"/>
                  </a:solidFill>
                  <a:latin typeface="Arial"/>
                  <a:cs typeface="Arial"/>
                </a:rPr>
                <a:t>,</a:t>
              </a:r>
              <a:r>
                <a:rPr sz="600" spc="-15" dirty="0">
                  <a:solidFill>
                    <a:schemeClr val="bg1"/>
                  </a:solidFill>
                  <a:latin typeface="Arial"/>
                  <a:cs typeface="Arial"/>
                </a:rPr>
                <a:t>86</a:t>
              </a:r>
              <a:r>
                <a:rPr sz="600" dirty="0">
                  <a:solidFill>
                    <a:schemeClr val="bg1"/>
                  </a:solidFill>
                  <a:latin typeface="Arial"/>
                  <a:cs typeface="Arial"/>
                </a:rPr>
                <a:t>1</a:t>
              </a:r>
              <a:endParaRPr sz="600">
                <a:solidFill>
                  <a:schemeClr val="bg1"/>
                </a:solidFill>
                <a:latin typeface="Arial"/>
                <a:cs typeface="Arial"/>
              </a:endParaRPr>
            </a:p>
          </p:txBody>
        </p:sp>
        <p:sp>
          <p:nvSpPr>
            <p:cNvPr id="1796" name="object 203"/>
            <p:cNvSpPr txBox="1"/>
            <p:nvPr/>
          </p:nvSpPr>
          <p:spPr>
            <a:xfrm>
              <a:off x="4686608" y="892565"/>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50</a:t>
              </a:r>
              <a:r>
                <a:rPr sz="600" spc="15" dirty="0">
                  <a:solidFill>
                    <a:schemeClr val="bg1"/>
                  </a:solidFill>
                  <a:latin typeface="Arial"/>
                  <a:cs typeface="Arial"/>
                </a:rPr>
                <a:t>,</a:t>
              </a:r>
              <a:r>
                <a:rPr sz="600" spc="-15" dirty="0">
                  <a:solidFill>
                    <a:schemeClr val="bg1"/>
                  </a:solidFill>
                  <a:latin typeface="Arial"/>
                  <a:cs typeface="Arial"/>
                </a:rPr>
                <a:t>595</a:t>
              </a:r>
              <a:r>
                <a:rPr sz="600" spc="15" dirty="0">
                  <a:solidFill>
                    <a:schemeClr val="bg1"/>
                  </a:solidFill>
                  <a:latin typeface="Arial"/>
                  <a:cs typeface="Arial"/>
                </a:rPr>
                <a:t>,</a:t>
              </a:r>
              <a:r>
                <a:rPr sz="600" spc="-15" dirty="0">
                  <a:solidFill>
                    <a:schemeClr val="bg1"/>
                  </a:solidFill>
                  <a:latin typeface="Arial"/>
                  <a:cs typeface="Arial"/>
                </a:rPr>
                <a:t>25</a:t>
              </a:r>
              <a:r>
                <a:rPr sz="600" dirty="0">
                  <a:solidFill>
                    <a:schemeClr val="bg1"/>
                  </a:solidFill>
                  <a:latin typeface="Arial"/>
                  <a:cs typeface="Arial"/>
                </a:rPr>
                <a:t>0</a:t>
              </a:r>
              <a:endParaRPr sz="600">
                <a:solidFill>
                  <a:schemeClr val="bg1"/>
                </a:solidFill>
                <a:latin typeface="Arial"/>
                <a:cs typeface="Arial"/>
              </a:endParaRPr>
            </a:p>
          </p:txBody>
        </p:sp>
        <p:sp>
          <p:nvSpPr>
            <p:cNvPr id="1797" name="object 204"/>
            <p:cNvSpPr txBox="1"/>
            <p:nvPr/>
          </p:nvSpPr>
          <p:spPr>
            <a:xfrm>
              <a:off x="4895480" y="8832237"/>
              <a:ext cx="106238" cy="502920"/>
            </a:xfrm>
            <a:prstGeom prst="rect">
              <a:avLst/>
            </a:prstGeom>
          </p:spPr>
          <p:txBody>
            <a:bodyPr vert="vert270" wrap="square" lIns="0" tIns="8255" rIns="0" bIns="0" rtlCol="0">
              <a:spAutoFit/>
            </a:bodyPr>
            <a:lstStyle/>
            <a:p>
              <a:pPr marL="12700">
                <a:lnSpc>
                  <a:spcPct val="100000"/>
                </a:lnSpc>
                <a:spcBef>
                  <a:spcPts val="65"/>
                </a:spcBef>
              </a:pPr>
              <a:r>
                <a:rPr sz="600" b="1" spc="-20" dirty="0">
                  <a:solidFill>
                    <a:schemeClr val="bg1"/>
                  </a:solidFill>
                  <a:latin typeface="Arial"/>
                  <a:cs typeface="Arial"/>
                </a:rPr>
                <a:t>C</a:t>
              </a:r>
              <a:r>
                <a:rPr sz="600" b="1" spc="35" dirty="0">
                  <a:solidFill>
                    <a:schemeClr val="bg1"/>
                  </a:solidFill>
                  <a:latin typeface="Arial"/>
                  <a:cs typeface="Arial"/>
                </a:rPr>
                <a:t>a</a:t>
              </a:r>
              <a:r>
                <a:rPr sz="600" b="1" dirty="0">
                  <a:solidFill>
                    <a:schemeClr val="bg1"/>
                  </a:solidFill>
                  <a:latin typeface="Arial"/>
                  <a:cs typeface="Arial"/>
                </a:rPr>
                <a:t>p</a:t>
              </a:r>
              <a:r>
                <a:rPr sz="600" b="1" spc="15" dirty="0">
                  <a:solidFill>
                    <a:schemeClr val="bg1"/>
                  </a:solidFill>
                  <a:latin typeface="Arial"/>
                  <a:cs typeface="Arial"/>
                </a:rPr>
                <a:t>i</a:t>
              </a:r>
              <a:r>
                <a:rPr sz="600" b="1" spc="-20" dirty="0">
                  <a:solidFill>
                    <a:schemeClr val="bg1"/>
                  </a:solidFill>
                  <a:latin typeface="Arial"/>
                  <a:cs typeface="Arial"/>
                </a:rPr>
                <a:t>t</a:t>
              </a:r>
              <a:r>
                <a:rPr sz="600" b="1" spc="35" dirty="0">
                  <a:solidFill>
                    <a:schemeClr val="bg1"/>
                  </a:solidFill>
                  <a:latin typeface="Arial"/>
                  <a:cs typeface="Arial"/>
                </a:rPr>
                <a:t>a</a:t>
              </a:r>
              <a:r>
                <a:rPr sz="600" b="1" dirty="0">
                  <a:solidFill>
                    <a:schemeClr val="bg1"/>
                  </a:solidFill>
                  <a:latin typeface="Arial"/>
                  <a:cs typeface="Arial"/>
                </a:rPr>
                <a:t>l</a:t>
              </a:r>
              <a:r>
                <a:rPr sz="600" b="1" spc="40" dirty="0">
                  <a:solidFill>
                    <a:schemeClr val="bg1"/>
                  </a:solidFill>
                  <a:latin typeface="Arial"/>
                  <a:cs typeface="Arial"/>
                </a:rPr>
                <a:t> </a:t>
              </a:r>
              <a:r>
                <a:rPr sz="600" b="1" spc="15" dirty="0">
                  <a:solidFill>
                    <a:schemeClr val="bg1"/>
                  </a:solidFill>
                  <a:latin typeface="Arial"/>
                  <a:cs typeface="Arial"/>
                </a:rPr>
                <a:t>Pl</a:t>
              </a:r>
              <a:r>
                <a:rPr sz="600" b="1" spc="35" dirty="0">
                  <a:solidFill>
                    <a:schemeClr val="bg1"/>
                  </a:solidFill>
                  <a:latin typeface="Arial"/>
                  <a:cs typeface="Arial"/>
                </a:rPr>
                <a:t>a</a:t>
              </a:r>
              <a:r>
                <a:rPr sz="600" b="1" dirty="0">
                  <a:solidFill>
                    <a:schemeClr val="bg1"/>
                  </a:solidFill>
                  <a:latin typeface="Arial"/>
                  <a:cs typeface="Arial"/>
                </a:rPr>
                <a:t>n</a:t>
              </a:r>
              <a:endParaRPr sz="600" dirty="0">
                <a:solidFill>
                  <a:schemeClr val="bg1"/>
                </a:solidFill>
                <a:latin typeface="Arial"/>
                <a:cs typeface="Arial"/>
              </a:endParaRPr>
            </a:p>
          </p:txBody>
        </p:sp>
        <p:sp>
          <p:nvSpPr>
            <p:cNvPr id="1798" name="object 205"/>
            <p:cNvSpPr txBox="1"/>
            <p:nvPr/>
          </p:nvSpPr>
          <p:spPr>
            <a:xfrm>
              <a:off x="4895480" y="743634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353</a:t>
              </a:r>
              <a:r>
                <a:rPr sz="600" spc="15" dirty="0">
                  <a:solidFill>
                    <a:schemeClr val="bg1"/>
                  </a:solidFill>
                  <a:latin typeface="Arial"/>
                  <a:cs typeface="Arial"/>
                </a:rPr>
                <a:t>,</a:t>
              </a:r>
              <a:r>
                <a:rPr sz="600" spc="-15" dirty="0">
                  <a:solidFill>
                    <a:schemeClr val="bg1"/>
                  </a:solidFill>
                  <a:latin typeface="Arial"/>
                  <a:cs typeface="Arial"/>
                </a:rPr>
                <a:t>07</a:t>
              </a:r>
              <a:r>
                <a:rPr sz="600" dirty="0">
                  <a:solidFill>
                    <a:schemeClr val="bg1"/>
                  </a:solidFill>
                  <a:latin typeface="Arial"/>
                  <a:cs typeface="Arial"/>
                </a:rPr>
                <a:t>8</a:t>
              </a:r>
              <a:endParaRPr sz="600">
                <a:solidFill>
                  <a:schemeClr val="bg1"/>
                </a:solidFill>
                <a:latin typeface="Arial"/>
                <a:cs typeface="Arial"/>
              </a:endParaRPr>
            </a:p>
          </p:txBody>
        </p:sp>
        <p:sp>
          <p:nvSpPr>
            <p:cNvPr id="1799" name="object 206"/>
            <p:cNvSpPr txBox="1"/>
            <p:nvPr/>
          </p:nvSpPr>
          <p:spPr>
            <a:xfrm>
              <a:off x="4895480" y="6933166"/>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576</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00" name="object 207"/>
            <p:cNvSpPr txBox="1"/>
            <p:nvPr/>
          </p:nvSpPr>
          <p:spPr>
            <a:xfrm>
              <a:off x="4895480"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102</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01" name="object 208"/>
            <p:cNvSpPr txBox="1"/>
            <p:nvPr/>
          </p:nvSpPr>
          <p:spPr>
            <a:xfrm>
              <a:off x="4895480"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455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02" name="object 209"/>
            <p:cNvSpPr txBox="1"/>
            <p:nvPr/>
          </p:nvSpPr>
          <p:spPr>
            <a:xfrm>
              <a:off x="4895480" y="5422858"/>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11</a:t>
              </a:r>
              <a:r>
                <a:rPr sz="600" spc="15" dirty="0">
                  <a:solidFill>
                    <a:schemeClr val="bg1"/>
                  </a:solidFill>
                  <a:latin typeface="Arial"/>
                  <a:cs typeface="Arial"/>
                </a:rPr>
                <a:t>,</a:t>
              </a:r>
              <a:r>
                <a:rPr sz="600" spc="-15" dirty="0">
                  <a:solidFill>
                    <a:schemeClr val="bg1"/>
                  </a:solidFill>
                  <a:latin typeface="Arial"/>
                  <a:cs typeface="Arial"/>
                </a:rPr>
                <a:t>524</a:t>
              </a:r>
              <a:r>
                <a:rPr sz="600" spc="15" dirty="0">
                  <a:solidFill>
                    <a:schemeClr val="bg1"/>
                  </a:solidFill>
                  <a:latin typeface="Arial"/>
                  <a:cs typeface="Arial"/>
                </a:rPr>
                <a:t>,</a:t>
              </a:r>
              <a:r>
                <a:rPr sz="600" spc="-15" dirty="0">
                  <a:solidFill>
                    <a:schemeClr val="bg1"/>
                  </a:solidFill>
                  <a:latin typeface="Arial"/>
                  <a:cs typeface="Arial"/>
                </a:rPr>
                <a:t>90</a:t>
              </a:r>
              <a:r>
                <a:rPr sz="600" dirty="0">
                  <a:solidFill>
                    <a:schemeClr val="bg1"/>
                  </a:solidFill>
                  <a:latin typeface="Arial"/>
                  <a:cs typeface="Arial"/>
                </a:rPr>
                <a:t>0</a:t>
              </a:r>
              <a:endParaRPr sz="600">
                <a:solidFill>
                  <a:schemeClr val="bg1"/>
                </a:solidFill>
                <a:latin typeface="Arial"/>
                <a:cs typeface="Arial"/>
              </a:endParaRPr>
            </a:p>
          </p:txBody>
        </p:sp>
        <p:sp>
          <p:nvSpPr>
            <p:cNvPr id="1803" name="object 210"/>
            <p:cNvSpPr txBox="1"/>
            <p:nvPr/>
          </p:nvSpPr>
          <p:spPr>
            <a:xfrm>
              <a:off x="4895480" y="4919682"/>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15</a:t>
              </a:r>
              <a:r>
                <a:rPr sz="600" spc="15" dirty="0">
                  <a:solidFill>
                    <a:schemeClr val="bg1"/>
                  </a:solidFill>
                  <a:latin typeface="Arial"/>
                  <a:cs typeface="Arial"/>
                </a:rPr>
                <a:t>,</a:t>
              </a:r>
              <a:r>
                <a:rPr sz="600" spc="-15" dirty="0">
                  <a:solidFill>
                    <a:schemeClr val="bg1"/>
                  </a:solidFill>
                  <a:latin typeface="Arial"/>
                  <a:cs typeface="Arial"/>
                </a:rPr>
                <a:t>250</a:t>
              </a:r>
              <a:r>
                <a:rPr sz="600" spc="15" dirty="0">
                  <a:solidFill>
                    <a:schemeClr val="bg1"/>
                  </a:solidFill>
                  <a:latin typeface="Arial"/>
                  <a:cs typeface="Arial"/>
                </a:rPr>
                <a:t>,</a:t>
              </a:r>
              <a:r>
                <a:rPr sz="600" spc="-15" dirty="0">
                  <a:solidFill>
                    <a:schemeClr val="bg1"/>
                  </a:solidFill>
                  <a:latin typeface="Arial"/>
                  <a:cs typeface="Arial"/>
                </a:rPr>
                <a:t>80</a:t>
              </a:r>
              <a:r>
                <a:rPr sz="600" dirty="0">
                  <a:solidFill>
                    <a:schemeClr val="bg1"/>
                  </a:solidFill>
                  <a:latin typeface="Arial"/>
                  <a:cs typeface="Arial"/>
                </a:rPr>
                <a:t>0</a:t>
              </a:r>
              <a:endParaRPr sz="600">
                <a:solidFill>
                  <a:schemeClr val="bg1"/>
                </a:solidFill>
                <a:latin typeface="Arial"/>
                <a:cs typeface="Arial"/>
              </a:endParaRPr>
            </a:p>
          </p:txBody>
        </p:sp>
        <p:sp>
          <p:nvSpPr>
            <p:cNvPr id="1804" name="object 211"/>
            <p:cNvSpPr txBox="1"/>
            <p:nvPr/>
          </p:nvSpPr>
          <p:spPr>
            <a:xfrm>
              <a:off x="4895480"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035</a:t>
              </a:r>
              <a:r>
                <a:rPr sz="600" spc="15" dirty="0">
                  <a:solidFill>
                    <a:schemeClr val="bg1"/>
                  </a:solidFill>
                  <a:latin typeface="Arial"/>
                  <a:cs typeface="Arial"/>
                </a:rPr>
                <a:t>,</a:t>
              </a:r>
              <a:r>
                <a:rPr sz="600" spc="-15" dirty="0">
                  <a:solidFill>
                    <a:schemeClr val="bg1"/>
                  </a:solidFill>
                  <a:latin typeface="Arial"/>
                  <a:cs typeface="Arial"/>
                </a:rPr>
                <a:t>80</a:t>
              </a:r>
              <a:r>
                <a:rPr sz="600" dirty="0">
                  <a:solidFill>
                    <a:schemeClr val="bg1"/>
                  </a:solidFill>
                  <a:latin typeface="Arial"/>
                  <a:cs typeface="Arial"/>
                </a:rPr>
                <a:t>0</a:t>
              </a:r>
              <a:endParaRPr sz="600">
                <a:solidFill>
                  <a:schemeClr val="bg1"/>
                </a:solidFill>
                <a:latin typeface="Arial"/>
                <a:cs typeface="Arial"/>
              </a:endParaRPr>
            </a:p>
          </p:txBody>
        </p:sp>
        <p:sp>
          <p:nvSpPr>
            <p:cNvPr id="1805" name="object 212"/>
            <p:cNvSpPr txBox="1"/>
            <p:nvPr/>
          </p:nvSpPr>
          <p:spPr>
            <a:xfrm>
              <a:off x="4895480"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046</a:t>
              </a:r>
              <a:r>
                <a:rPr sz="600" spc="15" dirty="0">
                  <a:solidFill>
                    <a:schemeClr val="bg1"/>
                  </a:solidFill>
                  <a:latin typeface="Arial"/>
                  <a:cs typeface="Arial"/>
                </a:rPr>
                <a:t>,</a:t>
              </a:r>
              <a:r>
                <a:rPr sz="600" spc="-15" dirty="0">
                  <a:solidFill>
                    <a:schemeClr val="bg1"/>
                  </a:solidFill>
                  <a:latin typeface="Arial"/>
                  <a:cs typeface="Arial"/>
                </a:rPr>
                <a:t>40</a:t>
              </a:r>
              <a:r>
                <a:rPr sz="600" dirty="0">
                  <a:solidFill>
                    <a:schemeClr val="bg1"/>
                  </a:solidFill>
                  <a:latin typeface="Arial"/>
                  <a:cs typeface="Arial"/>
                </a:rPr>
                <a:t>0</a:t>
              </a:r>
              <a:endParaRPr sz="600">
                <a:solidFill>
                  <a:schemeClr val="bg1"/>
                </a:solidFill>
                <a:latin typeface="Arial"/>
                <a:cs typeface="Arial"/>
              </a:endParaRPr>
            </a:p>
          </p:txBody>
        </p:sp>
        <p:sp>
          <p:nvSpPr>
            <p:cNvPr id="1806" name="object 213"/>
            <p:cNvSpPr txBox="1"/>
            <p:nvPr/>
          </p:nvSpPr>
          <p:spPr>
            <a:xfrm>
              <a:off x="4895480" y="340938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183</a:t>
              </a:r>
              <a:r>
                <a:rPr sz="600" spc="15" dirty="0">
                  <a:solidFill>
                    <a:schemeClr val="bg1"/>
                  </a:solidFill>
                  <a:latin typeface="Arial"/>
                  <a:cs typeface="Arial"/>
                </a:rPr>
                <a:t>,</a:t>
              </a:r>
              <a:r>
                <a:rPr sz="600" spc="-15" dirty="0">
                  <a:solidFill>
                    <a:schemeClr val="bg1"/>
                  </a:solidFill>
                  <a:latin typeface="Arial"/>
                  <a:cs typeface="Arial"/>
                </a:rPr>
                <a:t>75</a:t>
              </a:r>
              <a:r>
                <a:rPr sz="600" dirty="0">
                  <a:solidFill>
                    <a:schemeClr val="bg1"/>
                  </a:solidFill>
                  <a:latin typeface="Arial"/>
                  <a:cs typeface="Arial"/>
                </a:rPr>
                <a:t>0</a:t>
              </a:r>
              <a:endParaRPr sz="600">
                <a:solidFill>
                  <a:schemeClr val="bg1"/>
                </a:solidFill>
                <a:latin typeface="Arial"/>
                <a:cs typeface="Arial"/>
              </a:endParaRPr>
            </a:p>
          </p:txBody>
        </p:sp>
        <p:sp>
          <p:nvSpPr>
            <p:cNvPr id="1807" name="object 214"/>
            <p:cNvSpPr txBox="1"/>
            <p:nvPr/>
          </p:nvSpPr>
          <p:spPr>
            <a:xfrm>
              <a:off x="4895480"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164</a:t>
              </a:r>
              <a:r>
                <a:rPr sz="600" spc="15" dirty="0">
                  <a:solidFill>
                    <a:schemeClr val="bg1"/>
                  </a:solidFill>
                  <a:latin typeface="Arial"/>
                  <a:cs typeface="Arial"/>
                </a:rPr>
                <a:t>,</a:t>
              </a:r>
              <a:r>
                <a:rPr sz="600" spc="-15" dirty="0">
                  <a:solidFill>
                    <a:schemeClr val="bg1"/>
                  </a:solidFill>
                  <a:latin typeface="Arial"/>
                  <a:cs typeface="Arial"/>
                </a:rPr>
                <a:t>70</a:t>
              </a:r>
              <a:r>
                <a:rPr sz="600" dirty="0">
                  <a:solidFill>
                    <a:schemeClr val="bg1"/>
                  </a:solidFill>
                  <a:latin typeface="Arial"/>
                  <a:cs typeface="Arial"/>
                </a:rPr>
                <a:t>0</a:t>
              </a:r>
              <a:endParaRPr sz="600">
                <a:solidFill>
                  <a:schemeClr val="bg1"/>
                </a:solidFill>
                <a:latin typeface="Arial"/>
                <a:cs typeface="Arial"/>
              </a:endParaRPr>
            </a:p>
          </p:txBody>
        </p:sp>
        <p:sp>
          <p:nvSpPr>
            <p:cNvPr id="1808" name="object 215"/>
            <p:cNvSpPr txBox="1"/>
            <p:nvPr/>
          </p:nvSpPr>
          <p:spPr>
            <a:xfrm>
              <a:off x="4895480"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189</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09" name="object 216"/>
            <p:cNvSpPr txBox="1"/>
            <p:nvPr/>
          </p:nvSpPr>
          <p:spPr>
            <a:xfrm>
              <a:off x="4895480"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252</a:t>
              </a:r>
              <a:r>
                <a:rPr sz="600" spc="15" dirty="0">
                  <a:solidFill>
                    <a:schemeClr val="bg1"/>
                  </a:solidFill>
                  <a:latin typeface="Arial"/>
                  <a:cs typeface="Arial"/>
                </a:rPr>
                <a:t>,</a:t>
              </a:r>
              <a:r>
                <a:rPr sz="600" spc="-15" dirty="0">
                  <a:solidFill>
                    <a:schemeClr val="bg1"/>
                  </a:solidFill>
                  <a:latin typeface="Arial"/>
                  <a:cs typeface="Arial"/>
                </a:rPr>
                <a:t>90</a:t>
              </a:r>
              <a:r>
                <a:rPr sz="600" dirty="0">
                  <a:solidFill>
                    <a:schemeClr val="bg1"/>
                  </a:solidFill>
                  <a:latin typeface="Arial"/>
                  <a:cs typeface="Arial"/>
                </a:rPr>
                <a:t>0</a:t>
              </a:r>
              <a:endParaRPr sz="600">
                <a:solidFill>
                  <a:schemeClr val="bg1"/>
                </a:solidFill>
                <a:latin typeface="Arial"/>
                <a:cs typeface="Arial"/>
              </a:endParaRPr>
            </a:p>
          </p:txBody>
        </p:sp>
        <p:sp>
          <p:nvSpPr>
            <p:cNvPr id="1810" name="object 217"/>
            <p:cNvSpPr txBox="1"/>
            <p:nvPr/>
          </p:nvSpPr>
          <p:spPr>
            <a:xfrm>
              <a:off x="4895480"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385</a:t>
              </a:r>
              <a:r>
                <a:rPr sz="600" spc="15" dirty="0">
                  <a:solidFill>
                    <a:schemeClr val="bg1"/>
                  </a:solidFill>
                  <a:latin typeface="Arial"/>
                  <a:cs typeface="Arial"/>
                </a:rPr>
                <a:t>,</a:t>
              </a:r>
              <a:r>
                <a:rPr sz="600" spc="-15" dirty="0">
                  <a:solidFill>
                    <a:schemeClr val="bg1"/>
                  </a:solidFill>
                  <a:latin typeface="Arial"/>
                  <a:cs typeface="Arial"/>
                </a:rPr>
                <a:t>90</a:t>
              </a:r>
              <a:r>
                <a:rPr sz="600" dirty="0">
                  <a:solidFill>
                    <a:schemeClr val="bg1"/>
                  </a:solidFill>
                  <a:latin typeface="Arial"/>
                  <a:cs typeface="Arial"/>
                </a:rPr>
                <a:t>0</a:t>
              </a:r>
              <a:endParaRPr sz="600">
                <a:solidFill>
                  <a:schemeClr val="bg1"/>
                </a:solidFill>
                <a:latin typeface="Arial"/>
                <a:cs typeface="Arial"/>
              </a:endParaRPr>
            </a:p>
          </p:txBody>
        </p:sp>
        <p:sp>
          <p:nvSpPr>
            <p:cNvPr id="1811" name="object 218"/>
            <p:cNvSpPr txBox="1"/>
            <p:nvPr/>
          </p:nvSpPr>
          <p:spPr>
            <a:xfrm>
              <a:off x="4895480" y="892565"/>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54</a:t>
              </a:r>
              <a:r>
                <a:rPr sz="600" spc="15" dirty="0">
                  <a:solidFill>
                    <a:schemeClr val="bg1"/>
                  </a:solidFill>
                  <a:latin typeface="Arial"/>
                  <a:cs typeface="Arial"/>
                </a:rPr>
                <a:t>,</a:t>
              </a:r>
              <a:r>
                <a:rPr sz="600" spc="-15" dirty="0">
                  <a:solidFill>
                    <a:schemeClr val="bg1"/>
                  </a:solidFill>
                  <a:latin typeface="Arial"/>
                  <a:cs typeface="Arial"/>
                </a:rPr>
                <a:t>489</a:t>
              </a:r>
              <a:r>
                <a:rPr sz="600" spc="15" dirty="0">
                  <a:solidFill>
                    <a:schemeClr val="bg1"/>
                  </a:solidFill>
                  <a:latin typeface="Arial"/>
                  <a:cs typeface="Arial"/>
                </a:rPr>
                <a:t>,</a:t>
              </a:r>
              <a:r>
                <a:rPr sz="600" spc="-15" dirty="0">
                  <a:solidFill>
                    <a:schemeClr val="bg1"/>
                  </a:solidFill>
                  <a:latin typeface="Arial"/>
                  <a:cs typeface="Arial"/>
                </a:rPr>
                <a:t>15</a:t>
              </a:r>
              <a:r>
                <a:rPr sz="600" dirty="0">
                  <a:solidFill>
                    <a:schemeClr val="bg1"/>
                  </a:solidFill>
                  <a:latin typeface="Arial"/>
                  <a:cs typeface="Arial"/>
                </a:rPr>
                <a:t>0</a:t>
              </a:r>
              <a:endParaRPr sz="600">
                <a:solidFill>
                  <a:schemeClr val="bg1"/>
                </a:solidFill>
                <a:latin typeface="Arial"/>
                <a:cs typeface="Arial"/>
              </a:endParaRPr>
            </a:p>
          </p:txBody>
        </p:sp>
        <p:sp>
          <p:nvSpPr>
            <p:cNvPr id="1812" name="object 219"/>
            <p:cNvSpPr txBox="1"/>
            <p:nvPr/>
          </p:nvSpPr>
          <p:spPr>
            <a:xfrm>
              <a:off x="5101894" y="8658789"/>
              <a:ext cx="227230" cy="676275"/>
            </a:xfrm>
            <a:prstGeom prst="rect">
              <a:avLst/>
            </a:prstGeom>
          </p:spPr>
          <p:txBody>
            <a:bodyPr vert="vert270" wrap="square" lIns="0" tIns="8255" rIns="0" bIns="0" rtlCol="0">
              <a:spAutoFit/>
            </a:bodyPr>
            <a:lstStyle/>
            <a:p>
              <a:pPr marL="12700">
                <a:lnSpc>
                  <a:spcPct val="100000"/>
                </a:lnSpc>
                <a:spcBef>
                  <a:spcPts val="65"/>
                </a:spcBef>
              </a:pPr>
              <a:r>
                <a:rPr sz="600" b="1" spc="-20" dirty="0">
                  <a:solidFill>
                    <a:schemeClr val="bg1"/>
                  </a:solidFill>
                  <a:latin typeface="Arial"/>
                  <a:cs typeface="Arial"/>
                </a:rPr>
                <a:t>C</a:t>
              </a:r>
              <a:r>
                <a:rPr sz="600" b="1" spc="35" dirty="0">
                  <a:solidFill>
                    <a:schemeClr val="bg1"/>
                  </a:solidFill>
                  <a:latin typeface="Arial"/>
                  <a:cs typeface="Arial"/>
                </a:rPr>
                <a:t>a</a:t>
              </a:r>
              <a:r>
                <a:rPr sz="600" b="1" spc="-60" dirty="0">
                  <a:solidFill>
                    <a:schemeClr val="bg1"/>
                  </a:solidFill>
                  <a:latin typeface="Arial"/>
                  <a:cs typeface="Arial"/>
                </a:rPr>
                <a:t>s</a:t>
              </a:r>
              <a:r>
                <a:rPr sz="600" b="1" dirty="0">
                  <a:solidFill>
                    <a:schemeClr val="bg1"/>
                  </a:solidFill>
                  <a:latin typeface="Arial"/>
                  <a:cs typeface="Arial"/>
                </a:rPr>
                <a:t>h</a:t>
              </a:r>
              <a:r>
                <a:rPr sz="600" b="1" spc="25" dirty="0">
                  <a:solidFill>
                    <a:schemeClr val="bg1"/>
                  </a:solidFill>
                  <a:latin typeface="Arial"/>
                  <a:cs typeface="Arial"/>
                </a:rPr>
                <a:t> </a:t>
              </a:r>
              <a:r>
                <a:rPr sz="600" b="1" spc="15" dirty="0">
                  <a:solidFill>
                    <a:schemeClr val="bg1"/>
                  </a:solidFill>
                  <a:latin typeface="Arial"/>
                  <a:cs typeface="Arial"/>
                </a:rPr>
                <a:t>P</a:t>
              </a:r>
              <a:r>
                <a:rPr sz="600" b="1" dirty="0">
                  <a:solidFill>
                    <a:schemeClr val="bg1"/>
                  </a:solidFill>
                  <a:latin typeface="Arial"/>
                  <a:cs typeface="Arial"/>
                </a:rPr>
                <a:t>o</a:t>
              </a:r>
              <a:r>
                <a:rPr sz="600" b="1" spc="-60" dirty="0">
                  <a:solidFill>
                    <a:schemeClr val="bg1"/>
                  </a:solidFill>
                  <a:latin typeface="Arial"/>
                  <a:cs typeface="Arial"/>
                </a:rPr>
                <a:t>s</a:t>
              </a:r>
              <a:r>
                <a:rPr sz="600" b="1" spc="15" dirty="0">
                  <a:solidFill>
                    <a:schemeClr val="bg1"/>
                  </a:solidFill>
                  <a:latin typeface="Arial"/>
                  <a:cs typeface="Arial"/>
                </a:rPr>
                <a:t>i</a:t>
              </a:r>
              <a:r>
                <a:rPr sz="600" b="1" spc="-20" dirty="0">
                  <a:solidFill>
                    <a:schemeClr val="bg1"/>
                  </a:solidFill>
                  <a:latin typeface="Arial"/>
                  <a:cs typeface="Arial"/>
                </a:rPr>
                <a:t>t</a:t>
              </a:r>
              <a:r>
                <a:rPr sz="600" b="1" spc="15" dirty="0">
                  <a:solidFill>
                    <a:schemeClr val="bg1"/>
                  </a:solidFill>
                  <a:latin typeface="Arial"/>
                  <a:cs typeface="Arial"/>
                </a:rPr>
                <a:t>i</a:t>
              </a:r>
              <a:r>
                <a:rPr sz="600" b="1" dirty="0">
                  <a:solidFill>
                    <a:schemeClr val="bg1"/>
                  </a:solidFill>
                  <a:latin typeface="Arial"/>
                  <a:cs typeface="Arial"/>
                </a:rPr>
                <a:t>on</a:t>
              </a:r>
              <a:endParaRPr sz="600">
                <a:solidFill>
                  <a:schemeClr val="bg1"/>
                </a:solidFill>
                <a:latin typeface="Arial"/>
                <a:cs typeface="Arial"/>
              </a:endParaRPr>
            </a:p>
            <a:p>
              <a:pPr marL="12700">
                <a:lnSpc>
                  <a:spcPct val="100000"/>
                </a:lnSpc>
                <a:spcBef>
                  <a:spcPts val="95"/>
                </a:spcBef>
              </a:pPr>
              <a:r>
                <a:rPr sz="600" spc="15" dirty="0">
                  <a:solidFill>
                    <a:schemeClr val="bg1"/>
                  </a:solidFill>
                  <a:latin typeface="Arial"/>
                  <a:cs typeface="Arial"/>
                </a:rPr>
                <a:t>B</a:t>
              </a:r>
              <a:r>
                <a:rPr sz="600" spc="-15" dirty="0">
                  <a:solidFill>
                    <a:schemeClr val="bg1"/>
                  </a:solidFill>
                  <a:latin typeface="Arial"/>
                  <a:cs typeface="Arial"/>
                </a:rPr>
                <a:t>eg</a:t>
              </a:r>
              <a:r>
                <a:rPr sz="600" spc="5" dirty="0">
                  <a:solidFill>
                    <a:schemeClr val="bg1"/>
                  </a:solidFill>
                  <a:latin typeface="Arial"/>
                  <a:cs typeface="Arial"/>
                </a:rPr>
                <a:t>i</a:t>
              </a:r>
              <a:r>
                <a:rPr sz="600" spc="-15" dirty="0">
                  <a:solidFill>
                    <a:schemeClr val="bg1"/>
                  </a:solidFill>
                  <a:latin typeface="Arial"/>
                  <a:cs typeface="Arial"/>
                </a:rPr>
                <a:t>nn</a:t>
              </a:r>
              <a:r>
                <a:rPr sz="600" spc="5" dirty="0">
                  <a:solidFill>
                    <a:schemeClr val="bg1"/>
                  </a:solidFill>
                  <a:latin typeface="Arial"/>
                  <a:cs typeface="Arial"/>
                </a:rPr>
                <a:t>i</a:t>
              </a:r>
              <a:r>
                <a:rPr sz="600" spc="-15" dirty="0">
                  <a:solidFill>
                    <a:schemeClr val="bg1"/>
                  </a:solidFill>
                  <a:latin typeface="Arial"/>
                  <a:cs typeface="Arial"/>
                </a:rPr>
                <a:t>n</a:t>
              </a:r>
              <a:r>
                <a:rPr sz="600" dirty="0">
                  <a:solidFill>
                    <a:schemeClr val="bg1"/>
                  </a:solidFill>
                  <a:latin typeface="Arial"/>
                  <a:cs typeface="Arial"/>
                </a:rPr>
                <a:t>g</a:t>
              </a:r>
              <a:r>
                <a:rPr sz="600" spc="10" dirty="0">
                  <a:solidFill>
                    <a:schemeClr val="bg1"/>
                  </a:solidFill>
                  <a:latin typeface="Arial"/>
                  <a:cs typeface="Arial"/>
                </a:rPr>
                <a:t> </a:t>
              </a:r>
              <a:r>
                <a:rPr sz="600" spc="-15" dirty="0">
                  <a:solidFill>
                    <a:schemeClr val="bg1"/>
                  </a:solidFill>
                  <a:latin typeface="Arial"/>
                  <a:cs typeface="Arial"/>
                </a:rPr>
                <a:t>ba</a:t>
              </a:r>
              <a:r>
                <a:rPr sz="600" spc="5" dirty="0">
                  <a:solidFill>
                    <a:schemeClr val="bg1"/>
                  </a:solidFill>
                  <a:latin typeface="Arial"/>
                  <a:cs typeface="Arial"/>
                </a:rPr>
                <a:t>l</a:t>
              </a:r>
              <a:r>
                <a:rPr sz="600" spc="-15" dirty="0">
                  <a:solidFill>
                    <a:schemeClr val="bg1"/>
                  </a:solidFill>
                  <a:latin typeface="Arial"/>
                  <a:cs typeface="Arial"/>
                </a:rPr>
                <a:t>an</a:t>
              </a:r>
              <a:r>
                <a:rPr sz="600" spc="20" dirty="0">
                  <a:solidFill>
                    <a:schemeClr val="bg1"/>
                  </a:solidFill>
                  <a:latin typeface="Arial"/>
                  <a:cs typeface="Arial"/>
                </a:rPr>
                <a:t>c</a:t>
              </a:r>
              <a:r>
                <a:rPr sz="600" dirty="0">
                  <a:solidFill>
                    <a:schemeClr val="bg1"/>
                  </a:solidFill>
                  <a:latin typeface="Arial"/>
                  <a:cs typeface="Arial"/>
                </a:rPr>
                <a:t>e</a:t>
              </a:r>
              <a:endParaRPr sz="600">
                <a:solidFill>
                  <a:schemeClr val="bg1"/>
                </a:solidFill>
                <a:latin typeface="Arial"/>
                <a:cs typeface="Arial"/>
              </a:endParaRPr>
            </a:p>
          </p:txBody>
        </p:sp>
        <p:sp>
          <p:nvSpPr>
            <p:cNvPr id="1813" name="object 220"/>
            <p:cNvSpPr txBox="1"/>
            <p:nvPr/>
          </p:nvSpPr>
          <p:spPr>
            <a:xfrm>
              <a:off x="5214553" y="7436541"/>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12</a:t>
              </a:r>
              <a:r>
                <a:rPr sz="600" spc="15" dirty="0">
                  <a:solidFill>
                    <a:schemeClr val="bg1"/>
                  </a:solidFill>
                  <a:latin typeface="Arial"/>
                  <a:cs typeface="Arial"/>
                </a:rPr>
                <a:t>,</a:t>
              </a:r>
              <a:r>
                <a:rPr sz="600" spc="-15" dirty="0">
                  <a:solidFill>
                    <a:schemeClr val="bg1"/>
                  </a:solidFill>
                  <a:latin typeface="Arial"/>
                  <a:cs typeface="Arial"/>
                </a:rPr>
                <a:t>101</a:t>
              </a:r>
              <a:r>
                <a:rPr sz="600" spc="15" dirty="0">
                  <a:solidFill>
                    <a:schemeClr val="bg1"/>
                  </a:solidFill>
                  <a:latin typeface="Arial"/>
                  <a:cs typeface="Arial"/>
                </a:rPr>
                <a:t>,</a:t>
              </a:r>
              <a:r>
                <a:rPr sz="600" spc="-15" dirty="0">
                  <a:solidFill>
                    <a:schemeClr val="bg1"/>
                  </a:solidFill>
                  <a:latin typeface="Arial"/>
                  <a:cs typeface="Arial"/>
                </a:rPr>
                <a:t>83</a:t>
              </a:r>
              <a:r>
                <a:rPr sz="600" dirty="0">
                  <a:solidFill>
                    <a:schemeClr val="bg1"/>
                  </a:solidFill>
                  <a:latin typeface="Arial"/>
                  <a:cs typeface="Arial"/>
                </a:rPr>
                <a:t>9</a:t>
              </a:r>
              <a:endParaRPr sz="600">
                <a:solidFill>
                  <a:schemeClr val="bg1"/>
                </a:solidFill>
                <a:latin typeface="Arial"/>
                <a:cs typeface="Arial"/>
              </a:endParaRPr>
            </a:p>
          </p:txBody>
        </p:sp>
        <p:sp>
          <p:nvSpPr>
            <p:cNvPr id="1814" name="object 221"/>
            <p:cNvSpPr txBox="1"/>
            <p:nvPr/>
          </p:nvSpPr>
          <p:spPr>
            <a:xfrm>
              <a:off x="5214553" y="6933120"/>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12</a:t>
              </a:r>
              <a:r>
                <a:rPr sz="600" spc="15" dirty="0">
                  <a:solidFill>
                    <a:schemeClr val="bg1"/>
                  </a:solidFill>
                  <a:latin typeface="Arial"/>
                  <a:cs typeface="Arial"/>
                </a:rPr>
                <a:t>,</a:t>
              </a:r>
              <a:r>
                <a:rPr sz="600" spc="-15" dirty="0">
                  <a:solidFill>
                    <a:schemeClr val="bg1"/>
                  </a:solidFill>
                  <a:latin typeface="Arial"/>
                  <a:cs typeface="Arial"/>
                </a:rPr>
                <a:t>129</a:t>
              </a:r>
              <a:r>
                <a:rPr sz="600" spc="15" dirty="0">
                  <a:solidFill>
                    <a:schemeClr val="bg1"/>
                  </a:solidFill>
                  <a:latin typeface="Arial"/>
                  <a:cs typeface="Arial"/>
                </a:rPr>
                <a:t>,</a:t>
              </a:r>
              <a:r>
                <a:rPr sz="600" spc="-15" dirty="0">
                  <a:solidFill>
                    <a:schemeClr val="bg1"/>
                  </a:solidFill>
                  <a:latin typeface="Arial"/>
                  <a:cs typeface="Arial"/>
                </a:rPr>
                <a:t>47</a:t>
              </a:r>
              <a:r>
                <a:rPr sz="600" dirty="0">
                  <a:solidFill>
                    <a:schemeClr val="bg1"/>
                  </a:solidFill>
                  <a:latin typeface="Arial"/>
                  <a:cs typeface="Arial"/>
                </a:rPr>
                <a:t>6</a:t>
              </a:r>
              <a:endParaRPr sz="600">
                <a:solidFill>
                  <a:schemeClr val="bg1"/>
                </a:solidFill>
                <a:latin typeface="Arial"/>
                <a:cs typeface="Arial"/>
              </a:endParaRPr>
            </a:p>
          </p:txBody>
        </p:sp>
        <p:sp>
          <p:nvSpPr>
            <p:cNvPr id="1815" name="object 222"/>
            <p:cNvSpPr txBox="1"/>
            <p:nvPr/>
          </p:nvSpPr>
          <p:spPr>
            <a:xfrm>
              <a:off x="5214553" y="6429706"/>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11</a:t>
              </a:r>
              <a:r>
                <a:rPr sz="600" spc="15" dirty="0">
                  <a:solidFill>
                    <a:schemeClr val="bg1"/>
                  </a:solidFill>
                  <a:latin typeface="Arial"/>
                  <a:cs typeface="Arial"/>
                </a:rPr>
                <a:t>,</a:t>
              </a:r>
              <a:r>
                <a:rPr sz="600" spc="-15" dirty="0">
                  <a:solidFill>
                    <a:schemeClr val="bg1"/>
                  </a:solidFill>
                  <a:latin typeface="Arial"/>
                  <a:cs typeface="Arial"/>
                </a:rPr>
                <a:t>062</a:t>
              </a:r>
              <a:r>
                <a:rPr sz="600" spc="15" dirty="0">
                  <a:solidFill>
                    <a:schemeClr val="bg1"/>
                  </a:solidFill>
                  <a:latin typeface="Arial"/>
                  <a:cs typeface="Arial"/>
                </a:rPr>
                <a:t>,</a:t>
              </a:r>
              <a:r>
                <a:rPr sz="600" spc="-15" dirty="0">
                  <a:solidFill>
                    <a:schemeClr val="bg1"/>
                  </a:solidFill>
                  <a:latin typeface="Arial"/>
                  <a:cs typeface="Arial"/>
                </a:rPr>
                <a:t>07</a:t>
              </a:r>
              <a:r>
                <a:rPr sz="600" dirty="0">
                  <a:solidFill>
                    <a:schemeClr val="bg1"/>
                  </a:solidFill>
                  <a:latin typeface="Arial"/>
                  <a:cs typeface="Arial"/>
                </a:rPr>
                <a:t>0</a:t>
              </a:r>
              <a:endParaRPr sz="600">
                <a:solidFill>
                  <a:schemeClr val="bg1"/>
                </a:solidFill>
                <a:latin typeface="Arial"/>
                <a:cs typeface="Arial"/>
              </a:endParaRPr>
            </a:p>
          </p:txBody>
        </p:sp>
        <p:sp>
          <p:nvSpPr>
            <p:cNvPr id="1816" name="object 223"/>
            <p:cNvSpPr txBox="1"/>
            <p:nvPr/>
          </p:nvSpPr>
          <p:spPr>
            <a:xfrm>
              <a:off x="5214553"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071</a:t>
              </a:r>
              <a:r>
                <a:rPr sz="600" spc="15" dirty="0">
                  <a:solidFill>
                    <a:schemeClr val="bg1"/>
                  </a:solidFill>
                  <a:latin typeface="Arial"/>
                  <a:cs typeface="Arial"/>
                </a:rPr>
                <a:t>,</a:t>
              </a:r>
              <a:r>
                <a:rPr sz="600" spc="-15" dirty="0">
                  <a:solidFill>
                    <a:schemeClr val="bg1"/>
                  </a:solidFill>
                  <a:latin typeface="Arial"/>
                  <a:cs typeface="Arial"/>
                </a:rPr>
                <a:t>83</a:t>
              </a:r>
              <a:r>
                <a:rPr sz="600" dirty="0">
                  <a:solidFill>
                    <a:schemeClr val="bg1"/>
                  </a:solidFill>
                  <a:latin typeface="Arial"/>
                  <a:cs typeface="Arial"/>
                </a:rPr>
                <a:t>5</a:t>
              </a:r>
              <a:endParaRPr sz="600">
                <a:solidFill>
                  <a:schemeClr val="bg1"/>
                </a:solidFill>
                <a:latin typeface="Arial"/>
                <a:cs typeface="Arial"/>
              </a:endParaRPr>
            </a:p>
          </p:txBody>
        </p:sp>
        <p:sp>
          <p:nvSpPr>
            <p:cNvPr id="1817" name="object 224"/>
            <p:cNvSpPr txBox="1"/>
            <p:nvPr/>
          </p:nvSpPr>
          <p:spPr>
            <a:xfrm>
              <a:off x="5214553" y="542290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695</a:t>
              </a:r>
              <a:r>
                <a:rPr sz="600" spc="15" dirty="0">
                  <a:solidFill>
                    <a:schemeClr val="bg1"/>
                  </a:solidFill>
                  <a:latin typeface="Arial"/>
                  <a:cs typeface="Arial"/>
                </a:rPr>
                <a:t>,</a:t>
              </a:r>
              <a:r>
                <a:rPr sz="600" spc="-15" dirty="0">
                  <a:solidFill>
                    <a:schemeClr val="bg1"/>
                  </a:solidFill>
                  <a:latin typeface="Arial"/>
                  <a:cs typeface="Arial"/>
                </a:rPr>
                <a:t>45</a:t>
              </a:r>
              <a:r>
                <a:rPr sz="600" dirty="0">
                  <a:solidFill>
                    <a:schemeClr val="bg1"/>
                  </a:solidFill>
                  <a:latin typeface="Arial"/>
                  <a:cs typeface="Arial"/>
                </a:rPr>
                <a:t>8</a:t>
              </a:r>
              <a:endParaRPr sz="600">
                <a:solidFill>
                  <a:schemeClr val="bg1"/>
                </a:solidFill>
                <a:latin typeface="Arial"/>
                <a:cs typeface="Arial"/>
              </a:endParaRPr>
            </a:p>
          </p:txBody>
        </p:sp>
        <p:sp>
          <p:nvSpPr>
            <p:cNvPr id="1818" name="object 225"/>
            <p:cNvSpPr txBox="1"/>
            <p:nvPr/>
          </p:nvSpPr>
          <p:spPr>
            <a:xfrm>
              <a:off x="5214553" y="4919399"/>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488</a:t>
              </a:r>
              <a:r>
                <a:rPr sz="600" spc="15" dirty="0">
                  <a:solidFill>
                    <a:schemeClr val="bg1"/>
                  </a:solidFill>
                  <a:latin typeface="Arial"/>
                  <a:cs typeface="Arial"/>
                </a:rPr>
                <a:t>,</a:t>
              </a:r>
              <a:r>
                <a:rPr sz="600" spc="-15" dirty="0">
                  <a:solidFill>
                    <a:schemeClr val="bg1"/>
                  </a:solidFill>
                  <a:latin typeface="Arial"/>
                  <a:cs typeface="Arial"/>
                </a:rPr>
                <a:t>56</a:t>
              </a:r>
              <a:r>
                <a:rPr sz="600" dirty="0">
                  <a:solidFill>
                    <a:schemeClr val="bg1"/>
                  </a:solidFill>
                  <a:latin typeface="Arial"/>
                  <a:cs typeface="Arial"/>
                </a:rPr>
                <a:t>3</a:t>
              </a:r>
              <a:endParaRPr sz="600">
                <a:solidFill>
                  <a:schemeClr val="bg1"/>
                </a:solidFill>
                <a:latin typeface="Arial"/>
                <a:cs typeface="Arial"/>
              </a:endParaRPr>
            </a:p>
          </p:txBody>
        </p:sp>
        <p:sp>
          <p:nvSpPr>
            <p:cNvPr id="1819" name="object 226"/>
            <p:cNvSpPr txBox="1"/>
            <p:nvPr/>
          </p:nvSpPr>
          <p:spPr>
            <a:xfrm>
              <a:off x="5214552"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447</a:t>
              </a:r>
              <a:r>
                <a:rPr sz="600" spc="15" dirty="0">
                  <a:solidFill>
                    <a:schemeClr val="bg1"/>
                  </a:solidFill>
                  <a:latin typeface="Arial"/>
                  <a:cs typeface="Arial"/>
                </a:rPr>
                <a:t>,</a:t>
              </a:r>
              <a:r>
                <a:rPr sz="600" spc="-15" dirty="0">
                  <a:solidFill>
                    <a:schemeClr val="bg1"/>
                  </a:solidFill>
                  <a:latin typeface="Arial"/>
                  <a:cs typeface="Arial"/>
                </a:rPr>
                <a:t>84</a:t>
              </a:r>
              <a:r>
                <a:rPr sz="600" dirty="0">
                  <a:solidFill>
                    <a:schemeClr val="bg1"/>
                  </a:solidFill>
                  <a:latin typeface="Arial"/>
                  <a:cs typeface="Arial"/>
                </a:rPr>
                <a:t>9</a:t>
              </a:r>
              <a:endParaRPr sz="600">
                <a:solidFill>
                  <a:schemeClr val="bg1"/>
                </a:solidFill>
                <a:latin typeface="Arial"/>
                <a:cs typeface="Arial"/>
              </a:endParaRPr>
            </a:p>
          </p:txBody>
        </p:sp>
        <p:sp>
          <p:nvSpPr>
            <p:cNvPr id="1820" name="object 227"/>
            <p:cNvSpPr txBox="1"/>
            <p:nvPr/>
          </p:nvSpPr>
          <p:spPr>
            <a:xfrm>
              <a:off x="5214552"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511</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3</a:t>
              </a:r>
              <a:endParaRPr sz="600">
                <a:solidFill>
                  <a:schemeClr val="bg1"/>
                </a:solidFill>
                <a:latin typeface="Arial"/>
                <a:cs typeface="Arial"/>
              </a:endParaRPr>
            </a:p>
          </p:txBody>
        </p:sp>
        <p:sp>
          <p:nvSpPr>
            <p:cNvPr id="1821" name="object 228"/>
            <p:cNvSpPr txBox="1"/>
            <p:nvPr/>
          </p:nvSpPr>
          <p:spPr>
            <a:xfrm>
              <a:off x="5214552" y="340938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220</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1</a:t>
              </a:r>
              <a:endParaRPr sz="600">
                <a:solidFill>
                  <a:schemeClr val="bg1"/>
                </a:solidFill>
                <a:latin typeface="Arial"/>
                <a:cs typeface="Arial"/>
              </a:endParaRPr>
            </a:p>
          </p:txBody>
        </p:sp>
        <p:sp>
          <p:nvSpPr>
            <p:cNvPr id="1822" name="object 229"/>
            <p:cNvSpPr txBox="1"/>
            <p:nvPr/>
          </p:nvSpPr>
          <p:spPr>
            <a:xfrm>
              <a:off x="5214552"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910</a:t>
              </a:r>
              <a:r>
                <a:rPr sz="600" spc="15" dirty="0">
                  <a:solidFill>
                    <a:schemeClr val="bg1"/>
                  </a:solidFill>
                  <a:latin typeface="Arial"/>
                  <a:cs typeface="Arial"/>
                </a:rPr>
                <a:t>,</a:t>
              </a:r>
              <a:r>
                <a:rPr sz="600" spc="-15" dirty="0">
                  <a:solidFill>
                    <a:schemeClr val="bg1"/>
                  </a:solidFill>
                  <a:latin typeface="Arial"/>
                  <a:cs typeface="Arial"/>
                </a:rPr>
                <a:t>21</a:t>
              </a:r>
              <a:r>
                <a:rPr sz="600" dirty="0">
                  <a:solidFill>
                    <a:schemeClr val="bg1"/>
                  </a:solidFill>
                  <a:latin typeface="Arial"/>
                  <a:cs typeface="Arial"/>
                </a:rPr>
                <a:t>6</a:t>
              </a:r>
              <a:endParaRPr sz="600">
                <a:solidFill>
                  <a:schemeClr val="bg1"/>
                </a:solidFill>
                <a:latin typeface="Arial"/>
                <a:cs typeface="Arial"/>
              </a:endParaRPr>
            </a:p>
          </p:txBody>
        </p:sp>
        <p:sp>
          <p:nvSpPr>
            <p:cNvPr id="1823" name="object 230"/>
            <p:cNvSpPr txBox="1"/>
            <p:nvPr/>
          </p:nvSpPr>
          <p:spPr>
            <a:xfrm>
              <a:off x="5214552"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029</a:t>
              </a:r>
              <a:r>
                <a:rPr sz="600" spc="15" dirty="0">
                  <a:solidFill>
                    <a:schemeClr val="bg1"/>
                  </a:solidFill>
                  <a:latin typeface="Arial"/>
                  <a:cs typeface="Arial"/>
                </a:rPr>
                <a:t>,</a:t>
              </a:r>
              <a:r>
                <a:rPr sz="600" spc="-15" dirty="0">
                  <a:solidFill>
                    <a:schemeClr val="bg1"/>
                  </a:solidFill>
                  <a:latin typeface="Arial"/>
                  <a:cs typeface="Arial"/>
                </a:rPr>
                <a:t>50</a:t>
              </a:r>
              <a:r>
                <a:rPr sz="600" dirty="0">
                  <a:solidFill>
                    <a:schemeClr val="bg1"/>
                  </a:solidFill>
                  <a:latin typeface="Arial"/>
                  <a:cs typeface="Arial"/>
                </a:rPr>
                <a:t>1</a:t>
              </a:r>
              <a:endParaRPr sz="600">
                <a:solidFill>
                  <a:schemeClr val="bg1"/>
                </a:solidFill>
                <a:latin typeface="Arial"/>
                <a:cs typeface="Arial"/>
              </a:endParaRPr>
            </a:p>
          </p:txBody>
        </p:sp>
        <p:sp>
          <p:nvSpPr>
            <p:cNvPr id="1824" name="object 231"/>
            <p:cNvSpPr txBox="1"/>
            <p:nvPr/>
          </p:nvSpPr>
          <p:spPr>
            <a:xfrm>
              <a:off x="5214552"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468</a:t>
              </a:r>
              <a:r>
                <a:rPr sz="600" spc="15" dirty="0">
                  <a:solidFill>
                    <a:schemeClr val="bg1"/>
                  </a:solidFill>
                  <a:latin typeface="Arial"/>
                  <a:cs typeface="Arial"/>
                </a:rPr>
                <a:t>,</a:t>
              </a:r>
              <a:r>
                <a:rPr sz="600" spc="-15" dirty="0">
                  <a:solidFill>
                    <a:schemeClr val="bg1"/>
                  </a:solidFill>
                  <a:latin typeface="Arial"/>
                  <a:cs typeface="Arial"/>
                </a:rPr>
                <a:t>64</a:t>
              </a:r>
              <a:r>
                <a:rPr sz="600" dirty="0">
                  <a:solidFill>
                    <a:schemeClr val="bg1"/>
                  </a:solidFill>
                  <a:latin typeface="Arial"/>
                  <a:cs typeface="Arial"/>
                </a:rPr>
                <a:t>9</a:t>
              </a:r>
              <a:endParaRPr sz="600">
                <a:solidFill>
                  <a:schemeClr val="bg1"/>
                </a:solidFill>
                <a:latin typeface="Arial"/>
                <a:cs typeface="Arial"/>
              </a:endParaRPr>
            </a:p>
          </p:txBody>
        </p:sp>
        <p:sp>
          <p:nvSpPr>
            <p:cNvPr id="1825" name="object 232"/>
            <p:cNvSpPr txBox="1"/>
            <p:nvPr/>
          </p:nvSpPr>
          <p:spPr>
            <a:xfrm>
              <a:off x="5214552"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200</a:t>
              </a:r>
              <a:r>
                <a:rPr sz="600" spc="15" dirty="0">
                  <a:solidFill>
                    <a:schemeClr val="bg1"/>
                  </a:solidFill>
                  <a:latin typeface="Arial"/>
                  <a:cs typeface="Arial"/>
                </a:rPr>
                <a:t>,</a:t>
              </a:r>
              <a:r>
                <a:rPr sz="600" spc="-15" dirty="0">
                  <a:solidFill>
                    <a:schemeClr val="bg1"/>
                  </a:solidFill>
                  <a:latin typeface="Arial"/>
                  <a:cs typeface="Arial"/>
                </a:rPr>
                <a:t>97</a:t>
              </a:r>
              <a:r>
                <a:rPr sz="600" dirty="0">
                  <a:solidFill>
                    <a:schemeClr val="bg1"/>
                  </a:solidFill>
                  <a:latin typeface="Arial"/>
                  <a:cs typeface="Arial"/>
                </a:rPr>
                <a:t>4</a:t>
              </a:r>
              <a:endParaRPr sz="600">
                <a:solidFill>
                  <a:schemeClr val="bg1"/>
                </a:solidFill>
                <a:latin typeface="Arial"/>
                <a:cs typeface="Arial"/>
              </a:endParaRPr>
            </a:p>
          </p:txBody>
        </p:sp>
        <p:sp>
          <p:nvSpPr>
            <p:cNvPr id="1826" name="object 233"/>
            <p:cNvSpPr txBox="1"/>
            <p:nvPr/>
          </p:nvSpPr>
          <p:spPr>
            <a:xfrm>
              <a:off x="5423407" y="8646428"/>
              <a:ext cx="106238" cy="68897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A</a:t>
              </a:r>
              <a:r>
                <a:rPr sz="600" spc="-20" dirty="0">
                  <a:solidFill>
                    <a:schemeClr val="bg1"/>
                  </a:solidFill>
                  <a:latin typeface="Arial"/>
                  <a:cs typeface="Arial"/>
                </a:rPr>
                <a:t>DD</a:t>
              </a:r>
              <a:r>
                <a:rPr sz="600" dirty="0">
                  <a:solidFill>
                    <a:schemeClr val="bg1"/>
                  </a:solidFill>
                  <a:latin typeface="Arial"/>
                  <a:cs typeface="Arial"/>
                </a:rPr>
                <a:t>:</a:t>
              </a:r>
              <a:r>
                <a:rPr sz="600" spc="40" dirty="0">
                  <a:solidFill>
                    <a:schemeClr val="bg1"/>
                  </a:solidFill>
                  <a:latin typeface="Arial"/>
                  <a:cs typeface="Arial"/>
                </a:rPr>
                <a:t> </a:t>
              </a:r>
              <a:r>
                <a:rPr sz="600" spc="-20" dirty="0">
                  <a:solidFill>
                    <a:schemeClr val="bg1"/>
                  </a:solidFill>
                  <a:latin typeface="Arial"/>
                  <a:cs typeface="Arial"/>
                </a:rPr>
                <a:t>N</a:t>
              </a:r>
              <a:r>
                <a:rPr sz="600" spc="-15" dirty="0">
                  <a:solidFill>
                    <a:schemeClr val="bg1"/>
                  </a:solidFill>
                  <a:latin typeface="Arial"/>
                  <a:cs typeface="Arial"/>
                </a:rPr>
                <a:t>e</a:t>
              </a:r>
              <a:r>
                <a:rPr sz="600" dirty="0">
                  <a:solidFill>
                    <a:schemeClr val="bg1"/>
                  </a:solidFill>
                  <a:latin typeface="Arial"/>
                  <a:cs typeface="Arial"/>
                </a:rPr>
                <a:t>t</a:t>
              </a:r>
              <a:r>
                <a:rPr sz="600" spc="40" dirty="0">
                  <a:solidFill>
                    <a:schemeClr val="bg1"/>
                  </a:solidFill>
                  <a:latin typeface="Arial"/>
                  <a:cs typeface="Arial"/>
                </a:rPr>
                <a:t> </a:t>
              </a:r>
              <a:r>
                <a:rPr sz="600" spc="-15" dirty="0">
                  <a:solidFill>
                    <a:schemeClr val="bg1"/>
                  </a:solidFill>
                  <a:latin typeface="Arial"/>
                  <a:cs typeface="Arial"/>
                </a:rPr>
                <a:t>a</a:t>
              </a:r>
              <a:r>
                <a:rPr sz="600" spc="-75" dirty="0">
                  <a:solidFill>
                    <a:schemeClr val="bg1"/>
                  </a:solidFill>
                  <a:latin typeface="Arial"/>
                  <a:cs typeface="Arial"/>
                </a:rPr>
                <a:t>v</a:t>
              </a:r>
              <a:r>
                <a:rPr sz="600" spc="-15" dirty="0">
                  <a:solidFill>
                    <a:schemeClr val="bg1"/>
                  </a:solidFill>
                  <a:latin typeface="Arial"/>
                  <a:cs typeface="Arial"/>
                </a:rPr>
                <a:t>a</a:t>
              </a:r>
              <a:r>
                <a:rPr sz="600" spc="5" dirty="0">
                  <a:solidFill>
                    <a:schemeClr val="bg1"/>
                  </a:solidFill>
                  <a:latin typeface="Arial"/>
                  <a:cs typeface="Arial"/>
                </a:rPr>
                <a:t>il</a:t>
              </a:r>
              <a:r>
                <a:rPr sz="600" spc="-15" dirty="0">
                  <a:solidFill>
                    <a:schemeClr val="bg1"/>
                  </a:solidFill>
                  <a:latin typeface="Arial"/>
                  <a:cs typeface="Arial"/>
                </a:rPr>
                <a:t>ab</a:t>
              </a:r>
              <a:r>
                <a:rPr sz="600" spc="5" dirty="0">
                  <a:solidFill>
                    <a:schemeClr val="bg1"/>
                  </a:solidFill>
                  <a:latin typeface="Arial"/>
                  <a:cs typeface="Arial"/>
                </a:rPr>
                <a:t>l</a:t>
              </a:r>
              <a:r>
                <a:rPr sz="600" dirty="0">
                  <a:solidFill>
                    <a:schemeClr val="bg1"/>
                  </a:solidFill>
                  <a:latin typeface="Arial"/>
                  <a:cs typeface="Arial"/>
                </a:rPr>
                <a:t>e</a:t>
              </a:r>
              <a:endParaRPr sz="600">
                <a:solidFill>
                  <a:schemeClr val="bg1"/>
                </a:solidFill>
                <a:latin typeface="Arial"/>
                <a:cs typeface="Arial"/>
              </a:endParaRPr>
            </a:p>
          </p:txBody>
        </p:sp>
        <p:sp>
          <p:nvSpPr>
            <p:cNvPr id="1827" name="object 234"/>
            <p:cNvSpPr txBox="1"/>
            <p:nvPr/>
          </p:nvSpPr>
          <p:spPr>
            <a:xfrm>
              <a:off x="5423407" y="743634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931</a:t>
              </a:r>
              <a:r>
                <a:rPr sz="600" spc="15" dirty="0">
                  <a:solidFill>
                    <a:schemeClr val="bg1"/>
                  </a:solidFill>
                  <a:latin typeface="Arial"/>
                  <a:cs typeface="Arial"/>
                </a:rPr>
                <a:t>,</a:t>
              </a:r>
              <a:r>
                <a:rPr sz="600" spc="-15" dirty="0">
                  <a:solidFill>
                    <a:schemeClr val="bg1"/>
                  </a:solidFill>
                  <a:latin typeface="Arial"/>
                  <a:cs typeface="Arial"/>
                </a:rPr>
                <a:t>41</a:t>
              </a:r>
              <a:r>
                <a:rPr sz="600" dirty="0">
                  <a:solidFill>
                    <a:schemeClr val="bg1"/>
                  </a:solidFill>
                  <a:latin typeface="Arial"/>
                  <a:cs typeface="Arial"/>
                </a:rPr>
                <a:t>2</a:t>
              </a:r>
              <a:endParaRPr sz="600">
                <a:solidFill>
                  <a:schemeClr val="bg1"/>
                </a:solidFill>
                <a:latin typeface="Arial"/>
                <a:cs typeface="Arial"/>
              </a:endParaRPr>
            </a:p>
          </p:txBody>
        </p:sp>
        <p:sp>
          <p:nvSpPr>
            <p:cNvPr id="1828" name="object 235"/>
            <p:cNvSpPr txBox="1"/>
            <p:nvPr/>
          </p:nvSpPr>
          <p:spPr>
            <a:xfrm>
              <a:off x="5423407" y="6933166"/>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508</a:t>
              </a:r>
              <a:r>
                <a:rPr sz="600" spc="15" dirty="0">
                  <a:solidFill>
                    <a:schemeClr val="bg1"/>
                  </a:solidFill>
                  <a:latin typeface="Arial"/>
                  <a:cs typeface="Arial"/>
                </a:rPr>
                <a:t>,</a:t>
              </a:r>
              <a:r>
                <a:rPr sz="600" spc="-15" dirty="0">
                  <a:solidFill>
                    <a:schemeClr val="bg1"/>
                  </a:solidFill>
                  <a:latin typeface="Arial"/>
                  <a:cs typeface="Arial"/>
                </a:rPr>
                <a:t>59</a:t>
              </a:r>
              <a:r>
                <a:rPr sz="600" dirty="0">
                  <a:solidFill>
                    <a:schemeClr val="bg1"/>
                  </a:solidFill>
                  <a:latin typeface="Arial"/>
                  <a:cs typeface="Arial"/>
                </a:rPr>
                <a:t>4</a:t>
              </a:r>
              <a:endParaRPr sz="600">
                <a:solidFill>
                  <a:schemeClr val="bg1"/>
                </a:solidFill>
                <a:latin typeface="Arial"/>
                <a:cs typeface="Arial"/>
              </a:endParaRPr>
            </a:p>
          </p:txBody>
        </p:sp>
        <p:sp>
          <p:nvSpPr>
            <p:cNvPr id="1829" name="object 236"/>
            <p:cNvSpPr txBox="1"/>
            <p:nvPr/>
          </p:nvSpPr>
          <p:spPr>
            <a:xfrm>
              <a:off x="5423407"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111</a:t>
              </a:r>
              <a:r>
                <a:rPr sz="600" spc="15" dirty="0">
                  <a:solidFill>
                    <a:schemeClr val="bg1"/>
                  </a:solidFill>
                  <a:latin typeface="Arial"/>
                  <a:cs typeface="Arial"/>
                </a:rPr>
                <a:t>,</a:t>
              </a:r>
              <a:r>
                <a:rPr sz="600" spc="-15" dirty="0">
                  <a:solidFill>
                    <a:schemeClr val="bg1"/>
                  </a:solidFill>
                  <a:latin typeface="Arial"/>
                  <a:cs typeface="Arial"/>
                </a:rPr>
                <a:t>76</a:t>
              </a:r>
              <a:r>
                <a:rPr sz="600" dirty="0">
                  <a:solidFill>
                    <a:schemeClr val="bg1"/>
                  </a:solidFill>
                  <a:latin typeface="Arial"/>
                  <a:cs typeface="Arial"/>
                </a:rPr>
                <a:t>5</a:t>
              </a:r>
              <a:endParaRPr sz="600">
                <a:solidFill>
                  <a:schemeClr val="bg1"/>
                </a:solidFill>
                <a:latin typeface="Arial"/>
                <a:cs typeface="Arial"/>
              </a:endParaRPr>
            </a:p>
          </p:txBody>
        </p:sp>
        <p:sp>
          <p:nvSpPr>
            <p:cNvPr id="1830" name="object 237"/>
            <p:cNvSpPr txBox="1"/>
            <p:nvPr/>
          </p:nvSpPr>
          <p:spPr>
            <a:xfrm>
              <a:off x="5423407"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3</a:t>
              </a:r>
              <a:r>
                <a:rPr sz="600" spc="15" dirty="0">
                  <a:solidFill>
                    <a:schemeClr val="bg1"/>
                  </a:solidFill>
                  <a:latin typeface="Arial"/>
                  <a:cs typeface="Arial"/>
                </a:rPr>
                <a:t>,</a:t>
              </a:r>
              <a:r>
                <a:rPr sz="600" spc="-15" dirty="0">
                  <a:solidFill>
                    <a:schemeClr val="bg1"/>
                  </a:solidFill>
                  <a:latin typeface="Arial"/>
                  <a:cs typeface="Arial"/>
                </a:rPr>
                <a:t>078</a:t>
              </a:r>
              <a:r>
                <a:rPr sz="600" spc="15" dirty="0">
                  <a:solidFill>
                    <a:schemeClr val="bg1"/>
                  </a:solidFill>
                  <a:latin typeface="Arial"/>
                  <a:cs typeface="Arial"/>
                </a:rPr>
                <a:t>,</a:t>
              </a:r>
              <a:r>
                <a:rPr sz="600" spc="-15" dirty="0">
                  <a:solidFill>
                    <a:schemeClr val="bg1"/>
                  </a:solidFill>
                  <a:latin typeface="Arial"/>
                  <a:cs typeface="Arial"/>
                </a:rPr>
                <a:t>62</a:t>
              </a:r>
              <a:r>
                <a:rPr sz="600" dirty="0">
                  <a:solidFill>
                    <a:schemeClr val="bg1"/>
                  </a:solidFill>
                  <a:latin typeface="Arial"/>
                  <a:cs typeface="Arial"/>
                </a:rPr>
                <a:t>4</a:t>
              </a:r>
              <a:endParaRPr sz="600">
                <a:solidFill>
                  <a:schemeClr val="bg1"/>
                </a:solidFill>
                <a:latin typeface="Arial"/>
                <a:cs typeface="Arial"/>
              </a:endParaRPr>
            </a:p>
          </p:txBody>
        </p:sp>
        <p:sp>
          <p:nvSpPr>
            <p:cNvPr id="1831" name="object 238"/>
            <p:cNvSpPr txBox="1"/>
            <p:nvPr/>
          </p:nvSpPr>
          <p:spPr>
            <a:xfrm>
              <a:off x="5423407" y="5422856"/>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13</a:t>
              </a:r>
              <a:r>
                <a:rPr sz="600" spc="15" dirty="0">
                  <a:solidFill>
                    <a:schemeClr val="bg1"/>
                  </a:solidFill>
                  <a:latin typeface="Arial"/>
                  <a:cs typeface="Arial"/>
                </a:rPr>
                <a:t>,</a:t>
              </a:r>
              <a:r>
                <a:rPr sz="600" spc="-15" dirty="0">
                  <a:solidFill>
                    <a:schemeClr val="bg1"/>
                  </a:solidFill>
                  <a:latin typeface="Arial"/>
                  <a:cs typeface="Arial"/>
                </a:rPr>
                <a:t>318</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5</a:t>
              </a:r>
              <a:endParaRPr sz="600">
                <a:solidFill>
                  <a:schemeClr val="bg1"/>
                </a:solidFill>
                <a:latin typeface="Arial"/>
                <a:cs typeface="Arial"/>
              </a:endParaRPr>
            </a:p>
          </p:txBody>
        </p:sp>
        <p:sp>
          <p:nvSpPr>
            <p:cNvPr id="1832" name="object 239"/>
            <p:cNvSpPr txBox="1"/>
            <p:nvPr/>
          </p:nvSpPr>
          <p:spPr>
            <a:xfrm>
              <a:off x="5423407" y="4919682"/>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16</a:t>
              </a:r>
              <a:r>
                <a:rPr sz="600" spc="15" dirty="0">
                  <a:solidFill>
                    <a:schemeClr val="bg1"/>
                  </a:solidFill>
                  <a:latin typeface="Arial"/>
                  <a:cs typeface="Arial"/>
                </a:rPr>
                <a:t>,</a:t>
              </a:r>
              <a:r>
                <a:rPr sz="600" spc="-15" dirty="0">
                  <a:solidFill>
                    <a:schemeClr val="bg1"/>
                  </a:solidFill>
                  <a:latin typeface="Arial"/>
                  <a:cs typeface="Arial"/>
                </a:rPr>
                <a:t>210</a:t>
              </a:r>
              <a:r>
                <a:rPr sz="600" spc="15" dirty="0">
                  <a:solidFill>
                    <a:schemeClr val="bg1"/>
                  </a:solidFill>
                  <a:latin typeface="Arial"/>
                  <a:cs typeface="Arial"/>
                </a:rPr>
                <a:t>,</a:t>
              </a:r>
              <a:r>
                <a:rPr sz="600" spc="-15" dirty="0">
                  <a:solidFill>
                    <a:schemeClr val="bg1"/>
                  </a:solidFill>
                  <a:latin typeface="Arial"/>
                  <a:cs typeface="Arial"/>
                </a:rPr>
                <a:t>08</a:t>
              </a:r>
              <a:r>
                <a:rPr sz="600" dirty="0">
                  <a:solidFill>
                    <a:schemeClr val="bg1"/>
                  </a:solidFill>
                  <a:latin typeface="Arial"/>
                  <a:cs typeface="Arial"/>
                </a:rPr>
                <a:t>6</a:t>
              </a:r>
              <a:endParaRPr sz="600">
                <a:solidFill>
                  <a:schemeClr val="bg1"/>
                </a:solidFill>
                <a:latin typeface="Arial"/>
                <a:cs typeface="Arial"/>
              </a:endParaRPr>
            </a:p>
          </p:txBody>
        </p:sp>
        <p:sp>
          <p:nvSpPr>
            <p:cNvPr id="1833" name="object 240"/>
            <p:cNvSpPr txBox="1"/>
            <p:nvPr/>
          </p:nvSpPr>
          <p:spPr>
            <a:xfrm>
              <a:off x="5423407"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099</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4</a:t>
              </a:r>
              <a:endParaRPr sz="600">
                <a:solidFill>
                  <a:schemeClr val="bg1"/>
                </a:solidFill>
                <a:latin typeface="Arial"/>
                <a:cs typeface="Arial"/>
              </a:endParaRPr>
            </a:p>
          </p:txBody>
        </p:sp>
        <p:sp>
          <p:nvSpPr>
            <p:cNvPr id="1834" name="object 241"/>
            <p:cNvSpPr txBox="1"/>
            <p:nvPr/>
          </p:nvSpPr>
          <p:spPr>
            <a:xfrm>
              <a:off x="5423407"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755</a:t>
              </a:r>
              <a:r>
                <a:rPr sz="600" spc="15" dirty="0">
                  <a:solidFill>
                    <a:schemeClr val="bg1"/>
                  </a:solidFill>
                  <a:latin typeface="Arial"/>
                  <a:cs typeface="Arial"/>
                </a:rPr>
                <a:t>,</a:t>
              </a:r>
              <a:r>
                <a:rPr sz="600" spc="-15" dirty="0">
                  <a:solidFill>
                    <a:schemeClr val="bg1"/>
                  </a:solidFill>
                  <a:latin typeface="Arial"/>
                  <a:cs typeface="Arial"/>
                </a:rPr>
                <a:t>34</a:t>
              </a:r>
              <a:r>
                <a:rPr sz="600" dirty="0">
                  <a:solidFill>
                    <a:schemeClr val="bg1"/>
                  </a:solidFill>
                  <a:latin typeface="Arial"/>
                  <a:cs typeface="Arial"/>
                </a:rPr>
                <a:t>8</a:t>
              </a:r>
              <a:endParaRPr sz="600">
                <a:solidFill>
                  <a:schemeClr val="bg1"/>
                </a:solidFill>
                <a:latin typeface="Arial"/>
                <a:cs typeface="Arial"/>
              </a:endParaRPr>
            </a:p>
          </p:txBody>
        </p:sp>
        <p:sp>
          <p:nvSpPr>
            <p:cNvPr id="1835" name="object 242"/>
            <p:cNvSpPr txBox="1"/>
            <p:nvPr/>
          </p:nvSpPr>
          <p:spPr>
            <a:xfrm>
              <a:off x="5423408" y="3409290"/>
              <a:ext cx="106238" cy="30924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873</a:t>
              </a:r>
              <a:r>
                <a:rPr sz="600" spc="15" dirty="0">
                  <a:solidFill>
                    <a:schemeClr val="bg1"/>
                  </a:solidFill>
                  <a:latin typeface="Arial"/>
                  <a:cs typeface="Arial"/>
                </a:rPr>
                <a:t>,</a:t>
              </a:r>
              <a:r>
                <a:rPr sz="600" spc="-15" dirty="0">
                  <a:solidFill>
                    <a:schemeClr val="bg1"/>
                  </a:solidFill>
                  <a:latin typeface="Arial"/>
                  <a:cs typeface="Arial"/>
                </a:rPr>
                <a:t>30</a:t>
              </a:r>
              <a:r>
                <a:rPr sz="600" dirty="0">
                  <a:solidFill>
                    <a:schemeClr val="bg1"/>
                  </a:solidFill>
                  <a:latin typeface="Arial"/>
                  <a:cs typeface="Arial"/>
                </a:rPr>
                <a:t>4</a:t>
              </a:r>
              <a:endParaRPr sz="600">
                <a:solidFill>
                  <a:schemeClr val="bg1"/>
                </a:solidFill>
                <a:latin typeface="Arial"/>
                <a:cs typeface="Arial"/>
              </a:endParaRPr>
            </a:p>
          </p:txBody>
        </p:sp>
        <p:sp>
          <p:nvSpPr>
            <p:cNvPr id="1836" name="object 243"/>
            <p:cNvSpPr txBox="1"/>
            <p:nvPr/>
          </p:nvSpPr>
          <p:spPr>
            <a:xfrm>
              <a:off x="5423407"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283</a:t>
              </a:r>
              <a:r>
                <a:rPr sz="600" spc="15" dirty="0">
                  <a:solidFill>
                    <a:schemeClr val="bg1"/>
                  </a:solidFill>
                  <a:latin typeface="Arial"/>
                  <a:cs typeface="Arial"/>
                </a:rPr>
                <a:t>,</a:t>
              </a:r>
              <a:r>
                <a:rPr sz="600" spc="-15" dirty="0">
                  <a:solidFill>
                    <a:schemeClr val="bg1"/>
                  </a:solidFill>
                  <a:latin typeface="Arial"/>
                  <a:cs typeface="Arial"/>
                </a:rPr>
                <a:t>98</a:t>
              </a:r>
              <a:r>
                <a:rPr sz="600" dirty="0">
                  <a:solidFill>
                    <a:schemeClr val="bg1"/>
                  </a:solidFill>
                  <a:latin typeface="Arial"/>
                  <a:cs typeface="Arial"/>
                </a:rPr>
                <a:t>6</a:t>
              </a:r>
              <a:endParaRPr sz="600">
                <a:solidFill>
                  <a:schemeClr val="bg1"/>
                </a:solidFill>
                <a:latin typeface="Arial"/>
                <a:cs typeface="Arial"/>
              </a:endParaRPr>
            </a:p>
          </p:txBody>
        </p:sp>
        <p:sp>
          <p:nvSpPr>
            <p:cNvPr id="1837" name="object 244"/>
            <p:cNvSpPr txBox="1"/>
            <p:nvPr/>
          </p:nvSpPr>
          <p:spPr>
            <a:xfrm>
              <a:off x="5423407"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628</a:t>
              </a:r>
              <a:r>
                <a:rPr sz="600" spc="15" dirty="0">
                  <a:solidFill>
                    <a:schemeClr val="bg1"/>
                  </a:solidFill>
                  <a:latin typeface="Arial"/>
                  <a:cs typeface="Arial"/>
                </a:rPr>
                <a:t>,</a:t>
              </a:r>
              <a:r>
                <a:rPr sz="600" spc="-15" dirty="0">
                  <a:solidFill>
                    <a:schemeClr val="bg1"/>
                  </a:solidFill>
                  <a:latin typeface="Arial"/>
                  <a:cs typeface="Arial"/>
                </a:rPr>
                <a:t>14</a:t>
              </a:r>
              <a:r>
                <a:rPr sz="600" dirty="0">
                  <a:solidFill>
                    <a:schemeClr val="bg1"/>
                  </a:solidFill>
                  <a:latin typeface="Arial"/>
                  <a:cs typeface="Arial"/>
                </a:rPr>
                <a:t>8</a:t>
              </a:r>
              <a:endParaRPr sz="600">
                <a:solidFill>
                  <a:schemeClr val="bg1"/>
                </a:solidFill>
                <a:latin typeface="Arial"/>
                <a:cs typeface="Arial"/>
              </a:endParaRPr>
            </a:p>
          </p:txBody>
        </p:sp>
        <p:sp>
          <p:nvSpPr>
            <p:cNvPr id="1838" name="object 245"/>
            <p:cNvSpPr txBox="1"/>
            <p:nvPr/>
          </p:nvSpPr>
          <p:spPr>
            <a:xfrm>
              <a:off x="5423407"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985</a:t>
              </a:r>
              <a:r>
                <a:rPr sz="600" spc="15" dirty="0">
                  <a:solidFill>
                    <a:schemeClr val="bg1"/>
                  </a:solidFill>
                  <a:latin typeface="Arial"/>
                  <a:cs typeface="Arial"/>
                </a:rPr>
                <a:t>,</a:t>
              </a:r>
              <a:r>
                <a:rPr sz="600" spc="-15" dirty="0">
                  <a:solidFill>
                    <a:schemeClr val="bg1"/>
                  </a:solidFill>
                  <a:latin typeface="Arial"/>
                  <a:cs typeface="Arial"/>
                </a:rPr>
                <a:t>22</a:t>
              </a:r>
              <a:r>
                <a:rPr sz="600" dirty="0">
                  <a:solidFill>
                    <a:schemeClr val="bg1"/>
                  </a:solidFill>
                  <a:latin typeface="Arial"/>
                  <a:cs typeface="Arial"/>
                </a:rPr>
                <a:t>5</a:t>
              </a:r>
              <a:endParaRPr sz="600">
                <a:solidFill>
                  <a:schemeClr val="bg1"/>
                </a:solidFill>
                <a:latin typeface="Arial"/>
                <a:cs typeface="Arial"/>
              </a:endParaRPr>
            </a:p>
          </p:txBody>
        </p:sp>
        <p:sp>
          <p:nvSpPr>
            <p:cNvPr id="1839" name="object 246"/>
            <p:cNvSpPr txBox="1"/>
            <p:nvPr/>
          </p:nvSpPr>
          <p:spPr>
            <a:xfrm>
              <a:off x="5423407"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362</a:t>
              </a:r>
              <a:r>
                <a:rPr sz="600" spc="15" dirty="0">
                  <a:solidFill>
                    <a:schemeClr val="bg1"/>
                  </a:solidFill>
                  <a:latin typeface="Arial"/>
                  <a:cs typeface="Arial"/>
                </a:rPr>
                <a:t>,</a:t>
              </a:r>
              <a:r>
                <a:rPr sz="600" spc="-15" dirty="0">
                  <a:solidFill>
                    <a:schemeClr val="bg1"/>
                  </a:solidFill>
                  <a:latin typeface="Arial"/>
                  <a:cs typeface="Arial"/>
                </a:rPr>
                <a:t>86</a:t>
              </a:r>
              <a:r>
                <a:rPr sz="600" dirty="0">
                  <a:solidFill>
                    <a:schemeClr val="bg1"/>
                  </a:solidFill>
                  <a:latin typeface="Arial"/>
                  <a:cs typeface="Arial"/>
                </a:rPr>
                <a:t>1</a:t>
              </a:r>
              <a:endParaRPr sz="600">
                <a:solidFill>
                  <a:schemeClr val="bg1"/>
                </a:solidFill>
                <a:latin typeface="Arial"/>
                <a:cs typeface="Arial"/>
              </a:endParaRPr>
            </a:p>
          </p:txBody>
        </p:sp>
        <p:sp>
          <p:nvSpPr>
            <p:cNvPr id="1840" name="object 247"/>
            <p:cNvSpPr txBox="1"/>
            <p:nvPr/>
          </p:nvSpPr>
          <p:spPr>
            <a:xfrm>
              <a:off x="5632076" y="6933166"/>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576</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41" name="object 248"/>
            <p:cNvSpPr txBox="1"/>
            <p:nvPr/>
          </p:nvSpPr>
          <p:spPr>
            <a:xfrm>
              <a:off x="5632076"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102</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42" name="object 249"/>
            <p:cNvSpPr txBox="1"/>
            <p:nvPr/>
          </p:nvSpPr>
          <p:spPr>
            <a:xfrm>
              <a:off x="5632076"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455</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43" name="object 250"/>
            <p:cNvSpPr txBox="1"/>
            <p:nvPr/>
          </p:nvSpPr>
          <p:spPr>
            <a:xfrm>
              <a:off x="5632076" y="5422856"/>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11</a:t>
              </a:r>
              <a:r>
                <a:rPr sz="600" spc="15" dirty="0">
                  <a:solidFill>
                    <a:schemeClr val="bg1"/>
                  </a:solidFill>
                  <a:latin typeface="Arial"/>
                  <a:cs typeface="Arial"/>
                </a:rPr>
                <a:t>,</a:t>
              </a:r>
              <a:r>
                <a:rPr sz="600" spc="-15" dirty="0">
                  <a:solidFill>
                    <a:schemeClr val="bg1"/>
                  </a:solidFill>
                  <a:latin typeface="Arial"/>
                  <a:cs typeface="Arial"/>
                </a:rPr>
                <a:t>524</a:t>
              </a:r>
              <a:r>
                <a:rPr sz="600" spc="15" dirty="0">
                  <a:solidFill>
                    <a:schemeClr val="bg1"/>
                  </a:solidFill>
                  <a:latin typeface="Arial"/>
                  <a:cs typeface="Arial"/>
                </a:rPr>
                <a:t>,</a:t>
              </a:r>
              <a:r>
                <a:rPr sz="600" spc="-15" dirty="0">
                  <a:solidFill>
                    <a:schemeClr val="bg1"/>
                  </a:solidFill>
                  <a:latin typeface="Arial"/>
                  <a:cs typeface="Arial"/>
                </a:rPr>
                <a:t>90</a:t>
              </a:r>
              <a:r>
                <a:rPr sz="600" dirty="0">
                  <a:solidFill>
                    <a:schemeClr val="bg1"/>
                  </a:solidFill>
                  <a:latin typeface="Arial"/>
                  <a:cs typeface="Arial"/>
                </a:rPr>
                <a:t>0</a:t>
              </a:r>
              <a:endParaRPr sz="600">
                <a:solidFill>
                  <a:schemeClr val="bg1"/>
                </a:solidFill>
                <a:latin typeface="Arial"/>
                <a:cs typeface="Arial"/>
              </a:endParaRPr>
            </a:p>
          </p:txBody>
        </p:sp>
        <p:sp>
          <p:nvSpPr>
            <p:cNvPr id="1844" name="object 251"/>
            <p:cNvSpPr txBox="1"/>
            <p:nvPr/>
          </p:nvSpPr>
          <p:spPr>
            <a:xfrm>
              <a:off x="5632076" y="4919682"/>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15</a:t>
              </a:r>
              <a:r>
                <a:rPr sz="600" spc="15" dirty="0">
                  <a:solidFill>
                    <a:schemeClr val="bg1"/>
                  </a:solidFill>
                  <a:latin typeface="Arial"/>
                  <a:cs typeface="Arial"/>
                </a:rPr>
                <a:t>,</a:t>
              </a:r>
              <a:r>
                <a:rPr sz="600" spc="-15" dirty="0">
                  <a:solidFill>
                    <a:schemeClr val="bg1"/>
                  </a:solidFill>
                  <a:latin typeface="Arial"/>
                  <a:cs typeface="Arial"/>
                </a:rPr>
                <a:t>250</a:t>
              </a:r>
              <a:r>
                <a:rPr sz="600" spc="15" dirty="0">
                  <a:solidFill>
                    <a:schemeClr val="bg1"/>
                  </a:solidFill>
                  <a:latin typeface="Arial"/>
                  <a:cs typeface="Arial"/>
                </a:rPr>
                <a:t>,</a:t>
              </a:r>
              <a:r>
                <a:rPr sz="600" spc="-15" dirty="0">
                  <a:solidFill>
                    <a:schemeClr val="bg1"/>
                  </a:solidFill>
                  <a:latin typeface="Arial"/>
                  <a:cs typeface="Arial"/>
                </a:rPr>
                <a:t>80</a:t>
              </a:r>
              <a:r>
                <a:rPr sz="600" dirty="0">
                  <a:solidFill>
                    <a:schemeClr val="bg1"/>
                  </a:solidFill>
                  <a:latin typeface="Arial"/>
                  <a:cs typeface="Arial"/>
                </a:rPr>
                <a:t>0</a:t>
              </a:r>
              <a:endParaRPr sz="600">
                <a:solidFill>
                  <a:schemeClr val="bg1"/>
                </a:solidFill>
                <a:latin typeface="Arial"/>
                <a:cs typeface="Arial"/>
              </a:endParaRPr>
            </a:p>
          </p:txBody>
        </p:sp>
        <p:sp>
          <p:nvSpPr>
            <p:cNvPr id="1845" name="object 252"/>
            <p:cNvSpPr txBox="1"/>
            <p:nvPr/>
          </p:nvSpPr>
          <p:spPr>
            <a:xfrm>
              <a:off x="5632076"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035</a:t>
              </a:r>
              <a:r>
                <a:rPr sz="600" spc="15" dirty="0">
                  <a:solidFill>
                    <a:schemeClr val="bg1"/>
                  </a:solidFill>
                  <a:latin typeface="Arial"/>
                  <a:cs typeface="Arial"/>
                </a:rPr>
                <a:t>,</a:t>
              </a:r>
              <a:r>
                <a:rPr sz="600" spc="-15" dirty="0">
                  <a:solidFill>
                    <a:schemeClr val="bg1"/>
                  </a:solidFill>
                  <a:latin typeface="Arial"/>
                  <a:cs typeface="Arial"/>
                </a:rPr>
                <a:t>80</a:t>
              </a:r>
              <a:r>
                <a:rPr sz="600" dirty="0">
                  <a:solidFill>
                    <a:schemeClr val="bg1"/>
                  </a:solidFill>
                  <a:latin typeface="Arial"/>
                  <a:cs typeface="Arial"/>
                </a:rPr>
                <a:t>0</a:t>
              </a:r>
              <a:endParaRPr sz="600">
                <a:solidFill>
                  <a:schemeClr val="bg1"/>
                </a:solidFill>
                <a:latin typeface="Arial"/>
                <a:cs typeface="Arial"/>
              </a:endParaRPr>
            </a:p>
          </p:txBody>
        </p:sp>
        <p:sp>
          <p:nvSpPr>
            <p:cNvPr id="1846" name="object 253"/>
            <p:cNvSpPr txBox="1"/>
            <p:nvPr/>
          </p:nvSpPr>
          <p:spPr>
            <a:xfrm>
              <a:off x="5632076"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6</a:t>
              </a:r>
              <a:r>
                <a:rPr sz="600" spc="15" dirty="0">
                  <a:solidFill>
                    <a:schemeClr val="bg1"/>
                  </a:solidFill>
                  <a:latin typeface="Arial"/>
                  <a:cs typeface="Arial"/>
                </a:rPr>
                <a:t>,</a:t>
              </a:r>
              <a:r>
                <a:rPr sz="600" spc="-15" dirty="0">
                  <a:solidFill>
                    <a:schemeClr val="bg1"/>
                  </a:solidFill>
                  <a:latin typeface="Arial"/>
                  <a:cs typeface="Arial"/>
                </a:rPr>
                <a:t>046</a:t>
              </a:r>
              <a:r>
                <a:rPr sz="600" spc="15" dirty="0">
                  <a:solidFill>
                    <a:schemeClr val="bg1"/>
                  </a:solidFill>
                  <a:latin typeface="Arial"/>
                  <a:cs typeface="Arial"/>
                </a:rPr>
                <a:t>,</a:t>
              </a:r>
              <a:r>
                <a:rPr sz="600" spc="-15" dirty="0">
                  <a:solidFill>
                    <a:schemeClr val="bg1"/>
                  </a:solidFill>
                  <a:latin typeface="Arial"/>
                  <a:cs typeface="Arial"/>
                </a:rPr>
                <a:t>40</a:t>
              </a:r>
              <a:r>
                <a:rPr sz="600" dirty="0">
                  <a:solidFill>
                    <a:schemeClr val="bg1"/>
                  </a:solidFill>
                  <a:latin typeface="Arial"/>
                  <a:cs typeface="Arial"/>
                </a:rPr>
                <a:t>0</a:t>
              </a:r>
              <a:endParaRPr sz="600">
                <a:solidFill>
                  <a:schemeClr val="bg1"/>
                </a:solidFill>
                <a:latin typeface="Arial"/>
                <a:cs typeface="Arial"/>
              </a:endParaRPr>
            </a:p>
          </p:txBody>
        </p:sp>
        <p:sp>
          <p:nvSpPr>
            <p:cNvPr id="1847" name="object 254"/>
            <p:cNvSpPr txBox="1"/>
            <p:nvPr/>
          </p:nvSpPr>
          <p:spPr>
            <a:xfrm>
              <a:off x="5632076" y="340938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183</a:t>
              </a:r>
              <a:r>
                <a:rPr sz="600" spc="15" dirty="0">
                  <a:solidFill>
                    <a:schemeClr val="bg1"/>
                  </a:solidFill>
                  <a:latin typeface="Arial"/>
                  <a:cs typeface="Arial"/>
                </a:rPr>
                <a:t>,</a:t>
              </a:r>
              <a:r>
                <a:rPr sz="600" spc="-15" dirty="0">
                  <a:solidFill>
                    <a:schemeClr val="bg1"/>
                  </a:solidFill>
                  <a:latin typeface="Arial"/>
                  <a:cs typeface="Arial"/>
                </a:rPr>
                <a:t>75</a:t>
              </a:r>
              <a:r>
                <a:rPr sz="600" dirty="0">
                  <a:solidFill>
                    <a:schemeClr val="bg1"/>
                  </a:solidFill>
                  <a:latin typeface="Arial"/>
                  <a:cs typeface="Arial"/>
                </a:rPr>
                <a:t>0</a:t>
              </a:r>
              <a:endParaRPr sz="600">
                <a:solidFill>
                  <a:schemeClr val="bg1"/>
                </a:solidFill>
                <a:latin typeface="Arial"/>
                <a:cs typeface="Arial"/>
              </a:endParaRPr>
            </a:p>
          </p:txBody>
        </p:sp>
        <p:sp>
          <p:nvSpPr>
            <p:cNvPr id="1848" name="object 255"/>
            <p:cNvSpPr txBox="1"/>
            <p:nvPr/>
          </p:nvSpPr>
          <p:spPr>
            <a:xfrm>
              <a:off x="5632076"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164</a:t>
              </a:r>
              <a:r>
                <a:rPr sz="600" spc="15" dirty="0">
                  <a:solidFill>
                    <a:schemeClr val="bg1"/>
                  </a:solidFill>
                  <a:latin typeface="Arial"/>
                  <a:cs typeface="Arial"/>
                </a:rPr>
                <a:t>,</a:t>
              </a:r>
              <a:r>
                <a:rPr sz="600" spc="-15" dirty="0">
                  <a:solidFill>
                    <a:schemeClr val="bg1"/>
                  </a:solidFill>
                  <a:latin typeface="Arial"/>
                  <a:cs typeface="Arial"/>
                </a:rPr>
                <a:t>70</a:t>
              </a:r>
              <a:r>
                <a:rPr sz="600" dirty="0">
                  <a:solidFill>
                    <a:schemeClr val="bg1"/>
                  </a:solidFill>
                  <a:latin typeface="Arial"/>
                  <a:cs typeface="Arial"/>
                </a:rPr>
                <a:t>0</a:t>
              </a:r>
              <a:endParaRPr sz="600">
                <a:solidFill>
                  <a:schemeClr val="bg1"/>
                </a:solidFill>
                <a:latin typeface="Arial"/>
                <a:cs typeface="Arial"/>
              </a:endParaRPr>
            </a:p>
          </p:txBody>
        </p:sp>
        <p:sp>
          <p:nvSpPr>
            <p:cNvPr id="1849" name="object 256"/>
            <p:cNvSpPr txBox="1"/>
            <p:nvPr/>
          </p:nvSpPr>
          <p:spPr>
            <a:xfrm>
              <a:off x="5632076"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189</a:t>
              </a:r>
              <a:r>
                <a:rPr sz="600" spc="15" dirty="0">
                  <a:solidFill>
                    <a:schemeClr val="bg1"/>
                  </a:solidFill>
                  <a:latin typeface="Arial"/>
                  <a:cs typeface="Arial"/>
                </a:rPr>
                <a:t>,</a:t>
              </a:r>
              <a:r>
                <a:rPr sz="600" spc="-15" dirty="0">
                  <a:solidFill>
                    <a:schemeClr val="bg1"/>
                  </a:solidFill>
                  <a:latin typeface="Arial"/>
                  <a:cs typeface="Arial"/>
                </a:rPr>
                <a:t>00</a:t>
              </a:r>
              <a:r>
                <a:rPr sz="600" dirty="0">
                  <a:solidFill>
                    <a:schemeClr val="bg1"/>
                  </a:solidFill>
                  <a:latin typeface="Arial"/>
                  <a:cs typeface="Arial"/>
                </a:rPr>
                <a:t>0</a:t>
              </a:r>
              <a:endParaRPr sz="600">
                <a:solidFill>
                  <a:schemeClr val="bg1"/>
                </a:solidFill>
                <a:latin typeface="Arial"/>
                <a:cs typeface="Arial"/>
              </a:endParaRPr>
            </a:p>
          </p:txBody>
        </p:sp>
        <p:sp>
          <p:nvSpPr>
            <p:cNvPr id="1850" name="object 257"/>
            <p:cNvSpPr txBox="1"/>
            <p:nvPr/>
          </p:nvSpPr>
          <p:spPr>
            <a:xfrm>
              <a:off x="5632076"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252</a:t>
              </a:r>
              <a:r>
                <a:rPr sz="600" spc="15" dirty="0">
                  <a:solidFill>
                    <a:schemeClr val="bg1"/>
                  </a:solidFill>
                  <a:latin typeface="Arial"/>
                  <a:cs typeface="Arial"/>
                </a:rPr>
                <a:t>,</a:t>
              </a:r>
              <a:r>
                <a:rPr sz="600" spc="-15" dirty="0">
                  <a:solidFill>
                    <a:schemeClr val="bg1"/>
                  </a:solidFill>
                  <a:latin typeface="Arial"/>
                  <a:cs typeface="Arial"/>
                </a:rPr>
                <a:t>90</a:t>
              </a:r>
              <a:r>
                <a:rPr sz="600" dirty="0">
                  <a:solidFill>
                    <a:schemeClr val="bg1"/>
                  </a:solidFill>
                  <a:latin typeface="Arial"/>
                  <a:cs typeface="Arial"/>
                </a:rPr>
                <a:t>0</a:t>
              </a:r>
              <a:endParaRPr sz="600">
                <a:solidFill>
                  <a:schemeClr val="bg1"/>
                </a:solidFill>
                <a:latin typeface="Arial"/>
                <a:cs typeface="Arial"/>
              </a:endParaRPr>
            </a:p>
          </p:txBody>
        </p:sp>
        <p:sp>
          <p:nvSpPr>
            <p:cNvPr id="1851" name="object 258"/>
            <p:cNvSpPr txBox="1"/>
            <p:nvPr/>
          </p:nvSpPr>
          <p:spPr>
            <a:xfrm>
              <a:off x="5632076"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2</a:t>
              </a:r>
              <a:r>
                <a:rPr sz="600" spc="15" dirty="0">
                  <a:solidFill>
                    <a:schemeClr val="bg1"/>
                  </a:solidFill>
                  <a:latin typeface="Arial"/>
                  <a:cs typeface="Arial"/>
                </a:rPr>
                <a:t>,</a:t>
              </a:r>
              <a:r>
                <a:rPr sz="600" spc="-15" dirty="0">
                  <a:solidFill>
                    <a:schemeClr val="bg1"/>
                  </a:solidFill>
                  <a:latin typeface="Arial"/>
                  <a:cs typeface="Arial"/>
                </a:rPr>
                <a:t>385</a:t>
              </a:r>
              <a:r>
                <a:rPr sz="600" spc="15" dirty="0">
                  <a:solidFill>
                    <a:schemeClr val="bg1"/>
                  </a:solidFill>
                  <a:latin typeface="Arial"/>
                  <a:cs typeface="Arial"/>
                </a:rPr>
                <a:t>,</a:t>
              </a:r>
              <a:r>
                <a:rPr sz="600" spc="-15" dirty="0">
                  <a:solidFill>
                    <a:schemeClr val="bg1"/>
                  </a:solidFill>
                  <a:latin typeface="Arial"/>
                  <a:cs typeface="Arial"/>
                </a:rPr>
                <a:t>90</a:t>
              </a:r>
              <a:r>
                <a:rPr sz="600" dirty="0">
                  <a:solidFill>
                    <a:schemeClr val="bg1"/>
                  </a:solidFill>
                  <a:latin typeface="Arial"/>
                  <a:cs typeface="Arial"/>
                </a:rPr>
                <a:t>0</a:t>
              </a:r>
              <a:endParaRPr sz="600">
                <a:solidFill>
                  <a:schemeClr val="bg1"/>
                </a:solidFill>
                <a:latin typeface="Arial"/>
                <a:cs typeface="Arial"/>
              </a:endParaRPr>
            </a:p>
          </p:txBody>
        </p:sp>
        <p:sp>
          <p:nvSpPr>
            <p:cNvPr id="1852" name="object 259"/>
            <p:cNvSpPr txBox="1"/>
            <p:nvPr/>
          </p:nvSpPr>
          <p:spPr>
            <a:xfrm>
              <a:off x="5616956" y="8240918"/>
              <a:ext cx="344756" cy="1094105"/>
            </a:xfrm>
            <a:prstGeom prst="rect">
              <a:avLst/>
            </a:prstGeom>
          </p:spPr>
          <p:txBody>
            <a:bodyPr vert="vert270" wrap="square" lIns="0" tIns="1270" rIns="0" bIns="0" rtlCol="0">
              <a:spAutoFit/>
            </a:bodyPr>
            <a:lstStyle/>
            <a:p>
              <a:pPr marL="12700" marR="5080">
                <a:lnSpc>
                  <a:spcPts val="819"/>
                </a:lnSpc>
                <a:spcBef>
                  <a:spcPts val="10"/>
                </a:spcBef>
              </a:pPr>
              <a:r>
                <a:rPr sz="600" spc="-15" dirty="0">
                  <a:solidFill>
                    <a:schemeClr val="bg1"/>
                  </a:solidFill>
                  <a:latin typeface="Arial"/>
                  <a:cs typeface="Arial"/>
                </a:rPr>
                <a:t>L</a:t>
              </a:r>
              <a:r>
                <a:rPr sz="600" spc="15" dirty="0">
                  <a:solidFill>
                    <a:schemeClr val="bg1"/>
                  </a:solidFill>
                  <a:latin typeface="Arial"/>
                  <a:cs typeface="Arial"/>
                </a:rPr>
                <a:t>ESS</a:t>
              </a:r>
              <a:r>
                <a:rPr sz="600" dirty="0">
                  <a:solidFill>
                    <a:schemeClr val="bg1"/>
                  </a:solidFill>
                  <a:latin typeface="Arial"/>
                  <a:cs typeface="Arial"/>
                </a:rPr>
                <a:t>:</a:t>
              </a:r>
              <a:r>
                <a:rPr sz="600" spc="40" dirty="0">
                  <a:solidFill>
                    <a:schemeClr val="bg1"/>
                  </a:solidFill>
                  <a:latin typeface="Arial"/>
                  <a:cs typeface="Arial"/>
                </a:rPr>
                <a:t> </a:t>
              </a:r>
              <a:r>
                <a:rPr sz="600" spc="15" dirty="0">
                  <a:solidFill>
                    <a:schemeClr val="bg1"/>
                  </a:solidFill>
                  <a:latin typeface="Arial"/>
                  <a:cs typeface="Arial"/>
                </a:rPr>
                <a:t>P</a:t>
              </a:r>
              <a:r>
                <a:rPr sz="600" spc="5" dirty="0">
                  <a:solidFill>
                    <a:schemeClr val="bg1"/>
                  </a:solidFill>
                  <a:latin typeface="Arial"/>
                  <a:cs typeface="Arial"/>
                </a:rPr>
                <a:t>l</a:t>
              </a:r>
              <a:r>
                <a:rPr sz="600" spc="-15" dirty="0">
                  <a:solidFill>
                    <a:schemeClr val="bg1"/>
                  </a:solidFill>
                  <a:latin typeface="Arial"/>
                  <a:cs typeface="Arial"/>
                </a:rPr>
                <a:t>anne</a:t>
              </a:r>
              <a:r>
                <a:rPr sz="600" dirty="0">
                  <a:solidFill>
                    <a:schemeClr val="bg1"/>
                  </a:solidFill>
                  <a:latin typeface="Arial"/>
                  <a:cs typeface="Arial"/>
                </a:rPr>
                <a:t>d</a:t>
              </a:r>
              <a:r>
                <a:rPr sz="600" spc="10" dirty="0">
                  <a:solidFill>
                    <a:schemeClr val="bg1"/>
                  </a:solidFill>
                  <a:latin typeface="Arial"/>
                  <a:cs typeface="Arial"/>
                </a:rPr>
                <a:t> </a:t>
              </a:r>
              <a:r>
                <a:rPr sz="600" spc="-20" dirty="0">
                  <a:solidFill>
                    <a:schemeClr val="bg1"/>
                  </a:solidFill>
                  <a:latin typeface="Arial"/>
                  <a:cs typeface="Arial"/>
                </a:rPr>
                <a:t>C</a:t>
              </a:r>
              <a:r>
                <a:rPr sz="600" spc="-15" dirty="0">
                  <a:solidFill>
                    <a:schemeClr val="bg1"/>
                  </a:solidFill>
                  <a:latin typeface="Arial"/>
                  <a:cs typeface="Arial"/>
                </a:rPr>
                <a:t>ap</a:t>
              </a:r>
              <a:r>
                <a:rPr sz="600" spc="5" dirty="0">
                  <a:solidFill>
                    <a:schemeClr val="bg1"/>
                  </a:solidFill>
                  <a:latin typeface="Arial"/>
                  <a:cs typeface="Arial"/>
                </a:rPr>
                <a:t>i</a:t>
              </a:r>
              <a:r>
                <a:rPr sz="600" spc="15" dirty="0">
                  <a:solidFill>
                    <a:schemeClr val="bg1"/>
                  </a:solidFill>
                  <a:latin typeface="Arial"/>
                  <a:cs typeface="Arial"/>
                </a:rPr>
                <a:t>t</a:t>
              </a:r>
              <a:r>
                <a:rPr sz="600" spc="-15" dirty="0">
                  <a:solidFill>
                    <a:schemeClr val="bg1"/>
                  </a:solidFill>
                  <a:latin typeface="Arial"/>
                  <a:cs typeface="Arial"/>
                </a:rPr>
                <a:t>a</a:t>
              </a:r>
              <a:r>
                <a:rPr sz="600" dirty="0">
                  <a:solidFill>
                    <a:schemeClr val="bg1"/>
                  </a:solidFill>
                  <a:latin typeface="Arial"/>
                  <a:cs typeface="Arial"/>
                </a:rPr>
                <a:t>l </a:t>
              </a:r>
              <a:r>
                <a:rPr sz="600" spc="-20" dirty="0">
                  <a:solidFill>
                    <a:schemeClr val="bg1"/>
                  </a:solidFill>
                  <a:latin typeface="Arial"/>
                  <a:cs typeface="Arial"/>
                </a:rPr>
                <a:t>C</a:t>
              </a:r>
              <a:r>
                <a:rPr sz="600" spc="-15" dirty="0">
                  <a:solidFill>
                    <a:schemeClr val="bg1"/>
                  </a:solidFill>
                  <a:latin typeface="Arial"/>
                  <a:cs typeface="Arial"/>
                </a:rPr>
                <a:t>hange</a:t>
              </a:r>
              <a:r>
                <a:rPr sz="600" dirty="0">
                  <a:solidFill>
                    <a:schemeClr val="bg1"/>
                  </a:solidFill>
                  <a:latin typeface="Arial"/>
                  <a:cs typeface="Arial"/>
                </a:rPr>
                <a:t>s</a:t>
              </a:r>
              <a:r>
                <a:rPr sz="600" spc="45" dirty="0">
                  <a:solidFill>
                    <a:schemeClr val="bg1"/>
                  </a:solidFill>
                  <a:latin typeface="Arial"/>
                  <a:cs typeface="Arial"/>
                </a:rPr>
                <a:t> </a:t>
              </a:r>
              <a:r>
                <a:rPr sz="600" spc="5" dirty="0">
                  <a:solidFill>
                    <a:schemeClr val="bg1"/>
                  </a:solidFill>
                  <a:latin typeface="Arial"/>
                  <a:cs typeface="Arial"/>
                </a:rPr>
                <a:t>i</a:t>
              </a:r>
              <a:r>
                <a:rPr sz="600" dirty="0">
                  <a:solidFill>
                    <a:schemeClr val="bg1"/>
                  </a:solidFill>
                  <a:latin typeface="Arial"/>
                  <a:cs typeface="Arial"/>
                </a:rPr>
                <a:t>n</a:t>
              </a:r>
              <a:r>
                <a:rPr sz="600" spc="10" dirty="0">
                  <a:solidFill>
                    <a:schemeClr val="bg1"/>
                  </a:solidFill>
                  <a:latin typeface="Arial"/>
                  <a:cs typeface="Arial"/>
                </a:rPr>
                <a:t> </a:t>
              </a:r>
              <a:r>
                <a:rPr sz="600" spc="-15" dirty="0">
                  <a:solidFill>
                    <a:schemeClr val="bg1"/>
                  </a:solidFill>
                  <a:latin typeface="Arial"/>
                  <a:cs typeface="Arial"/>
                </a:rPr>
                <a:t>a</a:t>
              </a:r>
              <a:r>
                <a:rPr sz="600" spc="20" dirty="0">
                  <a:solidFill>
                    <a:schemeClr val="bg1"/>
                  </a:solidFill>
                  <a:latin typeface="Arial"/>
                  <a:cs typeface="Arial"/>
                </a:rPr>
                <a:t>ss</a:t>
              </a:r>
              <a:r>
                <a:rPr sz="600" spc="-15" dirty="0">
                  <a:solidFill>
                    <a:schemeClr val="bg1"/>
                  </a:solidFill>
                  <a:latin typeface="Arial"/>
                  <a:cs typeface="Arial"/>
                </a:rPr>
                <a:t>e</a:t>
              </a:r>
              <a:r>
                <a:rPr sz="600" spc="15" dirty="0">
                  <a:solidFill>
                    <a:schemeClr val="bg1"/>
                  </a:solidFill>
                  <a:latin typeface="Arial"/>
                  <a:cs typeface="Arial"/>
                </a:rPr>
                <a:t>t</a:t>
              </a:r>
              <a:r>
                <a:rPr sz="600" dirty="0">
                  <a:solidFill>
                    <a:schemeClr val="bg1"/>
                  </a:solidFill>
                  <a:latin typeface="Arial"/>
                  <a:cs typeface="Arial"/>
                </a:rPr>
                <a:t>s</a:t>
              </a:r>
              <a:r>
                <a:rPr sz="600" spc="45" dirty="0">
                  <a:solidFill>
                    <a:schemeClr val="bg1"/>
                  </a:solidFill>
                  <a:latin typeface="Arial"/>
                  <a:cs typeface="Arial"/>
                </a:rPr>
                <a:t> </a:t>
              </a:r>
              <a:r>
                <a:rPr sz="600" dirty="0">
                  <a:solidFill>
                    <a:schemeClr val="bg1"/>
                  </a:solidFill>
                  <a:latin typeface="Arial"/>
                  <a:cs typeface="Arial"/>
                </a:rPr>
                <a:t>&amp;</a:t>
              </a:r>
              <a:r>
                <a:rPr sz="600" spc="40" dirty="0">
                  <a:solidFill>
                    <a:schemeClr val="bg1"/>
                  </a:solidFill>
                  <a:latin typeface="Arial"/>
                  <a:cs typeface="Arial"/>
                </a:rPr>
                <a:t> </a:t>
              </a:r>
              <a:r>
                <a:rPr sz="600" spc="5" dirty="0">
                  <a:solidFill>
                    <a:schemeClr val="bg1"/>
                  </a:solidFill>
                  <a:latin typeface="Arial"/>
                  <a:cs typeface="Arial"/>
                </a:rPr>
                <a:t>li</a:t>
              </a:r>
              <a:r>
                <a:rPr sz="600" spc="-15" dirty="0">
                  <a:solidFill>
                    <a:schemeClr val="bg1"/>
                  </a:solidFill>
                  <a:latin typeface="Arial"/>
                  <a:cs typeface="Arial"/>
                </a:rPr>
                <a:t>ab</a:t>
              </a:r>
              <a:r>
                <a:rPr sz="600" spc="5" dirty="0">
                  <a:solidFill>
                    <a:schemeClr val="bg1"/>
                  </a:solidFill>
                  <a:latin typeface="Arial"/>
                  <a:cs typeface="Arial"/>
                </a:rPr>
                <a:t>ili</a:t>
              </a:r>
              <a:r>
                <a:rPr sz="600" spc="15" dirty="0">
                  <a:solidFill>
                    <a:schemeClr val="bg1"/>
                  </a:solidFill>
                  <a:latin typeface="Arial"/>
                  <a:cs typeface="Arial"/>
                </a:rPr>
                <a:t>t</a:t>
              </a:r>
              <a:r>
                <a:rPr sz="600" spc="5" dirty="0">
                  <a:solidFill>
                    <a:schemeClr val="bg1"/>
                  </a:solidFill>
                  <a:latin typeface="Arial"/>
                  <a:cs typeface="Arial"/>
                </a:rPr>
                <a:t>i</a:t>
              </a:r>
              <a:r>
                <a:rPr sz="600" spc="-15" dirty="0">
                  <a:solidFill>
                    <a:schemeClr val="bg1"/>
                  </a:solidFill>
                  <a:latin typeface="Arial"/>
                  <a:cs typeface="Arial"/>
                </a:rPr>
                <a:t>e</a:t>
              </a:r>
              <a:r>
                <a:rPr sz="600" dirty="0">
                  <a:solidFill>
                    <a:schemeClr val="bg1"/>
                  </a:solidFill>
                  <a:latin typeface="Arial"/>
                  <a:cs typeface="Arial"/>
                </a:rPr>
                <a:t>s </a:t>
              </a:r>
              <a:r>
                <a:rPr sz="600" spc="15" dirty="0">
                  <a:solidFill>
                    <a:schemeClr val="bg1"/>
                  </a:solidFill>
                  <a:latin typeface="Arial"/>
                  <a:cs typeface="Arial"/>
                </a:rPr>
                <a:t>E</a:t>
              </a:r>
              <a:r>
                <a:rPr sz="600" spc="-15" dirty="0">
                  <a:solidFill>
                    <a:schemeClr val="bg1"/>
                  </a:solidFill>
                  <a:latin typeface="Arial"/>
                  <a:cs typeface="Arial"/>
                </a:rPr>
                <a:t>nd</a:t>
              </a:r>
              <a:r>
                <a:rPr sz="600" spc="5" dirty="0">
                  <a:solidFill>
                    <a:schemeClr val="bg1"/>
                  </a:solidFill>
                  <a:latin typeface="Arial"/>
                  <a:cs typeface="Arial"/>
                </a:rPr>
                <a:t>i</a:t>
              </a:r>
              <a:r>
                <a:rPr sz="600" spc="-15" dirty="0">
                  <a:solidFill>
                    <a:schemeClr val="bg1"/>
                  </a:solidFill>
                  <a:latin typeface="Arial"/>
                  <a:cs typeface="Arial"/>
                </a:rPr>
                <a:t>n</a:t>
              </a:r>
              <a:r>
                <a:rPr sz="600" dirty="0">
                  <a:solidFill>
                    <a:schemeClr val="bg1"/>
                  </a:solidFill>
                  <a:latin typeface="Arial"/>
                  <a:cs typeface="Arial"/>
                </a:rPr>
                <a:t>g</a:t>
              </a:r>
              <a:r>
                <a:rPr sz="600" spc="10" dirty="0">
                  <a:solidFill>
                    <a:schemeClr val="bg1"/>
                  </a:solidFill>
                  <a:latin typeface="Arial"/>
                  <a:cs typeface="Arial"/>
                </a:rPr>
                <a:t> </a:t>
              </a:r>
              <a:r>
                <a:rPr sz="600" spc="-15" dirty="0">
                  <a:solidFill>
                    <a:schemeClr val="bg1"/>
                  </a:solidFill>
                  <a:latin typeface="Arial"/>
                  <a:cs typeface="Arial"/>
                </a:rPr>
                <a:t>ba</a:t>
              </a:r>
              <a:r>
                <a:rPr sz="600" spc="5" dirty="0">
                  <a:solidFill>
                    <a:schemeClr val="bg1"/>
                  </a:solidFill>
                  <a:latin typeface="Arial"/>
                  <a:cs typeface="Arial"/>
                </a:rPr>
                <a:t>l</a:t>
              </a:r>
              <a:r>
                <a:rPr sz="600" spc="-15" dirty="0">
                  <a:solidFill>
                    <a:schemeClr val="bg1"/>
                  </a:solidFill>
                  <a:latin typeface="Arial"/>
                  <a:cs typeface="Arial"/>
                </a:rPr>
                <a:t>an</a:t>
              </a:r>
              <a:r>
                <a:rPr sz="600" spc="20" dirty="0">
                  <a:solidFill>
                    <a:schemeClr val="bg1"/>
                  </a:solidFill>
                  <a:latin typeface="Arial"/>
                  <a:cs typeface="Arial"/>
                </a:rPr>
                <a:t>c</a:t>
              </a:r>
              <a:r>
                <a:rPr sz="600" dirty="0">
                  <a:solidFill>
                    <a:schemeClr val="bg1"/>
                  </a:solidFill>
                  <a:latin typeface="Arial"/>
                  <a:cs typeface="Arial"/>
                </a:rPr>
                <a:t>e</a:t>
              </a:r>
              <a:endParaRPr sz="600">
                <a:solidFill>
                  <a:schemeClr val="bg1"/>
                </a:solidFill>
                <a:latin typeface="Arial"/>
                <a:cs typeface="Arial"/>
              </a:endParaRPr>
            </a:p>
          </p:txBody>
        </p:sp>
        <p:sp>
          <p:nvSpPr>
            <p:cNvPr id="1853" name="object 260"/>
            <p:cNvSpPr txBox="1"/>
            <p:nvPr/>
          </p:nvSpPr>
          <p:spPr>
            <a:xfrm>
              <a:off x="5615223" y="7436223"/>
              <a:ext cx="348223" cy="419734"/>
            </a:xfrm>
            <a:prstGeom prst="rect">
              <a:avLst/>
            </a:prstGeom>
          </p:spPr>
          <p:txBody>
            <a:bodyPr vert="vert270" wrap="square" lIns="0" tIns="8255" rIns="0" bIns="0" rtlCol="0">
              <a:spAutoFit/>
            </a:bodyPr>
            <a:lstStyle/>
            <a:p>
              <a:pPr marL="55244">
                <a:lnSpc>
                  <a:spcPct val="100000"/>
                </a:lnSpc>
                <a:spcBef>
                  <a:spcPts val="65"/>
                </a:spcBef>
              </a:pPr>
              <a:r>
                <a:rPr sz="600" spc="-15" dirty="0">
                  <a:solidFill>
                    <a:schemeClr val="bg1"/>
                  </a:solidFill>
                  <a:latin typeface="Arial"/>
                  <a:cs typeface="Arial"/>
                </a:rPr>
                <a:t>1</a:t>
              </a:r>
              <a:r>
                <a:rPr sz="600" spc="15" dirty="0">
                  <a:solidFill>
                    <a:schemeClr val="bg1"/>
                  </a:solidFill>
                  <a:latin typeface="Arial"/>
                  <a:cs typeface="Arial"/>
                </a:rPr>
                <a:t>,</a:t>
              </a:r>
              <a:r>
                <a:rPr sz="600" spc="-15" dirty="0">
                  <a:solidFill>
                    <a:schemeClr val="bg1"/>
                  </a:solidFill>
                  <a:latin typeface="Arial"/>
                  <a:cs typeface="Arial"/>
                </a:rPr>
                <a:t>353</a:t>
              </a:r>
              <a:r>
                <a:rPr sz="600" spc="15" dirty="0">
                  <a:solidFill>
                    <a:schemeClr val="bg1"/>
                  </a:solidFill>
                  <a:latin typeface="Arial"/>
                  <a:cs typeface="Arial"/>
                </a:rPr>
                <a:t>,</a:t>
              </a:r>
              <a:r>
                <a:rPr sz="600" spc="-15" dirty="0">
                  <a:solidFill>
                    <a:schemeClr val="bg1"/>
                  </a:solidFill>
                  <a:latin typeface="Arial"/>
                  <a:cs typeface="Arial"/>
                </a:rPr>
                <a:t>07</a:t>
              </a:r>
              <a:r>
                <a:rPr sz="600" dirty="0">
                  <a:solidFill>
                    <a:schemeClr val="bg1"/>
                  </a:solidFill>
                  <a:latin typeface="Arial"/>
                  <a:cs typeface="Arial"/>
                </a:rPr>
                <a:t>8</a:t>
              </a:r>
              <a:endParaRPr sz="600">
                <a:solidFill>
                  <a:schemeClr val="bg1"/>
                </a:solidFill>
                <a:latin typeface="Arial"/>
                <a:cs typeface="Arial"/>
              </a:endParaRPr>
            </a:p>
            <a:p>
              <a:pPr marL="85725" algn="ctr">
                <a:lnSpc>
                  <a:spcPct val="100000"/>
                </a:lnSpc>
                <a:spcBef>
                  <a:spcPts val="95"/>
                </a:spcBef>
              </a:pPr>
              <a:r>
                <a:rPr sz="600" spc="-20" dirty="0">
                  <a:solidFill>
                    <a:schemeClr val="bg1"/>
                  </a:solidFill>
                  <a:latin typeface="Arial"/>
                  <a:cs typeface="Arial"/>
                </a:rPr>
                <a:t>-</a:t>
              </a:r>
              <a:r>
                <a:rPr sz="600" spc="-15" dirty="0">
                  <a:solidFill>
                    <a:schemeClr val="bg1"/>
                  </a:solidFill>
                  <a:latin typeface="Arial"/>
                  <a:cs typeface="Arial"/>
                </a:rPr>
                <a:t>550</a:t>
              </a:r>
              <a:r>
                <a:rPr sz="600" spc="15" dirty="0">
                  <a:solidFill>
                    <a:schemeClr val="bg1"/>
                  </a:solidFill>
                  <a:latin typeface="Arial"/>
                  <a:cs typeface="Arial"/>
                </a:rPr>
                <a:t>,</a:t>
              </a:r>
              <a:r>
                <a:rPr sz="600" spc="-15" dirty="0">
                  <a:solidFill>
                    <a:schemeClr val="bg1"/>
                  </a:solidFill>
                  <a:latin typeface="Arial"/>
                  <a:cs typeface="Arial"/>
                </a:rPr>
                <a:t>69</a:t>
              </a:r>
              <a:r>
                <a:rPr sz="600" dirty="0">
                  <a:solidFill>
                    <a:schemeClr val="bg1"/>
                  </a:solidFill>
                  <a:latin typeface="Arial"/>
                  <a:cs typeface="Arial"/>
                </a:rPr>
                <a:t>7</a:t>
              </a:r>
              <a:endParaRPr sz="600">
                <a:solidFill>
                  <a:schemeClr val="bg1"/>
                </a:solidFill>
                <a:latin typeface="Arial"/>
                <a:cs typeface="Arial"/>
              </a:endParaRPr>
            </a:p>
            <a:p>
              <a:pPr algn="ctr">
                <a:lnSpc>
                  <a:spcPct val="100000"/>
                </a:lnSpc>
                <a:spcBef>
                  <a:spcPts val="100"/>
                </a:spcBef>
              </a:pPr>
              <a:r>
                <a:rPr sz="600" spc="-15" dirty="0">
                  <a:solidFill>
                    <a:schemeClr val="bg1"/>
                  </a:solidFill>
                  <a:latin typeface="Arial"/>
                  <a:cs typeface="Arial"/>
                </a:rPr>
                <a:t>12</a:t>
              </a:r>
              <a:r>
                <a:rPr sz="600" spc="15" dirty="0">
                  <a:solidFill>
                    <a:schemeClr val="bg1"/>
                  </a:solidFill>
                  <a:latin typeface="Arial"/>
                  <a:cs typeface="Arial"/>
                </a:rPr>
                <a:t>,</a:t>
              </a:r>
              <a:r>
                <a:rPr sz="600" spc="-15" dirty="0">
                  <a:solidFill>
                    <a:schemeClr val="bg1"/>
                  </a:solidFill>
                  <a:latin typeface="Arial"/>
                  <a:cs typeface="Arial"/>
                </a:rPr>
                <a:t>129</a:t>
              </a:r>
              <a:r>
                <a:rPr sz="600" spc="15" dirty="0">
                  <a:solidFill>
                    <a:schemeClr val="bg1"/>
                  </a:solidFill>
                  <a:latin typeface="Arial"/>
                  <a:cs typeface="Arial"/>
                </a:rPr>
                <a:t>,</a:t>
              </a:r>
              <a:r>
                <a:rPr sz="600" spc="-15" dirty="0">
                  <a:solidFill>
                    <a:schemeClr val="bg1"/>
                  </a:solidFill>
                  <a:latin typeface="Arial"/>
                  <a:cs typeface="Arial"/>
                </a:rPr>
                <a:t>47</a:t>
              </a:r>
              <a:r>
                <a:rPr sz="600" dirty="0">
                  <a:solidFill>
                    <a:schemeClr val="bg1"/>
                  </a:solidFill>
                  <a:latin typeface="Arial"/>
                  <a:cs typeface="Arial"/>
                </a:rPr>
                <a:t>6</a:t>
              </a:r>
              <a:endParaRPr sz="600">
                <a:solidFill>
                  <a:schemeClr val="bg1"/>
                </a:solidFill>
                <a:latin typeface="Arial"/>
                <a:cs typeface="Arial"/>
              </a:endParaRPr>
            </a:p>
          </p:txBody>
        </p:sp>
        <p:sp>
          <p:nvSpPr>
            <p:cNvPr id="1854" name="object 261"/>
            <p:cNvSpPr txBox="1"/>
            <p:nvPr/>
          </p:nvSpPr>
          <p:spPr>
            <a:xfrm>
              <a:off x="5840744" y="6933120"/>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11</a:t>
              </a:r>
              <a:r>
                <a:rPr sz="600" spc="15" dirty="0">
                  <a:solidFill>
                    <a:schemeClr val="bg1"/>
                  </a:solidFill>
                  <a:latin typeface="Arial"/>
                  <a:cs typeface="Arial"/>
                </a:rPr>
                <a:t>,</a:t>
              </a:r>
              <a:r>
                <a:rPr sz="600" spc="-15" dirty="0">
                  <a:solidFill>
                    <a:schemeClr val="bg1"/>
                  </a:solidFill>
                  <a:latin typeface="Arial"/>
                  <a:cs typeface="Arial"/>
                </a:rPr>
                <a:t>062</a:t>
              </a:r>
              <a:r>
                <a:rPr sz="600" spc="15" dirty="0">
                  <a:solidFill>
                    <a:schemeClr val="bg1"/>
                  </a:solidFill>
                  <a:latin typeface="Arial"/>
                  <a:cs typeface="Arial"/>
                </a:rPr>
                <a:t>,</a:t>
              </a:r>
              <a:r>
                <a:rPr sz="600" spc="-15" dirty="0">
                  <a:solidFill>
                    <a:schemeClr val="bg1"/>
                  </a:solidFill>
                  <a:latin typeface="Arial"/>
                  <a:cs typeface="Arial"/>
                </a:rPr>
                <a:t>07</a:t>
              </a:r>
              <a:r>
                <a:rPr sz="600" dirty="0">
                  <a:solidFill>
                    <a:schemeClr val="bg1"/>
                  </a:solidFill>
                  <a:latin typeface="Arial"/>
                  <a:cs typeface="Arial"/>
                </a:rPr>
                <a:t>0</a:t>
              </a:r>
              <a:endParaRPr sz="600">
                <a:solidFill>
                  <a:schemeClr val="bg1"/>
                </a:solidFill>
                <a:latin typeface="Arial"/>
                <a:cs typeface="Arial"/>
              </a:endParaRPr>
            </a:p>
          </p:txBody>
        </p:sp>
        <p:sp>
          <p:nvSpPr>
            <p:cNvPr id="1855" name="object 262"/>
            <p:cNvSpPr txBox="1"/>
            <p:nvPr/>
          </p:nvSpPr>
          <p:spPr>
            <a:xfrm>
              <a:off x="5840744"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071</a:t>
              </a:r>
              <a:r>
                <a:rPr sz="600" spc="15" dirty="0">
                  <a:solidFill>
                    <a:schemeClr val="bg1"/>
                  </a:solidFill>
                  <a:latin typeface="Arial"/>
                  <a:cs typeface="Arial"/>
                </a:rPr>
                <a:t>,</a:t>
              </a:r>
              <a:r>
                <a:rPr sz="600" spc="-15" dirty="0">
                  <a:solidFill>
                    <a:schemeClr val="bg1"/>
                  </a:solidFill>
                  <a:latin typeface="Arial"/>
                  <a:cs typeface="Arial"/>
                </a:rPr>
                <a:t>83</a:t>
              </a:r>
              <a:r>
                <a:rPr sz="600" dirty="0">
                  <a:solidFill>
                    <a:schemeClr val="bg1"/>
                  </a:solidFill>
                  <a:latin typeface="Arial"/>
                  <a:cs typeface="Arial"/>
                </a:rPr>
                <a:t>5</a:t>
              </a:r>
              <a:endParaRPr sz="600">
                <a:solidFill>
                  <a:schemeClr val="bg1"/>
                </a:solidFill>
                <a:latin typeface="Arial"/>
                <a:cs typeface="Arial"/>
              </a:endParaRPr>
            </a:p>
          </p:txBody>
        </p:sp>
        <p:sp>
          <p:nvSpPr>
            <p:cNvPr id="1856" name="object 263"/>
            <p:cNvSpPr txBox="1"/>
            <p:nvPr/>
          </p:nvSpPr>
          <p:spPr>
            <a:xfrm>
              <a:off x="5840744"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695</a:t>
              </a:r>
              <a:r>
                <a:rPr sz="600" spc="15" dirty="0">
                  <a:solidFill>
                    <a:schemeClr val="bg1"/>
                  </a:solidFill>
                  <a:latin typeface="Arial"/>
                  <a:cs typeface="Arial"/>
                </a:rPr>
                <a:t>,</a:t>
              </a:r>
              <a:r>
                <a:rPr sz="600" spc="-15" dirty="0">
                  <a:solidFill>
                    <a:schemeClr val="bg1"/>
                  </a:solidFill>
                  <a:latin typeface="Arial"/>
                  <a:cs typeface="Arial"/>
                </a:rPr>
                <a:t>45</a:t>
              </a:r>
              <a:r>
                <a:rPr sz="600" dirty="0">
                  <a:solidFill>
                    <a:schemeClr val="bg1"/>
                  </a:solidFill>
                  <a:latin typeface="Arial"/>
                  <a:cs typeface="Arial"/>
                </a:rPr>
                <a:t>8</a:t>
              </a:r>
              <a:endParaRPr sz="600">
                <a:solidFill>
                  <a:schemeClr val="bg1"/>
                </a:solidFill>
                <a:latin typeface="Arial"/>
                <a:cs typeface="Arial"/>
              </a:endParaRPr>
            </a:p>
          </p:txBody>
        </p:sp>
        <p:sp>
          <p:nvSpPr>
            <p:cNvPr id="1857" name="object 264"/>
            <p:cNvSpPr txBox="1"/>
            <p:nvPr/>
          </p:nvSpPr>
          <p:spPr>
            <a:xfrm>
              <a:off x="5840744" y="542290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488</a:t>
              </a:r>
              <a:r>
                <a:rPr sz="600" spc="15" dirty="0">
                  <a:solidFill>
                    <a:schemeClr val="bg1"/>
                  </a:solidFill>
                  <a:latin typeface="Arial"/>
                  <a:cs typeface="Arial"/>
                </a:rPr>
                <a:t>,</a:t>
              </a:r>
              <a:r>
                <a:rPr sz="600" spc="-15" dirty="0">
                  <a:solidFill>
                    <a:schemeClr val="bg1"/>
                  </a:solidFill>
                  <a:latin typeface="Arial"/>
                  <a:cs typeface="Arial"/>
                </a:rPr>
                <a:t>56</a:t>
              </a:r>
              <a:r>
                <a:rPr sz="600" dirty="0">
                  <a:solidFill>
                    <a:schemeClr val="bg1"/>
                  </a:solidFill>
                  <a:latin typeface="Arial"/>
                  <a:cs typeface="Arial"/>
                </a:rPr>
                <a:t>3</a:t>
              </a:r>
              <a:endParaRPr sz="600">
                <a:solidFill>
                  <a:schemeClr val="bg1"/>
                </a:solidFill>
                <a:latin typeface="Arial"/>
                <a:cs typeface="Arial"/>
              </a:endParaRPr>
            </a:p>
          </p:txBody>
        </p:sp>
        <p:sp>
          <p:nvSpPr>
            <p:cNvPr id="1858" name="object 265"/>
            <p:cNvSpPr txBox="1"/>
            <p:nvPr/>
          </p:nvSpPr>
          <p:spPr>
            <a:xfrm>
              <a:off x="5840743" y="4919399"/>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447</a:t>
              </a:r>
              <a:r>
                <a:rPr sz="600" spc="15" dirty="0">
                  <a:solidFill>
                    <a:schemeClr val="bg1"/>
                  </a:solidFill>
                  <a:latin typeface="Arial"/>
                  <a:cs typeface="Arial"/>
                </a:rPr>
                <a:t>,</a:t>
              </a:r>
              <a:r>
                <a:rPr sz="600" spc="-15" dirty="0">
                  <a:solidFill>
                    <a:schemeClr val="bg1"/>
                  </a:solidFill>
                  <a:latin typeface="Arial"/>
                  <a:cs typeface="Arial"/>
                </a:rPr>
                <a:t>84</a:t>
              </a:r>
              <a:r>
                <a:rPr sz="600" dirty="0">
                  <a:solidFill>
                    <a:schemeClr val="bg1"/>
                  </a:solidFill>
                  <a:latin typeface="Arial"/>
                  <a:cs typeface="Arial"/>
                </a:rPr>
                <a:t>9</a:t>
              </a:r>
              <a:endParaRPr sz="600">
                <a:solidFill>
                  <a:schemeClr val="bg1"/>
                </a:solidFill>
                <a:latin typeface="Arial"/>
                <a:cs typeface="Arial"/>
              </a:endParaRPr>
            </a:p>
          </p:txBody>
        </p:sp>
        <p:sp>
          <p:nvSpPr>
            <p:cNvPr id="1859" name="object 266"/>
            <p:cNvSpPr txBox="1"/>
            <p:nvPr/>
          </p:nvSpPr>
          <p:spPr>
            <a:xfrm>
              <a:off x="5840743"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511</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3</a:t>
              </a:r>
              <a:endParaRPr sz="600">
                <a:solidFill>
                  <a:schemeClr val="bg1"/>
                </a:solidFill>
                <a:latin typeface="Arial"/>
                <a:cs typeface="Arial"/>
              </a:endParaRPr>
            </a:p>
          </p:txBody>
        </p:sp>
        <p:sp>
          <p:nvSpPr>
            <p:cNvPr id="1860" name="object 267"/>
            <p:cNvSpPr txBox="1"/>
            <p:nvPr/>
          </p:nvSpPr>
          <p:spPr>
            <a:xfrm>
              <a:off x="5840743"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220</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1</a:t>
              </a:r>
              <a:endParaRPr sz="600">
                <a:solidFill>
                  <a:schemeClr val="bg1"/>
                </a:solidFill>
                <a:latin typeface="Arial"/>
                <a:cs typeface="Arial"/>
              </a:endParaRPr>
            </a:p>
          </p:txBody>
        </p:sp>
        <p:sp>
          <p:nvSpPr>
            <p:cNvPr id="1861" name="object 268"/>
            <p:cNvSpPr txBox="1"/>
            <p:nvPr/>
          </p:nvSpPr>
          <p:spPr>
            <a:xfrm>
              <a:off x="5840743" y="340938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910</a:t>
              </a:r>
              <a:r>
                <a:rPr sz="600" spc="15" dirty="0">
                  <a:solidFill>
                    <a:schemeClr val="bg1"/>
                  </a:solidFill>
                  <a:latin typeface="Arial"/>
                  <a:cs typeface="Arial"/>
                </a:rPr>
                <a:t>,</a:t>
              </a:r>
              <a:r>
                <a:rPr sz="600" spc="-15" dirty="0">
                  <a:solidFill>
                    <a:schemeClr val="bg1"/>
                  </a:solidFill>
                  <a:latin typeface="Arial"/>
                  <a:cs typeface="Arial"/>
                </a:rPr>
                <a:t>21</a:t>
              </a:r>
              <a:r>
                <a:rPr sz="600" dirty="0">
                  <a:solidFill>
                    <a:schemeClr val="bg1"/>
                  </a:solidFill>
                  <a:latin typeface="Arial"/>
                  <a:cs typeface="Arial"/>
                </a:rPr>
                <a:t>6</a:t>
              </a:r>
              <a:endParaRPr sz="600">
                <a:solidFill>
                  <a:schemeClr val="bg1"/>
                </a:solidFill>
                <a:latin typeface="Arial"/>
                <a:cs typeface="Arial"/>
              </a:endParaRPr>
            </a:p>
          </p:txBody>
        </p:sp>
        <p:sp>
          <p:nvSpPr>
            <p:cNvPr id="1862" name="object 269"/>
            <p:cNvSpPr txBox="1"/>
            <p:nvPr/>
          </p:nvSpPr>
          <p:spPr>
            <a:xfrm>
              <a:off x="5840743"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029</a:t>
              </a:r>
              <a:r>
                <a:rPr sz="600" spc="15" dirty="0">
                  <a:solidFill>
                    <a:schemeClr val="bg1"/>
                  </a:solidFill>
                  <a:latin typeface="Arial"/>
                  <a:cs typeface="Arial"/>
                </a:rPr>
                <a:t>,</a:t>
              </a:r>
              <a:r>
                <a:rPr sz="600" spc="-15" dirty="0">
                  <a:solidFill>
                    <a:schemeClr val="bg1"/>
                  </a:solidFill>
                  <a:latin typeface="Arial"/>
                  <a:cs typeface="Arial"/>
                </a:rPr>
                <a:t>50</a:t>
              </a:r>
              <a:r>
                <a:rPr sz="600" dirty="0">
                  <a:solidFill>
                    <a:schemeClr val="bg1"/>
                  </a:solidFill>
                  <a:latin typeface="Arial"/>
                  <a:cs typeface="Arial"/>
                </a:rPr>
                <a:t>1</a:t>
              </a:r>
              <a:endParaRPr sz="600">
                <a:solidFill>
                  <a:schemeClr val="bg1"/>
                </a:solidFill>
                <a:latin typeface="Arial"/>
                <a:cs typeface="Arial"/>
              </a:endParaRPr>
            </a:p>
          </p:txBody>
        </p:sp>
        <p:sp>
          <p:nvSpPr>
            <p:cNvPr id="1863" name="object 270"/>
            <p:cNvSpPr txBox="1"/>
            <p:nvPr/>
          </p:nvSpPr>
          <p:spPr>
            <a:xfrm>
              <a:off x="5840743"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468</a:t>
              </a:r>
              <a:r>
                <a:rPr sz="600" spc="15" dirty="0">
                  <a:solidFill>
                    <a:schemeClr val="bg1"/>
                  </a:solidFill>
                  <a:latin typeface="Arial"/>
                  <a:cs typeface="Arial"/>
                </a:rPr>
                <a:t>,</a:t>
              </a:r>
              <a:r>
                <a:rPr sz="600" spc="-15" dirty="0">
                  <a:solidFill>
                    <a:schemeClr val="bg1"/>
                  </a:solidFill>
                  <a:latin typeface="Arial"/>
                  <a:cs typeface="Arial"/>
                </a:rPr>
                <a:t>64</a:t>
              </a:r>
              <a:r>
                <a:rPr sz="600" dirty="0">
                  <a:solidFill>
                    <a:schemeClr val="bg1"/>
                  </a:solidFill>
                  <a:latin typeface="Arial"/>
                  <a:cs typeface="Arial"/>
                </a:rPr>
                <a:t>9</a:t>
              </a:r>
              <a:endParaRPr sz="600">
                <a:solidFill>
                  <a:schemeClr val="bg1"/>
                </a:solidFill>
                <a:latin typeface="Arial"/>
                <a:cs typeface="Arial"/>
              </a:endParaRPr>
            </a:p>
          </p:txBody>
        </p:sp>
        <p:sp>
          <p:nvSpPr>
            <p:cNvPr id="1864" name="object 271"/>
            <p:cNvSpPr txBox="1"/>
            <p:nvPr/>
          </p:nvSpPr>
          <p:spPr>
            <a:xfrm>
              <a:off x="5840743"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200</a:t>
              </a:r>
              <a:r>
                <a:rPr sz="600" spc="15" dirty="0">
                  <a:solidFill>
                    <a:schemeClr val="bg1"/>
                  </a:solidFill>
                  <a:latin typeface="Arial"/>
                  <a:cs typeface="Arial"/>
                </a:rPr>
                <a:t>,</a:t>
              </a:r>
              <a:r>
                <a:rPr sz="600" spc="-15" dirty="0">
                  <a:solidFill>
                    <a:schemeClr val="bg1"/>
                  </a:solidFill>
                  <a:latin typeface="Arial"/>
                  <a:cs typeface="Arial"/>
                </a:rPr>
                <a:t>97</a:t>
              </a:r>
              <a:r>
                <a:rPr sz="600" dirty="0">
                  <a:solidFill>
                    <a:schemeClr val="bg1"/>
                  </a:solidFill>
                  <a:latin typeface="Arial"/>
                  <a:cs typeface="Arial"/>
                </a:rPr>
                <a:t>4</a:t>
              </a:r>
              <a:endParaRPr sz="600">
                <a:solidFill>
                  <a:schemeClr val="bg1"/>
                </a:solidFill>
                <a:latin typeface="Arial"/>
                <a:cs typeface="Arial"/>
              </a:endParaRPr>
            </a:p>
          </p:txBody>
        </p:sp>
        <p:sp>
          <p:nvSpPr>
            <p:cNvPr id="1865" name="object 272"/>
            <p:cNvSpPr txBox="1"/>
            <p:nvPr/>
          </p:nvSpPr>
          <p:spPr>
            <a:xfrm>
              <a:off x="5840743"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177</a:t>
              </a:r>
              <a:r>
                <a:rPr sz="600" spc="15" dirty="0">
                  <a:solidFill>
                    <a:schemeClr val="bg1"/>
                  </a:solidFill>
                  <a:latin typeface="Arial"/>
                  <a:cs typeface="Arial"/>
                </a:rPr>
                <a:t>,</a:t>
              </a:r>
              <a:r>
                <a:rPr sz="600" spc="-15" dirty="0">
                  <a:solidFill>
                    <a:schemeClr val="bg1"/>
                  </a:solidFill>
                  <a:latin typeface="Arial"/>
                  <a:cs typeface="Arial"/>
                </a:rPr>
                <a:t>93</a:t>
              </a:r>
              <a:r>
                <a:rPr sz="600" dirty="0">
                  <a:solidFill>
                    <a:schemeClr val="bg1"/>
                  </a:solidFill>
                  <a:latin typeface="Arial"/>
                  <a:cs typeface="Arial"/>
                </a:rPr>
                <a:t>5</a:t>
              </a:r>
              <a:endParaRPr sz="600">
                <a:solidFill>
                  <a:schemeClr val="bg1"/>
                </a:solidFill>
                <a:latin typeface="Arial"/>
                <a:cs typeface="Arial"/>
              </a:endParaRPr>
            </a:p>
          </p:txBody>
        </p:sp>
        <p:sp>
          <p:nvSpPr>
            <p:cNvPr id="1866" name="object 273"/>
            <p:cNvSpPr txBox="1"/>
            <p:nvPr/>
          </p:nvSpPr>
          <p:spPr>
            <a:xfrm>
              <a:off x="6049412" y="8579203"/>
              <a:ext cx="106238" cy="75628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end</a:t>
              </a:r>
              <a:r>
                <a:rPr sz="600" spc="5" dirty="0">
                  <a:solidFill>
                    <a:schemeClr val="bg1"/>
                  </a:solidFill>
                  <a:latin typeface="Arial"/>
                  <a:cs typeface="Arial"/>
                </a:rPr>
                <a:t>i</a:t>
              </a:r>
              <a:r>
                <a:rPr sz="600" spc="-15" dirty="0">
                  <a:solidFill>
                    <a:schemeClr val="bg1"/>
                  </a:solidFill>
                  <a:latin typeface="Arial"/>
                  <a:cs typeface="Arial"/>
                </a:rPr>
                <a:t>n</a:t>
              </a:r>
              <a:r>
                <a:rPr sz="600" dirty="0">
                  <a:solidFill>
                    <a:schemeClr val="bg1"/>
                  </a:solidFill>
                  <a:latin typeface="Arial"/>
                  <a:cs typeface="Arial"/>
                </a:rPr>
                <a:t>g</a:t>
              </a:r>
              <a:r>
                <a:rPr sz="600" spc="10" dirty="0">
                  <a:solidFill>
                    <a:schemeClr val="bg1"/>
                  </a:solidFill>
                  <a:latin typeface="Arial"/>
                  <a:cs typeface="Arial"/>
                </a:rPr>
                <a:t> </a:t>
              </a:r>
              <a:r>
                <a:rPr sz="600" spc="20" dirty="0">
                  <a:solidFill>
                    <a:schemeClr val="bg1"/>
                  </a:solidFill>
                  <a:latin typeface="Arial"/>
                  <a:cs typeface="Arial"/>
                </a:rPr>
                <a:t>c</a:t>
              </a:r>
              <a:r>
                <a:rPr sz="600" spc="-15" dirty="0">
                  <a:solidFill>
                    <a:schemeClr val="bg1"/>
                  </a:solidFill>
                  <a:latin typeface="Arial"/>
                  <a:cs typeface="Arial"/>
                </a:rPr>
                <a:t>a</a:t>
              </a:r>
              <a:r>
                <a:rPr sz="600" spc="20" dirty="0">
                  <a:solidFill>
                    <a:schemeClr val="bg1"/>
                  </a:solidFill>
                  <a:latin typeface="Arial"/>
                  <a:cs typeface="Arial"/>
                </a:rPr>
                <a:t>s</a:t>
              </a:r>
              <a:r>
                <a:rPr sz="600" dirty="0">
                  <a:solidFill>
                    <a:schemeClr val="bg1"/>
                  </a:solidFill>
                  <a:latin typeface="Arial"/>
                  <a:cs typeface="Arial"/>
                </a:rPr>
                <a:t>h</a:t>
              </a:r>
              <a:r>
                <a:rPr sz="600" spc="10" dirty="0">
                  <a:solidFill>
                    <a:schemeClr val="bg1"/>
                  </a:solidFill>
                  <a:latin typeface="Arial"/>
                  <a:cs typeface="Arial"/>
                </a:rPr>
                <a:t> </a:t>
              </a:r>
              <a:r>
                <a:rPr sz="600" spc="-15" dirty="0">
                  <a:solidFill>
                    <a:schemeClr val="bg1"/>
                  </a:solidFill>
                  <a:latin typeface="Arial"/>
                  <a:cs typeface="Arial"/>
                </a:rPr>
                <a:t>ba</a:t>
              </a:r>
              <a:r>
                <a:rPr sz="600" spc="5" dirty="0">
                  <a:solidFill>
                    <a:schemeClr val="bg1"/>
                  </a:solidFill>
                  <a:latin typeface="Arial"/>
                  <a:cs typeface="Arial"/>
                </a:rPr>
                <a:t>l</a:t>
              </a:r>
              <a:r>
                <a:rPr sz="600" spc="-15" dirty="0">
                  <a:solidFill>
                    <a:schemeClr val="bg1"/>
                  </a:solidFill>
                  <a:latin typeface="Arial"/>
                  <a:cs typeface="Arial"/>
                </a:rPr>
                <a:t>an</a:t>
              </a:r>
              <a:r>
                <a:rPr sz="600" spc="20" dirty="0">
                  <a:solidFill>
                    <a:schemeClr val="bg1"/>
                  </a:solidFill>
                  <a:latin typeface="Arial"/>
                  <a:cs typeface="Arial"/>
                </a:rPr>
                <a:t>c</a:t>
              </a:r>
              <a:r>
                <a:rPr sz="600" dirty="0">
                  <a:solidFill>
                    <a:schemeClr val="bg1"/>
                  </a:solidFill>
                  <a:latin typeface="Arial"/>
                  <a:cs typeface="Arial"/>
                </a:rPr>
                <a:t>e</a:t>
              </a:r>
              <a:endParaRPr sz="600">
                <a:solidFill>
                  <a:schemeClr val="bg1"/>
                </a:solidFill>
                <a:latin typeface="Arial"/>
                <a:cs typeface="Arial"/>
              </a:endParaRPr>
            </a:p>
          </p:txBody>
        </p:sp>
        <p:sp>
          <p:nvSpPr>
            <p:cNvPr id="1867" name="object 274"/>
            <p:cNvSpPr txBox="1"/>
            <p:nvPr/>
          </p:nvSpPr>
          <p:spPr>
            <a:xfrm>
              <a:off x="6049413" y="7436541"/>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12</a:t>
              </a:r>
              <a:r>
                <a:rPr sz="600" spc="15" dirty="0">
                  <a:solidFill>
                    <a:schemeClr val="bg1"/>
                  </a:solidFill>
                  <a:latin typeface="Arial"/>
                  <a:cs typeface="Arial"/>
                </a:rPr>
                <a:t>,</a:t>
              </a:r>
              <a:r>
                <a:rPr sz="600" spc="-15" dirty="0">
                  <a:solidFill>
                    <a:schemeClr val="bg1"/>
                  </a:solidFill>
                  <a:latin typeface="Arial"/>
                  <a:cs typeface="Arial"/>
                </a:rPr>
                <a:t>129</a:t>
              </a:r>
              <a:r>
                <a:rPr sz="600" spc="15" dirty="0">
                  <a:solidFill>
                    <a:schemeClr val="bg1"/>
                  </a:solidFill>
                  <a:latin typeface="Arial"/>
                  <a:cs typeface="Arial"/>
                </a:rPr>
                <a:t>,</a:t>
              </a:r>
              <a:r>
                <a:rPr sz="600" spc="-15" dirty="0">
                  <a:solidFill>
                    <a:schemeClr val="bg1"/>
                  </a:solidFill>
                  <a:latin typeface="Arial"/>
                  <a:cs typeface="Arial"/>
                </a:rPr>
                <a:t>47</a:t>
              </a:r>
              <a:r>
                <a:rPr sz="600" dirty="0">
                  <a:solidFill>
                    <a:schemeClr val="bg1"/>
                  </a:solidFill>
                  <a:latin typeface="Arial"/>
                  <a:cs typeface="Arial"/>
                </a:rPr>
                <a:t>6</a:t>
              </a:r>
              <a:endParaRPr sz="600">
                <a:solidFill>
                  <a:schemeClr val="bg1"/>
                </a:solidFill>
                <a:latin typeface="Arial"/>
                <a:cs typeface="Arial"/>
              </a:endParaRPr>
            </a:p>
          </p:txBody>
        </p:sp>
        <p:sp>
          <p:nvSpPr>
            <p:cNvPr id="1868" name="object 275"/>
            <p:cNvSpPr txBox="1"/>
            <p:nvPr/>
          </p:nvSpPr>
          <p:spPr>
            <a:xfrm>
              <a:off x="6049413" y="6933120"/>
              <a:ext cx="106238" cy="419100"/>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11</a:t>
              </a:r>
              <a:r>
                <a:rPr sz="600" spc="15" dirty="0">
                  <a:solidFill>
                    <a:schemeClr val="bg1"/>
                  </a:solidFill>
                  <a:latin typeface="Arial"/>
                  <a:cs typeface="Arial"/>
                </a:rPr>
                <a:t>,</a:t>
              </a:r>
              <a:r>
                <a:rPr sz="600" spc="-15" dirty="0">
                  <a:solidFill>
                    <a:schemeClr val="bg1"/>
                  </a:solidFill>
                  <a:latin typeface="Arial"/>
                  <a:cs typeface="Arial"/>
                </a:rPr>
                <a:t>062</a:t>
              </a:r>
              <a:r>
                <a:rPr sz="600" spc="15" dirty="0">
                  <a:solidFill>
                    <a:schemeClr val="bg1"/>
                  </a:solidFill>
                  <a:latin typeface="Arial"/>
                  <a:cs typeface="Arial"/>
                </a:rPr>
                <a:t>,</a:t>
              </a:r>
              <a:r>
                <a:rPr sz="600" spc="-15" dirty="0">
                  <a:solidFill>
                    <a:schemeClr val="bg1"/>
                  </a:solidFill>
                  <a:latin typeface="Arial"/>
                  <a:cs typeface="Arial"/>
                </a:rPr>
                <a:t>07</a:t>
              </a:r>
              <a:r>
                <a:rPr sz="600" dirty="0">
                  <a:solidFill>
                    <a:schemeClr val="bg1"/>
                  </a:solidFill>
                  <a:latin typeface="Arial"/>
                  <a:cs typeface="Arial"/>
                </a:rPr>
                <a:t>0</a:t>
              </a:r>
              <a:endParaRPr sz="600">
                <a:solidFill>
                  <a:schemeClr val="bg1"/>
                </a:solidFill>
                <a:latin typeface="Arial"/>
                <a:cs typeface="Arial"/>
              </a:endParaRPr>
            </a:p>
          </p:txBody>
        </p:sp>
        <p:sp>
          <p:nvSpPr>
            <p:cNvPr id="1869" name="object 276"/>
            <p:cNvSpPr txBox="1"/>
            <p:nvPr/>
          </p:nvSpPr>
          <p:spPr>
            <a:xfrm>
              <a:off x="6049413" y="642966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071</a:t>
              </a:r>
              <a:r>
                <a:rPr sz="600" spc="15" dirty="0">
                  <a:solidFill>
                    <a:schemeClr val="bg1"/>
                  </a:solidFill>
                  <a:latin typeface="Arial"/>
                  <a:cs typeface="Arial"/>
                </a:rPr>
                <a:t>,</a:t>
              </a:r>
              <a:r>
                <a:rPr sz="600" spc="-15" dirty="0">
                  <a:solidFill>
                    <a:schemeClr val="bg1"/>
                  </a:solidFill>
                  <a:latin typeface="Arial"/>
                  <a:cs typeface="Arial"/>
                </a:rPr>
                <a:t>83</a:t>
              </a:r>
              <a:r>
                <a:rPr sz="600" dirty="0">
                  <a:solidFill>
                    <a:schemeClr val="bg1"/>
                  </a:solidFill>
                  <a:latin typeface="Arial"/>
                  <a:cs typeface="Arial"/>
                </a:rPr>
                <a:t>5</a:t>
              </a:r>
              <a:endParaRPr sz="600">
                <a:solidFill>
                  <a:schemeClr val="bg1"/>
                </a:solidFill>
                <a:latin typeface="Arial"/>
                <a:cs typeface="Arial"/>
              </a:endParaRPr>
            </a:p>
          </p:txBody>
        </p:sp>
        <p:sp>
          <p:nvSpPr>
            <p:cNvPr id="1870" name="object 277"/>
            <p:cNvSpPr txBox="1"/>
            <p:nvPr/>
          </p:nvSpPr>
          <p:spPr>
            <a:xfrm>
              <a:off x="6049413" y="5926248"/>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695</a:t>
              </a:r>
              <a:r>
                <a:rPr sz="600" spc="15" dirty="0">
                  <a:solidFill>
                    <a:schemeClr val="bg1"/>
                  </a:solidFill>
                  <a:latin typeface="Arial"/>
                  <a:cs typeface="Arial"/>
                </a:rPr>
                <a:t>,</a:t>
              </a:r>
              <a:r>
                <a:rPr sz="600" spc="-15" dirty="0">
                  <a:solidFill>
                    <a:schemeClr val="bg1"/>
                  </a:solidFill>
                  <a:latin typeface="Arial"/>
                  <a:cs typeface="Arial"/>
                </a:rPr>
                <a:t>45</a:t>
              </a:r>
              <a:r>
                <a:rPr sz="600" dirty="0">
                  <a:solidFill>
                    <a:schemeClr val="bg1"/>
                  </a:solidFill>
                  <a:latin typeface="Arial"/>
                  <a:cs typeface="Arial"/>
                </a:rPr>
                <a:t>8</a:t>
              </a:r>
              <a:endParaRPr sz="600">
                <a:solidFill>
                  <a:schemeClr val="bg1"/>
                </a:solidFill>
                <a:latin typeface="Arial"/>
                <a:cs typeface="Arial"/>
              </a:endParaRPr>
            </a:p>
          </p:txBody>
        </p:sp>
        <p:sp>
          <p:nvSpPr>
            <p:cNvPr id="1871" name="object 278"/>
            <p:cNvSpPr txBox="1"/>
            <p:nvPr/>
          </p:nvSpPr>
          <p:spPr>
            <a:xfrm>
              <a:off x="6049413" y="542290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488</a:t>
              </a:r>
              <a:r>
                <a:rPr sz="600" spc="15" dirty="0">
                  <a:solidFill>
                    <a:schemeClr val="bg1"/>
                  </a:solidFill>
                  <a:latin typeface="Arial"/>
                  <a:cs typeface="Arial"/>
                </a:rPr>
                <a:t>,</a:t>
              </a:r>
              <a:r>
                <a:rPr sz="600" spc="-15" dirty="0">
                  <a:solidFill>
                    <a:schemeClr val="bg1"/>
                  </a:solidFill>
                  <a:latin typeface="Arial"/>
                  <a:cs typeface="Arial"/>
                </a:rPr>
                <a:t>56</a:t>
              </a:r>
              <a:r>
                <a:rPr sz="600" dirty="0">
                  <a:solidFill>
                    <a:schemeClr val="bg1"/>
                  </a:solidFill>
                  <a:latin typeface="Arial"/>
                  <a:cs typeface="Arial"/>
                </a:rPr>
                <a:t>3</a:t>
              </a:r>
              <a:endParaRPr sz="600">
                <a:solidFill>
                  <a:schemeClr val="bg1"/>
                </a:solidFill>
                <a:latin typeface="Arial"/>
                <a:cs typeface="Arial"/>
              </a:endParaRPr>
            </a:p>
          </p:txBody>
        </p:sp>
        <p:sp>
          <p:nvSpPr>
            <p:cNvPr id="1872" name="object 279"/>
            <p:cNvSpPr txBox="1"/>
            <p:nvPr/>
          </p:nvSpPr>
          <p:spPr>
            <a:xfrm>
              <a:off x="6049413" y="4919399"/>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447</a:t>
              </a:r>
              <a:r>
                <a:rPr sz="600" spc="15" dirty="0">
                  <a:solidFill>
                    <a:schemeClr val="bg1"/>
                  </a:solidFill>
                  <a:latin typeface="Arial"/>
                  <a:cs typeface="Arial"/>
                </a:rPr>
                <a:t>,</a:t>
              </a:r>
              <a:r>
                <a:rPr sz="600" spc="-15" dirty="0">
                  <a:solidFill>
                    <a:schemeClr val="bg1"/>
                  </a:solidFill>
                  <a:latin typeface="Arial"/>
                  <a:cs typeface="Arial"/>
                </a:rPr>
                <a:t>84</a:t>
              </a:r>
              <a:r>
                <a:rPr sz="600" dirty="0">
                  <a:solidFill>
                    <a:schemeClr val="bg1"/>
                  </a:solidFill>
                  <a:latin typeface="Arial"/>
                  <a:cs typeface="Arial"/>
                </a:rPr>
                <a:t>9</a:t>
              </a:r>
              <a:endParaRPr sz="600">
                <a:solidFill>
                  <a:schemeClr val="bg1"/>
                </a:solidFill>
                <a:latin typeface="Arial"/>
                <a:cs typeface="Arial"/>
              </a:endParaRPr>
            </a:p>
          </p:txBody>
        </p:sp>
        <p:sp>
          <p:nvSpPr>
            <p:cNvPr id="1873" name="object 280"/>
            <p:cNvSpPr txBox="1"/>
            <p:nvPr/>
          </p:nvSpPr>
          <p:spPr>
            <a:xfrm>
              <a:off x="6049413" y="4416223"/>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8</a:t>
              </a:r>
              <a:r>
                <a:rPr sz="600" spc="15" dirty="0">
                  <a:solidFill>
                    <a:schemeClr val="bg1"/>
                  </a:solidFill>
                  <a:latin typeface="Arial"/>
                  <a:cs typeface="Arial"/>
                </a:rPr>
                <a:t>,</a:t>
              </a:r>
              <a:r>
                <a:rPr sz="600" spc="-15" dirty="0">
                  <a:solidFill>
                    <a:schemeClr val="bg1"/>
                  </a:solidFill>
                  <a:latin typeface="Arial"/>
                  <a:cs typeface="Arial"/>
                </a:rPr>
                <a:t>511</a:t>
              </a:r>
              <a:r>
                <a:rPr sz="600" spc="15" dirty="0">
                  <a:solidFill>
                    <a:schemeClr val="bg1"/>
                  </a:solidFill>
                  <a:latin typeface="Arial"/>
                  <a:cs typeface="Arial"/>
                </a:rPr>
                <a:t>,</a:t>
              </a:r>
              <a:r>
                <a:rPr sz="600" spc="-15" dirty="0">
                  <a:solidFill>
                    <a:schemeClr val="bg1"/>
                  </a:solidFill>
                  <a:latin typeface="Arial"/>
                  <a:cs typeface="Arial"/>
                </a:rPr>
                <a:t>71</a:t>
              </a:r>
              <a:r>
                <a:rPr sz="600" dirty="0">
                  <a:solidFill>
                    <a:schemeClr val="bg1"/>
                  </a:solidFill>
                  <a:latin typeface="Arial"/>
                  <a:cs typeface="Arial"/>
                </a:rPr>
                <a:t>3</a:t>
              </a:r>
              <a:endParaRPr sz="600">
                <a:solidFill>
                  <a:schemeClr val="bg1"/>
                </a:solidFill>
                <a:latin typeface="Arial"/>
                <a:cs typeface="Arial"/>
              </a:endParaRPr>
            </a:p>
          </p:txBody>
        </p:sp>
        <p:sp>
          <p:nvSpPr>
            <p:cNvPr id="1874" name="object 281"/>
            <p:cNvSpPr txBox="1"/>
            <p:nvPr/>
          </p:nvSpPr>
          <p:spPr>
            <a:xfrm>
              <a:off x="6049413" y="391280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7</a:t>
              </a:r>
              <a:r>
                <a:rPr sz="600" spc="15" dirty="0">
                  <a:solidFill>
                    <a:schemeClr val="bg1"/>
                  </a:solidFill>
                  <a:latin typeface="Arial"/>
                  <a:cs typeface="Arial"/>
                </a:rPr>
                <a:t>,</a:t>
              </a:r>
              <a:r>
                <a:rPr sz="600" spc="-15" dirty="0">
                  <a:solidFill>
                    <a:schemeClr val="bg1"/>
                  </a:solidFill>
                  <a:latin typeface="Arial"/>
                  <a:cs typeface="Arial"/>
                </a:rPr>
                <a:t>220</a:t>
              </a:r>
              <a:r>
                <a:rPr sz="600" spc="15" dirty="0">
                  <a:solidFill>
                    <a:schemeClr val="bg1"/>
                  </a:solidFill>
                  <a:latin typeface="Arial"/>
                  <a:cs typeface="Arial"/>
                </a:rPr>
                <a:t>,</a:t>
              </a:r>
              <a:r>
                <a:rPr sz="600" spc="-15" dirty="0">
                  <a:solidFill>
                    <a:schemeClr val="bg1"/>
                  </a:solidFill>
                  <a:latin typeface="Arial"/>
                  <a:cs typeface="Arial"/>
                </a:rPr>
                <a:t>66</a:t>
              </a:r>
              <a:r>
                <a:rPr sz="600" dirty="0">
                  <a:solidFill>
                    <a:schemeClr val="bg1"/>
                  </a:solidFill>
                  <a:latin typeface="Arial"/>
                  <a:cs typeface="Arial"/>
                </a:rPr>
                <a:t>1</a:t>
              </a:r>
              <a:endParaRPr sz="600">
                <a:solidFill>
                  <a:schemeClr val="bg1"/>
                </a:solidFill>
                <a:latin typeface="Arial"/>
                <a:cs typeface="Arial"/>
              </a:endParaRPr>
            </a:p>
          </p:txBody>
        </p:sp>
        <p:sp>
          <p:nvSpPr>
            <p:cNvPr id="1875" name="object 282"/>
            <p:cNvSpPr txBox="1"/>
            <p:nvPr/>
          </p:nvSpPr>
          <p:spPr>
            <a:xfrm>
              <a:off x="6049413" y="340938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910</a:t>
              </a:r>
              <a:r>
                <a:rPr sz="600" spc="15" dirty="0">
                  <a:solidFill>
                    <a:schemeClr val="bg1"/>
                  </a:solidFill>
                  <a:latin typeface="Arial"/>
                  <a:cs typeface="Arial"/>
                </a:rPr>
                <a:t>,</a:t>
              </a:r>
              <a:r>
                <a:rPr sz="600" spc="-15" dirty="0">
                  <a:solidFill>
                    <a:schemeClr val="bg1"/>
                  </a:solidFill>
                  <a:latin typeface="Arial"/>
                  <a:cs typeface="Arial"/>
                </a:rPr>
                <a:t>21</a:t>
              </a:r>
              <a:r>
                <a:rPr sz="600" dirty="0">
                  <a:solidFill>
                    <a:schemeClr val="bg1"/>
                  </a:solidFill>
                  <a:latin typeface="Arial"/>
                  <a:cs typeface="Arial"/>
                </a:rPr>
                <a:t>6</a:t>
              </a:r>
              <a:endParaRPr sz="600">
                <a:solidFill>
                  <a:schemeClr val="bg1"/>
                </a:solidFill>
                <a:latin typeface="Arial"/>
                <a:cs typeface="Arial"/>
              </a:endParaRPr>
            </a:p>
          </p:txBody>
        </p:sp>
        <p:sp>
          <p:nvSpPr>
            <p:cNvPr id="1876" name="object 283"/>
            <p:cNvSpPr txBox="1"/>
            <p:nvPr/>
          </p:nvSpPr>
          <p:spPr>
            <a:xfrm>
              <a:off x="6049413" y="29059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5</a:t>
              </a:r>
              <a:r>
                <a:rPr sz="600" spc="15" dirty="0">
                  <a:solidFill>
                    <a:schemeClr val="bg1"/>
                  </a:solidFill>
                  <a:latin typeface="Arial"/>
                  <a:cs typeface="Arial"/>
                </a:rPr>
                <a:t>,</a:t>
              </a:r>
              <a:r>
                <a:rPr sz="600" spc="-15" dirty="0">
                  <a:solidFill>
                    <a:schemeClr val="bg1"/>
                  </a:solidFill>
                  <a:latin typeface="Arial"/>
                  <a:cs typeface="Arial"/>
                </a:rPr>
                <a:t>029</a:t>
              </a:r>
              <a:r>
                <a:rPr sz="600" spc="15" dirty="0">
                  <a:solidFill>
                    <a:schemeClr val="bg1"/>
                  </a:solidFill>
                  <a:latin typeface="Arial"/>
                  <a:cs typeface="Arial"/>
                </a:rPr>
                <a:t>,</a:t>
              </a:r>
              <a:r>
                <a:rPr sz="600" spc="-15" dirty="0">
                  <a:solidFill>
                    <a:schemeClr val="bg1"/>
                  </a:solidFill>
                  <a:latin typeface="Arial"/>
                  <a:cs typeface="Arial"/>
                </a:rPr>
                <a:t>50</a:t>
              </a:r>
              <a:r>
                <a:rPr sz="600" dirty="0">
                  <a:solidFill>
                    <a:schemeClr val="bg1"/>
                  </a:solidFill>
                  <a:latin typeface="Arial"/>
                  <a:cs typeface="Arial"/>
                </a:rPr>
                <a:t>1</a:t>
              </a:r>
              <a:endParaRPr sz="600">
                <a:solidFill>
                  <a:schemeClr val="bg1"/>
                </a:solidFill>
                <a:latin typeface="Arial"/>
                <a:cs typeface="Arial"/>
              </a:endParaRPr>
            </a:p>
          </p:txBody>
        </p:sp>
        <p:sp>
          <p:nvSpPr>
            <p:cNvPr id="1877" name="object 284"/>
            <p:cNvSpPr txBox="1"/>
            <p:nvPr/>
          </p:nvSpPr>
          <p:spPr>
            <a:xfrm>
              <a:off x="6049413" y="2402704"/>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468</a:t>
              </a:r>
              <a:r>
                <a:rPr sz="600" spc="15" dirty="0">
                  <a:solidFill>
                    <a:schemeClr val="bg1"/>
                  </a:solidFill>
                  <a:latin typeface="Arial"/>
                  <a:cs typeface="Arial"/>
                </a:rPr>
                <a:t>,</a:t>
              </a:r>
              <a:r>
                <a:rPr sz="600" spc="-15" dirty="0">
                  <a:solidFill>
                    <a:schemeClr val="bg1"/>
                  </a:solidFill>
                  <a:latin typeface="Arial"/>
                  <a:cs typeface="Arial"/>
                </a:rPr>
                <a:t>64</a:t>
              </a:r>
              <a:r>
                <a:rPr sz="600" dirty="0">
                  <a:solidFill>
                    <a:schemeClr val="bg1"/>
                  </a:solidFill>
                  <a:latin typeface="Arial"/>
                  <a:cs typeface="Arial"/>
                </a:rPr>
                <a:t>9</a:t>
              </a:r>
              <a:endParaRPr sz="600">
                <a:solidFill>
                  <a:schemeClr val="bg1"/>
                </a:solidFill>
                <a:latin typeface="Arial"/>
                <a:cs typeface="Arial"/>
              </a:endParaRPr>
            </a:p>
          </p:txBody>
        </p:sp>
        <p:sp>
          <p:nvSpPr>
            <p:cNvPr id="1878" name="object 285"/>
            <p:cNvSpPr txBox="1"/>
            <p:nvPr/>
          </p:nvSpPr>
          <p:spPr>
            <a:xfrm>
              <a:off x="6049413" y="1899282"/>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200</a:t>
              </a:r>
              <a:r>
                <a:rPr sz="600" spc="15" dirty="0">
                  <a:solidFill>
                    <a:schemeClr val="bg1"/>
                  </a:solidFill>
                  <a:latin typeface="Arial"/>
                  <a:cs typeface="Arial"/>
                </a:rPr>
                <a:t>,</a:t>
              </a:r>
              <a:r>
                <a:rPr sz="600" spc="-15" dirty="0">
                  <a:solidFill>
                    <a:schemeClr val="bg1"/>
                  </a:solidFill>
                  <a:latin typeface="Arial"/>
                  <a:cs typeface="Arial"/>
                </a:rPr>
                <a:t>97</a:t>
              </a:r>
              <a:r>
                <a:rPr sz="600" dirty="0">
                  <a:solidFill>
                    <a:schemeClr val="bg1"/>
                  </a:solidFill>
                  <a:latin typeface="Arial"/>
                  <a:cs typeface="Arial"/>
                </a:rPr>
                <a:t>4</a:t>
              </a:r>
              <a:endParaRPr sz="600">
                <a:solidFill>
                  <a:schemeClr val="bg1"/>
                </a:solidFill>
                <a:latin typeface="Arial"/>
                <a:cs typeface="Arial"/>
              </a:endParaRPr>
            </a:p>
          </p:txBody>
        </p:sp>
        <p:sp>
          <p:nvSpPr>
            <p:cNvPr id="1879" name="object 286"/>
            <p:cNvSpPr txBox="1"/>
            <p:nvPr/>
          </p:nvSpPr>
          <p:spPr>
            <a:xfrm>
              <a:off x="6049413" y="1395861"/>
              <a:ext cx="106238" cy="376555"/>
            </a:xfrm>
            <a:prstGeom prst="rect">
              <a:avLst/>
            </a:prstGeom>
          </p:spPr>
          <p:txBody>
            <a:bodyPr vert="vert270" wrap="square" lIns="0" tIns="8255" rIns="0" bIns="0" rtlCol="0">
              <a:spAutoFit/>
            </a:bodyPr>
            <a:lstStyle/>
            <a:p>
              <a:pPr marL="12700">
                <a:lnSpc>
                  <a:spcPct val="100000"/>
                </a:lnSpc>
                <a:spcBef>
                  <a:spcPts val="65"/>
                </a:spcBef>
              </a:pPr>
              <a:r>
                <a:rPr sz="600" spc="-15" dirty="0">
                  <a:solidFill>
                    <a:schemeClr val="bg1"/>
                  </a:solidFill>
                  <a:latin typeface="Arial"/>
                  <a:cs typeface="Arial"/>
                </a:rPr>
                <a:t>4</a:t>
              </a:r>
              <a:r>
                <a:rPr sz="600" spc="15" dirty="0">
                  <a:solidFill>
                    <a:schemeClr val="bg1"/>
                  </a:solidFill>
                  <a:latin typeface="Arial"/>
                  <a:cs typeface="Arial"/>
                </a:rPr>
                <a:t>,</a:t>
              </a:r>
              <a:r>
                <a:rPr sz="600" spc="-15" dirty="0">
                  <a:solidFill>
                    <a:schemeClr val="bg1"/>
                  </a:solidFill>
                  <a:latin typeface="Arial"/>
                  <a:cs typeface="Arial"/>
                </a:rPr>
                <a:t>177</a:t>
              </a:r>
              <a:r>
                <a:rPr sz="600" spc="15" dirty="0">
                  <a:solidFill>
                    <a:schemeClr val="bg1"/>
                  </a:solidFill>
                  <a:latin typeface="Arial"/>
                  <a:cs typeface="Arial"/>
                </a:rPr>
                <a:t>,</a:t>
              </a:r>
              <a:r>
                <a:rPr sz="600" spc="-15" dirty="0">
                  <a:solidFill>
                    <a:schemeClr val="bg1"/>
                  </a:solidFill>
                  <a:latin typeface="Arial"/>
                  <a:cs typeface="Arial"/>
                </a:rPr>
                <a:t>93</a:t>
              </a:r>
              <a:r>
                <a:rPr sz="600" dirty="0">
                  <a:solidFill>
                    <a:schemeClr val="bg1"/>
                  </a:solidFill>
                  <a:latin typeface="Arial"/>
                  <a:cs typeface="Arial"/>
                </a:rPr>
                <a:t>5</a:t>
              </a:r>
              <a:endParaRPr sz="600">
                <a:solidFill>
                  <a:schemeClr val="bg1"/>
                </a:solidFill>
                <a:latin typeface="Arial"/>
                <a:cs typeface="Arial"/>
              </a:endParaRPr>
            </a:p>
          </p:txBody>
        </p:sp>
        <p:sp>
          <p:nvSpPr>
            <p:cNvPr id="1880" name="object 287"/>
            <p:cNvSpPr/>
            <p:nvPr/>
          </p:nvSpPr>
          <p:spPr>
            <a:xfrm>
              <a:off x="700691"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81" name="object 288"/>
            <p:cNvSpPr/>
            <p:nvPr/>
          </p:nvSpPr>
          <p:spPr>
            <a:xfrm>
              <a:off x="700650"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1882" name="object 289"/>
            <p:cNvSpPr/>
            <p:nvPr/>
          </p:nvSpPr>
          <p:spPr>
            <a:xfrm>
              <a:off x="700691"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83" name="object 290"/>
            <p:cNvSpPr/>
            <p:nvPr/>
          </p:nvSpPr>
          <p:spPr>
            <a:xfrm>
              <a:off x="70065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84" name="object 291"/>
            <p:cNvSpPr/>
            <p:nvPr/>
          </p:nvSpPr>
          <p:spPr>
            <a:xfrm>
              <a:off x="700691"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85" name="object 292"/>
            <p:cNvSpPr/>
            <p:nvPr/>
          </p:nvSpPr>
          <p:spPr>
            <a:xfrm>
              <a:off x="700650"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86" name="object 293"/>
            <p:cNvSpPr/>
            <p:nvPr/>
          </p:nvSpPr>
          <p:spPr>
            <a:xfrm>
              <a:off x="700691"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87" name="object 294"/>
            <p:cNvSpPr/>
            <p:nvPr/>
          </p:nvSpPr>
          <p:spPr>
            <a:xfrm>
              <a:off x="70065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88" name="object 295"/>
            <p:cNvSpPr/>
            <p:nvPr/>
          </p:nvSpPr>
          <p:spPr>
            <a:xfrm>
              <a:off x="700691" y="442034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89" name="object 296"/>
            <p:cNvSpPr/>
            <p:nvPr/>
          </p:nvSpPr>
          <p:spPr>
            <a:xfrm>
              <a:off x="700650" y="44173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90" name="object 297"/>
            <p:cNvSpPr/>
            <p:nvPr/>
          </p:nvSpPr>
          <p:spPr>
            <a:xfrm>
              <a:off x="700691"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91" name="object 298"/>
            <p:cNvSpPr/>
            <p:nvPr/>
          </p:nvSpPr>
          <p:spPr>
            <a:xfrm>
              <a:off x="700650"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1892" name="object 299"/>
            <p:cNvSpPr/>
            <p:nvPr/>
          </p:nvSpPr>
          <p:spPr>
            <a:xfrm>
              <a:off x="700691"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93" name="object 300"/>
            <p:cNvSpPr/>
            <p:nvPr/>
          </p:nvSpPr>
          <p:spPr>
            <a:xfrm>
              <a:off x="700650"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94" name="object 301"/>
            <p:cNvSpPr/>
            <p:nvPr/>
          </p:nvSpPr>
          <p:spPr>
            <a:xfrm>
              <a:off x="700691"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95" name="object 302"/>
            <p:cNvSpPr/>
            <p:nvPr/>
          </p:nvSpPr>
          <p:spPr>
            <a:xfrm>
              <a:off x="700650"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96" name="object 303"/>
            <p:cNvSpPr/>
            <p:nvPr/>
          </p:nvSpPr>
          <p:spPr>
            <a:xfrm>
              <a:off x="700691"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97" name="object 304"/>
            <p:cNvSpPr/>
            <p:nvPr/>
          </p:nvSpPr>
          <p:spPr>
            <a:xfrm>
              <a:off x="700650"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898" name="object 305"/>
            <p:cNvSpPr/>
            <p:nvPr/>
          </p:nvSpPr>
          <p:spPr>
            <a:xfrm>
              <a:off x="700691"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899" name="object 306"/>
            <p:cNvSpPr/>
            <p:nvPr/>
          </p:nvSpPr>
          <p:spPr>
            <a:xfrm>
              <a:off x="700650" y="190037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00" name="object 307"/>
            <p:cNvSpPr/>
            <p:nvPr/>
          </p:nvSpPr>
          <p:spPr>
            <a:xfrm>
              <a:off x="700691"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01" name="object 308"/>
            <p:cNvSpPr/>
            <p:nvPr/>
          </p:nvSpPr>
          <p:spPr>
            <a:xfrm>
              <a:off x="700650"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1902" name="object 309"/>
            <p:cNvSpPr/>
            <p:nvPr/>
          </p:nvSpPr>
          <p:spPr>
            <a:xfrm>
              <a:off x="700691"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03" name="object 310"/>
            <p:cNvSpPr/>
            <p:nvPr/>
          </p:nvSpPr>
          <p:spPr>
            <a:xfrm>
              <a:off x="700650"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04" name="object 311"/>
            <p:cNvSpPr/>
            <p:nvPr/>
          </p:nvSpPr>
          <p:spPr>
            <a:xfrm>
              <a:off x="805086"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05" name="object 312"/>
            <p:cNvSpPr/>
            <p:nvPr/>
          </p:nvSpPr>
          <p:spPr>
            <a:xfrm>
              <a:off x="805127"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1906" name="object 313"/>
            <p:cNvSpPr/>
            <p:nvPr/>
          </p:nvSpPr>
          <p:spPr>
            <a:xfrm>
              <a:off x="805086" y="890667"/>
              <a:ext cx="0" cy="7035165"/>
            </a:xfrm>
            <a:custGeom>
              <a:avLst/>
              <a:gdLst/>
              <a:ahLst/>
              <a:cxnLst/>
              <a:rect l="l" t="t" r="r" b="b"/>
              <a:pathLst>
                <a:path h="7035165">
                  <a:moveTo>
                    <a:pt x="0" y="7035053"/>
                  </a:moveTo>
                  <a:lnTo>
                    <a:pt x="0" y="0"/>
                  </a:lnTo>
                </a:path>
              </a:pathLst>
            </a:custGeom>
            <a:ln w="6134">
              <a:solidFill>
                <a:srgbClr val="000000"/>
              </a:solidFill>
            </a:ln>
          </p:spPr>
          <p:txBody>
            <a:bodyPr wrap="square" lIns="0" tIns="0" rIns="0" bIns="0" rtlCol="0"/>
            <a:lstStyle/>
            <a:p>
              <a:endParaRPr>
                <a:solidFill>
                  <a:schemeClr val="bg1"/>
                </a:solidFill>
              </a:endParaRPr>
            </a:p>
          </p:txBody>
        </p:sp>
        <p:sp>
          <p:nvSpPr>
            <p:cNvPr id="1907" name="object 314"/>
            <p:cNvSpPr/>
            <p:nvPr/>
          </p:nvSpPr>
          <p:spPr>
            <a:xfrm>
              <a:off x="805127" y="887559"/>
              <a:ext cx="0" cy="7041515"/>
            </a:xfrm>
            <a:custGeom>
              <a:avLst/>
              <a:gdLst/>
              <a:ahLst/>
              <a:cxnLst/>
              <a:rect l="l" t="t" r="r" b="b"/>
              <a:pathLst>
                <a:path h="7041515">
                  <a:moveTo>
                    <a:pt x="0" y="0"/>
                  </a:moveTo>
                  <a:lnTo>
                    <a:pt x="0" y="7041188"/>
                  </a:lnTo>
                </a:path>
              </a:pathLst>
            </a:custGeom>
            <a:ln w="6131">
              <a:solidFill>
                <a:srgbClr val="000000"/>
              </a:solidFill>
            </a:ln>
          </p:spPr>
          <p:txBody>
            <a:bodyPr wrap="square" lIns="0" tIns="0" rIns="0" bIns="0" rtlCol="0"/>
            <a:lstStyle/>
            <a:p>
              <a:endParaRPr>
                <a:solidFill>
                  <a:schemeClr val="bg1"/>
                </a:solidFill>
              </a:endParaRPr>
            </a:p>
          </p:txBody>
        </p:sp>
        <p:sp>
          <p:nvSpPr>
            <p:cNvPr id="1908" name="object 315"/>
            <p:cNvSpPr/>
            <p:nvPr/>
          </p:nvSpPr>
          <p:spPr>
            <a:xfrm>
              <a:off x="909318" y="7931855"/>
              <a:ext cx="0" cy="0"/>
            </a:xfrm>
            <a:custGeom>
              <a:avLst/>
              <a:gdLst/>
              <a:ahLst/>
              <a:cxnLst/>
              <a:rect l="l" t="t" r="r" b="b"/>
              <a:pathLst>
                <a:path>
                  <a:moveTo>
                    <a:pt x="0" y="0"/>
                  </a:moveTo>
                  <a:lnTo>
                    <a:pt x="0" y="0"/>
                  </a:lnTo>
                </a:path>
              </a:pathLst>
            </a:custGeom>
            <a:ln w="6131">
              <a:solidFill>
                <a:srgbClr val="000000"/>
              </a:solidFill>
            </a:ln>
          </p:spPr>
          <p:txBody>
            <a:bodyPr wrap="square" lIns="0" tIns="0" rIns="0" bIns="0" rtlCol="0"/>
            <a:lstStyle/>
            <a:p>
              <a:endParaRPr>
                <a:solidFill>
                  <a:schemeClr val="bg1"/>
                </a:solidFill>
              </a:endParaRPr>
            </a:p>
          </p:txBody>
        </p:sp>
        <p:sp>
          <p:nvSpPr>
            <p:cNvPr id="1909" name="object 316"/>
            <p:cNvSpPr/>
            <p:nvPr/>
          </p:nvSpPr>
          <p:spPr>
            <a:xfrm>
              <a:off x="915449"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10" name="object 317"/>
            <p:cNvSpPr/>
            <p:nvPr/>
          </p:nvSpPr>
          <p:spPr>
            <a:xfrm>
              <a:off x="915490"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1911" name="object 318"/>
            <p:cNvSpPr/>
            <p:nvPr/>
          </p:nvSpPr>
          <p:spPr>
            <a:xfrm>
              <a:off x="909338" y="893693"/>
              <a:ext cx="0" cy="7041515"/>
            </a:xfrm>
            <a:custGeom>
              <a:avLst/>
              <a:gdLst/>
              <a:ahLst/>
              <a:cxnLst/>
              <a:rect l="l" t="t" r="r" b="b"/>
              <a:pathLst>
                <a:path h="7041515">
                  <a:moveTo>
                    <a:pt x="0" y="7041188"/>
                  </a:moveTo>
                  <a:lnTo>
                    <a:pt x="0" y="0"/>
                  </a:lnTo>
                </a:path>
              </a:pathLst>
            </a:custGeom>
            <a:ln w="6175">
              <a:solidFill>
                <a:srgbClr val="000000"/>
              </a:solidFill>
            </a:ln>
          </p:spPr>
          <p:txBody>
            <a:bodyPr wrap="square" lIns="0" tIns="0" rIns="0" bIns="0" rtlCol="0"/>
            <a:lstStyle/>
            <a:p>
              <a:endParaRPr>
                <a:solidFill>
                  <a:schemeClr val="bg1"/>
                </a:solidFill>
              </a:endParaRPr>
            </a:p>
          </p:txBody>
        </p:sp>
        <p:sp>
          <p:nvSpPr>
            <p:cNvPr id="1912" name="object 319"/>
            <p:cNvSpPr/>
            <p:nvPr/>
          </p:nvSpPr>
          <p:spPr>
            <a:xfrm>
              <a:off x="921601" y="893693"/>
              <a:ext cx="0" cy="7041515"/>
            </a:xfrm>
            <a:custGeom>
              <a:avLst/>
              <a:gdLst/>
              <a:ahLst/>
              <a:cxnLst/>
              <a:rect l="l" t="t" r="r" b="b"/>
              <a:pathLst>
                <a:path h="7041515">
                  <a:moveTo>
                    <a:pt x="0" y="7041188"/>
                  </a:moveTo>
                  <a:lnTo>
                    <a:pt x="0" y="0"/>
                  </a:lnTo>
                </a:path>
              </a:pathLst>
            </a:custGeom>
            <a:ln w="6175">
              <a:solidFill>
                <a:srgbClr val="000000"/>
              </a:solidFill>
            </a:ln>
          </p:spPr>
          <p:txBody>
            <a:bodyPr wrap="square" lIns="0" tIns="0" rIns="0" bIns="0" rtlCol="0"/>
            <a:lstStyle/>
            <a:p>
              <a:endParaRPr>
                <a:solidFill>
                  <a:schemeClr val="bg1"/>
                </a:solidFill>
              </a:endParaRPr>
            </a:p>
          </p:txBody>
        </p:sp>
        <p:sp>
          <p:nvSpPr>
            <p:cNvPr id="1913" name="object 320"/>
            <p:cNvSpPr/>
            <p:nvPr/>
          </p:nvSpPr>
          <p:spPr>
            <a:xfrm>
              <a:off x="700691" y="7944124"/>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14" name="object 321"/>
            <p:cNvSpPr/>
            <p:nvPr/>
          </p:nvSpPr>
          <p:spPr>
            <a:xfrm>
              <a:off x="697626" y="7944083"/>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15" name="object 322"/>
            <p:cNvSpPr/>
            <p:nvPr/>
          </p:nvSpPr>
          <p:spPr>
            <a:xfrm>
              <a:off x="700691" y="7931855"/>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16" name="object 323"/>
            <p:cNvSpPr/>
            <p:nvPr/>
          </p:nvSpPr>
          <p:spPr>
            <a:xfrm>
              <a:off x="697626" y="7931814"/>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17" name="object 324"/>
            <p:cNvSpPr/>
            <p:nvPr/>
          </p:nvSpPr>
          <p:spPr>
            <a:xfrm>
              <a:off x="1026058"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18" name="object 325"/>
            <p:cNvSpPr/>
            <p:nvPr/>
          </p:nvSpPr>
          <p:spPr>
            <a:xfrm>
              <a:off x="1026017"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1919" name="object 326"/>
            <p:cNvSpPr/>
            <p:nvPr/>
          </p:nvSpPr>
          <p:spPr>
            <a:xfrm>
              <a:off x="700691" y="7434568"/>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20" name="object 327"/>
            <p:cNvSpPr/>
            <p:nvPr/>
          </p:nvSpPr>
          <p:spPr>
            <a:xfrm>
              <a:off x="697626" y="7434527"/>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21" name="object 328"/>
            <p:cNvSpPr/>
            <p:nvPr/>
          </p:nvSpPr>
          <p:spPr>
            <a:xfrm>
              <a:off x="700691" y="6931147"/>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22" name="object 329"/>
            <p:cNvSpPr/>
            <p:nvPr/>
          </p:nvSpPr>
          <p:spPr>
            <a:xfrm>
              <a:off x="697626" y="6931106"/>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23" name="object 330"/>
            <p:cNvSpPr/>
            <p:nvPr/>
          </p:nvSpPr>
          <p:spPr>
            <a:xfrm>
              <a:off x="700691" y="6427890"/>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24" name="object 331"/>
            <p:cNvSpPr/>
            <p:nvPr/>
          </p:nvSpPr>
          <p:spPr>
            <a:xfrm>
              <a:off x="697625" y="6427930"/>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25" name="object 332"/>
            <p:cNvSpPr/>
            <p:nvPr/>
          </p:nvSpPr>
          <p:spPr>
            <a:xfrm>
              <a:off x="1026057"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26" name="object 333"/>
            <p:cNvSpPr/>
            <p:nvPr/>
          </p:nvSpPr>
          <p:spPr>
            <a:xfrm>
              <a:off x="1026017"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27" name="object 334"/>
            <p:cNvSpPr/>
            <p:nvPr/>
          </p:nvSpPr>
          <p:spPr>
            <a:xfrm>
              <a:off x="700691" y="5924468"/>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28" name="object 335"/>
            <p:cNvSpPr/>
            <p:nvPr/>
          </p:nvSpPr>
          <p:spPr>
            <a:xfrm>
              <a:off x="697625" y="5924510"/>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29" name="object 336"/>
            <p:cNvSpPr/>
            <p:nvPr/>
          </p:nvSpPr>
          <p:spPr>
            <a:xfrm>
              <a:off x="1026057"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30" name="object 337"/>
            <p:cNvSpPr/>
            <p:nvPr/>
          </p:nvSpPr>
          <p:spPr>
            <a:xfrm>
              <a:off x="1026017"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31" name="object 338"/>
            <p:cNvSpPr/>
            <p:nvPr/>
          </p:nvSpPr>
          <p:spPr>
            <a:xfrm>
              <a:off x="700691" y="5421048"/>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32" name="object 339"/>
            <p:cNvSpPr/>
            <p:nvPr/>
          </p:nvSpPr>
          <p:spPr>
            <a:xfrm>
              <a:off x="697625" y="5421088"/>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33" name="object 340"/>
            <p:cNvSpPr/>
            <p:nvPr/>
          </p:nvSpPr>
          <p:spPr>
            <a:xfrm>
              <a:off x="1026057"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34" name="object 341"/>
            <p:cNvSpPr/>
            <p:nvPr/>
          </p:nvSpPr>
          <p:spPr>
            <a:xfrm>
              <a:off x="1026016"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35" name="object 342"/>
            <p:cNvSpPr/>
            <p:nvPr/>
          </p:nvSpPr>
          <p:spPr>
            <a:xfrm>
              <a:off x="700691" y="4917626"/>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36" name="object 343"/>
            <p:cNvSpPr/>
            <p:nvPr/>
          </p:nvSpPr>
          <p:spPr>
            <a:xfrm>
              <a:off x="697625" y="4917667"/>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37" name="object 344"/>
            <p:cNvSpPr/>
            <p:nvPr/>
          </p:nvSpPr>
          <p:spPr>
            <a:xfrm>
              <a:off x="1026057" y="442034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38" name="object 345"/>
            <p:cNvSpPr/>
            <p:nvPr/>
          </p:nvSpPr>
          <p:spPr>
            <a:xfrm>
              <a:off x="1026016"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39" name="object 346"/>
            <p:cNvSpPr/>
            <p:nvPr/>
          </p:nvSpPr>
          <p:spPr>
            <a:xfrm>
              <a:off x="700691" y="4414205"/>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40" name="object 347"/>
            <p:cNvSpPr/>
            <p:nvPr/>
          </p:nvSpPr>
          <p:spPr>
            <a:xfrm>
              <a:off x="697625" y="4414246"/>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41" name="object 348"/>
            <p:cNvSpPr/>
            <p:nvPr/>
          </p:nvSpPr>
          <p:spPr>
            <a:xfrm>
              <a:off x="1026057"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42" name="object 349"/>
            <p:cNvSpPr/>
            <p:nvPr/>
          </p:nvSpPr>
          <p:spPr>
            <a:xfrm>
              <a:off x="1026016"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1943" name="object 350"/>
            <p:cNvSpPr/>
            <p:nvPr/>
          </p:nvSpPr>
          <p:spPr>
            <a:xfrm>
              <a:off x="700691" y="3911030"/>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44" name="object 351"/>
            <p:cNvSpPr/>
            <p:nvPr/>
          </p:nvSpPr>
          <p:spPr>
            <a:xfrm>
              <a:off x="697625" y="3910989"/>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45" name="object 352"/>
            <p:cNvSpPr/>
            <p:nvPr/>
          </p:nvSpPr>
          <p:spPr>
            <a:xfrm>
              <a:off x="1026057"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46" name="object 353"/>
            <p:cNvSpPr/>
            <p:nvPr/>
          </p:nvSpPr>
          <p:spPr>
            <a:xfrm>
              <a:off x="1026016"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47" name="object 354"/>
            <p:cNvSpPr/>
            <p:nvPr/>
          </p:nvSpPr>
          <p:spPr>
            <a:xfrm>
              <a:off x="700691" y="3407609"/>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48" name="object 355"/>
            <p:cNvSpPr/>
            <p:nvPr/>
          </p:nvSpPr>
          <p:spPr>
            <a:xfrm>
              <a:off x="697625" y="3407568"/>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49" name="object 356"/>
            <p:cNvSpPr/>
            <p:nvPr/>
          </p:nvSpPr>
          <p:spPr>
            <a:xfrm>
              <a:off x="1026057"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50" name="object 357"/>
            <p:cNvSpPr/>
            <p:nvPr/>
          </p:nvSpPr>
          <p:spPr>
            <a:xfrm>
              <a:off x="1026016"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51" name="object 358"/>
            <p:cNvSpPr/>
            <p:nvPr/>
          </p:nvSpPr>
          <p:spPr>
            <a:xfrm>
              <a:off x="700691" y="2904188"/>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52" name="object 359"/>
            <p:cNvSpPr/>
            <p:nvPr/>
          </p:nvSpPr>
          <p:spPr>
            <a:xfrm>
              <a:off x="697625" y="2904147"/>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53" name="object 360"/>
            <p:cNvSpPr/>
            <p:nvPr/>
          </p:nvSpPr>
          <p:spPr>
            <a:xfrm>
              <a:off x="1026057"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54" name="object 361"/>
            <p:cNvSpPr/>
            <p:nvPr/>
          </p:nvSpPr>
          <p:spPr>
            <a:xfrm>
              <a:off x="1026016"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55" name="object 362"/>
            <p:cNvSpPr/>
            <p:nvPr/>
          </p:nvSpPr>
          <p:spPr>
            <a:xfrm>
              <a:off x="700691" y="2400767"/>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56" name="object 363"/>
            <p:cNvSpPr/>
            <p:nvPr/>
          </p:nvSpPr>
          <p:spPr>
            <a:xfrm>
              <a:off x="697625" y="2400726"/>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57" name="object 364"/>
            <p:cNvSpPr/>
            <p:nvPr/>
          </p:nvSpPr>
          <p:spPr>
            <a:xfrm>
              <a:off x="1026057"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58" name="object 365"/>
            <p:cNvSpPr/>
            <p:nvPr/>
          </p:nvSpPr>
          <p:spPr>
            <a:xfrm>
              <a:off x="1026016" y="190037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59" name="object 366"/>
            <p:cNvSpPr/>
            <p:nvPr/>
          </p:nvSpPr>
          <p:spPr>
            <a:xfrm>
              <a:off x="700691" y="1897345"/>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60" name="object 367"/>
            <p:cNvSpPr/>
            <p:nvPr/>
          </p:nvSpPr>
          <p:spPr>
            <a:xfrm>
              <a:off x="697625" y="1897386"/>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61" name="object 368"/>
            <p:cNvSpPr/>
            <p:nvPr/>
          </p:nvSpPr>
          <p:spPr>
            <a:xfrm>
              <a:off x="1026057"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62" name="object 369"/>
            <p:cNvSpPr/>
            <p:nvPr/>
          </p:nvSpPr>
          <p:spPr>
            <a:xfrm>
              <a:off x="1026016"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1963" name="object 370"/>
            <p:cNvSpPr/>
            <p:nvPr/>
          </p:nvSpPr>
          <p:spPr>
            <a:xfrm>
              <a:off x="700691" y="1394088"/>
              <a:ext cx="202565" cy="0"/>
            </a:xfrm>
            <a:custGeom>
              <a:avLst/>
              <a:gdLst/>
              <a:ahLst/>
              <a:cxnLst/>
              <a:rect l="l" t="t" r="r" b="b"/>
              <a:pathLst>
                <a:path w="202565">
                  <a:moveTo>
                    <a:pt x="0" y="0"/>
                  </a:moveTo>
                  <a:lnTo>
                    <a:pt x="202495" y="0"/>
                  </a:lnTo>
                </a:path>
              </a:pathLst>
            </a:custGeom>
            <a:ln w="6131">
              <a:solidFill>
                <a:srgbClr val="000000"/>
              </a:solidFill>
            </a:ln>
          </p:spPr>
          <p:txBody>
            <a:bodyPr wrap="square" lIns="0" tIns="0" rIns="0" bIns="0" rtlCol="0"/>
            <a:lstStyle/>
            <a:p>
              <a:endParaRPr>
                <a:solidFill>
                  <a:schemeClr val="bg1"/>
                </a:solidFill>
              </a:endParaRPr>
            </a:p>
          </p:txBody>
        </p:sp>
        <p:sp>
          <p:nvSpPr>
            <p:cNvPr id="1964" name="object 371"/>
            <p:cNvSpPr/>
            <p:nvPr/>
          </p:nvSpPr>
          <p:spPr>
            <a:xfrm>
              <a:off x="697625" y="1394129"/>
              <a:ext cx="208915" cy="0"/>
            </a:xfrm>
            <a:custGeom>
              <a:avLst/>
              <a:gdLst/>
              <a:ahLst/>
              <a:cxnLst/>
              <a:rect l="l" t="t" r="r" b="b"/>
              <a:pathLst>
                <a:path w="208915">
                  <a:moveTo>
                    <a:pt x="0" y="0"/>
                  </a:moveTo>
                  <a:lnTo>
                    <a:pt x="208667" y="0"/>
                  </a:lnTo>
                </a:path>
              </a:pathLst>
            </a:custGeom>
            <a:ln w="6134">
              <a:solidFill>
                <a:srgbClr val="000000"/>
              </a:solidFill>
            </a:ln>
          </p:spPr>
          <p:txBody>
            <a:bodyPr wrap="square" lIns="0" tIns="0" rIns="0" bIns="0" rtlCol="0"/>
            <a:lstStyle/>
            <a:p>
              <a:endParaRPr>
                <a:solidFill>
                  <a:schemeClr val="bg1"/>
                </a:solidFill>
              </a:endParaRPr>
            </a:p>
          </p:txBody>
        </p:sp>
        <p:sp>
          <p:nvSpPr>
            <p:cNvPr id="1965" name="object 372"/>
            <p:cNvSpPr/>
            <p:nvPr/>
          </p:nvSpPr>
          <p:spPr>
            <a:xfrm>
              <a:off x="1026057"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66" name="object 373"/>
            <p:cNvSpPr/>
            <p:nvPr/>
          </p:nvSpPr>
          <p:spPr>
            <a:xfrm>
              <a:off x="1026016"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67" name="object 374"/>
            <p:cNvSpPr/>
            <p:nvPr/>
          </p:nvSpPr>
          <p:spPr>
            <a:xfrm>
              <a:off x="1130289"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68" name="object 375"/>
            <p:cNvSpPr/>
            <p:nvPr/>
          </p:nvSpPr>
          <p:spPr>
            <a:xfrm>
              <a:off x="1130248"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1969" name="object 376"/>
            <p:cNvSpPr/>
            <p:nvPr/>
          </p:nvSpPr>
          <p:spPr>
            <a:xfrm>
              <a:off x="1130289"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70" name="object 377"/>
            <p:cNvSpPr/>
            <p:nvPr/>
          </p:nvSpPr>
          <p:spPr>
            <a:xfrm>
              <a:off x="1130248"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71" name="object 378"/>
            <p:cNvSpPr/>
            <p:nvPr/>
          </p:nvSpPr>
          <p:spPr>
            <a:xfrm>
              <a:off x="1130289"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72" name="object 379"/>
            <p:cNvSpPr/>
            <p:nvPr/>
          </p:nvSpPr>
          <p:spPr>
            <a:xfrm>
              <a:off x="1130248"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73" name="object 380"/>
            <p:cNvSpPr/>
            <p:nvPr/>
          </p:nvSpPr>
          <p:spPr>
            <a:xfrm>
              <a:off x="1130289"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74" name="object 381"/>
            <p:cNvSpPr/>
            <p:nvPr/>
          </p:nvSpPr>
          <p:spPr>
            <a:xfrm>
              <a:off x="1130248"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75" name="object 382"/>
            <p:cNvSpPr/>
            <p:nvPr/>
          </p:nvSpPr>
          <p:spPr>
            <a:xfrm>
              <a:off x="1130289" y="442034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76" name="object 383"/>
            <p:cNvSpPr/>
            <p:nvPr/>
          </p:nvSpPr>
          <p:spPr>
            <a:xfrm>
              <a:off x="1130248"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77" name="object 384"/>
            <p:cNvSpPr/>
            <p:nvPr/>
          </p:nvSpPr>
          <p:spPr>
            <a:xfrm>
              <a:off x="1130289"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78" name="object 385"/>
            <p:cNvSpPr/>
            <p:nvPr/>
          </p:nvSpPr>
          <p:spPr>
            <a:xfrm>
              <a:off x="1130248"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1979" name="object 386"/>
            <p:cNvSpPr/>
            <p:nvPr/>
          </p:nvSpPr>
          <p:spPr>
            <a:xfrm>
              <a:off x="1130289"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80" name="object 387"/>
            <p:cNvSpPr/>
            <p:nvPr/>
          </p:nvSpPr>
          <p:spPr>
            <a:xfrm>
              <a:off x="1130248"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81" name="object 388"/>
            <p:cNvSpPr/>
            <p:nvPr/>
          </p:nvSpPr>
          <p:spPr>
            <a:xfrm>
              <a:off x="1130289"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82" name="object 389"/>
            <p:cNvSpPr/>
            <p:nvPr/>
          </p:nvSpPr>
          <p:spPr>
            <a:xfrm>
              <a:off x="1130248"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83" name="object 390"/>
            <p:cNvSpPr/>
            <p:nvPr/>
          </p:nvSpPr>
          <p:spPr>
            <a:xfrm>
              <a:off x="1130289"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84" name="object 391"/>
            <p:cNvSpPr/>
            <p:nvPr/>
          </p:nvSpPr>
          <p:spPr>
            <a:xfrm>
              <a:off x="1130248"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85" name="object 392"/>
            <p:cNvSpPr/>
            <p:nvPr/>
          </p:nvSpPr>
          <p:spPr>
            <a:xfrm>
              <a:off x="1130289"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86" name="object 393"/>
            <p:cNvSpPr/>
            <p:nvPr/>
          </p:nvSpPr>
          <p:spPr>
            <a:xfrm>
              <a:off x="1130248" y="190037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87" name="object 394"/>
            <p:cNvSpPr/>
            <p:nvPr/>
          </p:nvSpPr>
          <p:spPr>
            <a:xfrm>
              <a:off x="1130289"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88" name="object 395"/>
            <p:cNvSpPr/>
            <p:nvPr/>
          </p:nvSpPr>
          <p:spPr>
            <a:xfrm>
              <a:off x="1130248"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1989" name="object 396"/>
            <p:cNvSpPr/>
            <p:nvPr/>
          </p:nvSpPr>
          <p:spPr>
            <a:xfrm>
              <a:off x="1130289"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90" name="object 397"/>
            <p:cNvSpPr/>
            <p:nvPr/>
          </p:nvSpPr>
          <p:spPr>
            <a:xfrm>
              <a:off x="1130248"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91" name="object 398"/>
            <p:cNvSpPr/>
            <p:nvPr/>
          </p:nvSpPr>
          <p:spPr>
            <a:xfrm>
              <a:off x="1234684"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92" name="object 399"/>
            <p:cNvSpPr/>
            <p:nvPr/>
          </p:nvSpPr>
          <p:spPr>
            <a:xfrm>
              <a:off x="1234725"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1993" name="object 400"/>
            <p:cNvSpPr/>
            <p:nvPr/>
          </p:nvSpPr>
          <p:spPr>
            <a:xfrm>
              <a:off x="1234684"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94" name="object 401"/>
            <p:cNvSpPr/>
            <p:nvPr/>
          </p:nvSpPr>
          <p:spPr>
            <a:xfrm>
              <a:off x="1234725"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95" name="object 402"/>
            <p:cNvSpPr/>
            <p:nvPr/>
          </p:nvSpPr>
          <p:spPr>
            <a:xfrm>
              <a:off x="1234684"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96" name="object 403"/>
            <p:cNvSpPr/>
            <p:nvPr/>
          </p:nvSpPr>
          <p:spPr>
            <a:xfrm>
              <a:off x="1234725"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97" name="object 404"/>
            <p:cNvSpPr/>
            <p:nvPr/>
          </p:nvSpPr>
          <p:spPr>
            <a:xfrm>
              <a:off x="1234684"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1998" name="object 405"/>
            <p:cNvSpPr/>
            <p:nvPr/>
          </p:nvSpPr>
          <p:spPr>
            <a:xfrm>
              <a:off x="1234725"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1999" name="object 406"/>
            <p:cNvSpPr/>
            <p:nvPr/>
          </p:nvSpPr>
          <p:spPr>
            <a:xfrm>
              <a:off x="1234684" y="442034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00" name="object 407"/>
            <p:cNvSpPr/>
            <p:nvPr/>
          </p:nvSpPr>
          <p:spPr>
            <a:xfrm>
              <a:off x="1234725"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01" name="object 408"/>
            <p:cNvSpPr/>
            <p:nvPr/>
          </p:nvSpPr>
          <p:spPr>
            <a:xfrm>
              <a:off x="1234684"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02" name="object 409"/>
            <p:cNvSpPr/>
            <p:nvPr/>
          </p:nvSpPr>
          <p:spPr>
            <a:xfrm>
              <a:off x="1234725"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03" name="object 410"/>
            <p:cNvSpPr/>
            <p:nvPr/>
          </p:nvSpPr>
          <p:spPr>
            <a:xfrm>
              <a:off x="1234684"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04" name="object 411"/>
            <p:cNvSpPr/>
            <p:nvPr/>
          </p:nvSpPr>
          <p:spPr>
            <a:xfrm>
              <a:off x="1234725"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05" name="object 412"/>
            <p:cNvSpPr/>
            <p:nvPr/>
          </p:nvSpPr>
          <p:spPr>
            <a:xfrm>
              <a:off x="1234684"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06" name="object 413"/>
            <p:cNvSpPr/>
            <p:nvPr/>
          </p:nvSpPr>
          <p:spPr>
            <a:xfrm>
              <a:off x="1234725"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07" name="object 414"/>
            <p:cNvSpPr/>
            <p:nvPr/>
          </p:nvSpPr>
          <p:spPr>
            <a:xfrm>
              <a:off x="1234684"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08" name="object 415"/>
            <p:cNvSpPr/>
            <p:nvPr/>
          </p:nvSpPr>
          <p:spPr>
            <a:xfrm>
              <a:off x="1234725"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09" name="object 416"/>
            <p:cNvSpPr/>
            <p:nvPr/>
          </p:nvSpPr>
          <p:spPr>
            <a:xfrm>
              <a:off x="1234684"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10" name="object 417"/>
            <p:cNvSpPr/>
            <p:nvPr/>
          </p:nvSpPr>
          <p:spPr>
            <a:xfrm>
              <a:off x="1234725"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11" name="object 418"/>
            <p:cNvSpPr/>
            <p:nvPr/>
          </p:nvSpPr>
          <p:spPr>
            <a:xfrm>
              <a:off x="1234684"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12" name="object 419"/>
            <p:cNvSpPr/>
            <p:nvPr/>
          </p:nvSpPr>
          <p:spPr>
            <a:xfrm>
              <a:off x="1234725"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13" name="object 420"/>
            <p:cNvSpPr/>
            <p:nvPr/>
          </p:nvSpPr>
          <p:spPr>
            <a:xfrm>
              <a:off x="1234684"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14" name="object 421"/>
            <p:cNvSpPr/>
            <p:nvPr/>
          </p:nvSpPr>
          <p:spPr>
            <a:xfrm>
              <a:off x="1234725"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15" name="object 422"/>
            <p:cNvSpPr/>
            <p:nvPr/>
          </p:nvSpPr>
          <p:spPr>
            <a:xfrm>
              <a:off x="1339161"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16" name="object 423"/>
            <p:cNvSpPr/>
            <p:nvPr/>
          </p:nvSpPr>
          <p:spPr>
            <a:xfrm>
              <a:off x="1339120"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017" name="object 424"/>
            <p:cNvSpPr/>
            <p:nvPr/>
          </p:nvSpPr>
          <p:spPr>
            <a:xfrm>
              <a:off x="1339161"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18" name="object 425"/>
            <p:cNvSpPr/>
            <p:nvPr/>
          </p:nvSpPr>
          <p:spPr>
            <a:xfrm>
              <a:off x="133912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19" name="object 426"/>
            <p:cNvSpPr/>
            <p:nvPr/>
          </p:nvSpPr>
          <p:spPr>
            <a:xfrm>
              <a:off x="1339161"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20" name="object 427"/>
            <p:cNvSpPr/>
            <p:nvPr/>
          </p:nvSpPr>
          <p:spPr>
            <a:xfrm>
              <a:off x="1339120"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21" name="object 428"/>
            <p:cNvSpPr/>
            <p:nvPr/>
          </p:nvSpPr>
          <p:spPr>
            <a:xfrm>
              <a:off x="1339161"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22" name="object 429"/>
            <p:cNvSpPr/>
            <p:nvPr/>
          </p:nvSpPr>
          <p:spPr>
            <a:xfrm>
              <a:off x="133912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23" name="object 430"/>
            <p:cNvSpPr/>
            <p:nvPr/>
          </p:nvSpPr>
          <p:spPr>
            <a:xfrm>
              <a:off x="1339161" y="442034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24" name="object 431"/>
            <p:cNvSpPr/>
            <p:nvPr/>
          </p:nvSpPr>
          <p:spPr>
            <a:xfrm>
              <a:off x="133912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25" name="object 432"/>
            <p:cNvSpPr/>
            <p:nvPr/>
          </p:nvSpPr>
          <p:spPr>
            <a:xfrm>
              <a:off x="1339161"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26" name="object 433"/>
            <p:cNvSpPr/>
            <p:nvPr/>
          </p:nvSpPr>
          <p:spPr>
            <a:xfrm>
              <a:off x="1339120"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27" name="object 434"/>
            <p:cNvSpPr/>
            <p:nvPr/>
          </p:nvSpPr>
          <p:spPr>
            <a:xfrm>
              <a:off x="1339161"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28" name="object 435"/>
            <p:cNvSpPr/>
            <p:nvPr/>
          </p:nvSpPr>
          <p:spPr>
            <a:xfrm>
              <a:off x="1339120"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29" name="object 436"/>
            <p:cNvSpPr/>
            <p:nvPr/>
          </p:nvSpPr>
          <p:spPr>
            <a:xfrm>
              <a:off x="1339161"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30" name="object 437"/>
            <p:cNvSpPr/>
            <p:nvPr/>
          </p:nvSpPr>
          <p:spPr>
            <a:xfrm>
              <a:off x="1339120"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31" name="object 438"/>
            <p:cNvSpPr/>
            <p:nvPr/>
          </p:nvSpPr>
          <p:spPr>
            <a:xfrm>
              <a:off x="1339161"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32" name="object 439"/>
            <p:cNvSpPr/>
            <p:nvPr/>
          </p:nvSpPr>
          <p:spPr>
            <a:xfrm>
              <a:off x="1339120"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33" name="object 440"/>
            <p:cNvSpPr/>
            <p:nvPr/>
          </p:nvSpPr>
          <p:spPr>
            <a:xfrm>
              <a:off x="1339161"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34" name="object 441"/>
            <p:cNvSpPr/>
            <p:nvPr/>
          </p:nvSpPr>
          <p:spPr>
            <a:xfrm>
              <a:off x="1339120"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35" name="object 442"/>
            <p:cNvSpPr/>
            <p:nvPr/>
          </p:nvSpPr>
          <p:spPr>
            <a:xfrm>
              <a:off x="1339161"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36" name="object 443"/>
            <p:cNvSpPr/>
            <p:nvPr/>
          </p:nvSpPr>
          <p:spPr>
            <a:xfrm>
              <a:off x="1339120"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37" name="object 444"/>
            <p:cNvSpPr/>
            <p:nvPr/>
          </p:nvSpPr>
          <p:spPr>
            <a:xfrm>
              <a:off x="1339161"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38" name="object 445"/>
            <p:cNvSpPr/>
            <p:nvPr/>
          </p:nvSpPr>
          <p:spPr>
            <a:xfrm>
              <a:off x="1339120"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39" name="object 446"/>
            <p:cNvSpPr/>
            <p:nvPr/>
          </p:nvSpPr>
          <p:spPr>
            <a:xfrm>
              <a:off x="1443393"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40" name="object 447"/>
            <p:cNvSpPr/>
            <p:nvPr/>
          </p:nvSpPr>
          <p:spPr>
            <a:xfrm>
              <a:off x="1443352"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041" name="object 448"/>
            <p:cNvSpPr/>
            <p:nvPr/>
          </p:nvSpPr>
          <p:spPr>
            <a:xfrm>
              <a:off x="1443393"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42" name="object 449"/>
            <p:cNvSpPr/>
            <p:nvPr/>
          </p:nvSpPr>
          <p:spPr>
            <a:xfrm>
              <a:off x="1443352"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43" name="object 450"/>
            <p:cNvSpPr/>
            <p:nvPr/>
          </p:nvSpPr>
          <p:spPr>
            <a:xfrm>
              <a:off x="1443393"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44" name="object 451"/>
            <p:cNvSpPr/>
            <p:nvPr/>
          </p:nvSpPr>
          <p:spPr>
            <a:xfrm>
              <a:off x="1443352"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45" name="object 452"/>
            <p:cNvSpPr/>
            <p:nvPr/>
          </p:nvSpPr>
          <p:spPr>
            <a:xfrm>
              <a:off x="1443393"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46" name="object 453"/>
            <p:cNvSpPr/>
            <p:nvPr/>
          </p:nvSpPr>
          <p:spPr>
            <a:xfrm>
              <a:off x="1443352"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47" name="object 454"/>
            <p:cNvSpPr/>
            <p:nvPr/>
          </p:nvSpPr>
          <p:spPr>
            <a:xfrm>
              <a:off x="1443393" y="442034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48" name="object 455"/>
            <p:cNvSpPr/>
            <p:nvPr/>
          </p:nvSpPr>
          <p:spPr>
            <a:xfrm>
              <a:off x="1443352"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49" name="object 456"/>
            <p:cNvSpPr/>
            <p:nvPr/>
          </p:nvSpPr>
          <p:spPr>
            <a:xfrm>
              <a:off x="1443393"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50" name="object 457"/>
            <p:cNvSpPr/>
            <p:nvPr/>
          </p:nvSpPr>
          <p:spPr>
            <a:xfrm>
              <a:off x="1443352"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51" name="object 458"/>
            <p:cNvSpPr/>
            <p:nvPr/>
          </p:nvSpPr>
          <p:spPr>
            <a:xfrm>
              <a:off x="1443393"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52" name="object 459"/>
            <p:cNvSpPr/>
            <p:nvPr/>
          </p:nvSpPr>
          <p:spPr>
            <a:xfrm>
              <a:off x="1443352"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53" name="object 460"/>
            <p:cNvSpPr/>
            <p:nvPr/>
          </p:nvSpPr>
          <p:spPr>
            <a:xfrm>
              <a:off x="1443393"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54" name="object 461"/>
            <p:cNvSpPr/>
            <p:nvPr/>
          </p:nvSpPr>
          <p:spPr>
            <a:xfrm>
              <a:off x="1443352"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55" name="object 462"/>
            <p:cNvSpPr/>
            <p:nvPr/>
          </p:nvSpPr>
          <p:spPr>
            <a:xfrm>
              <a:off x="1443393"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56" name="object 463"/>
            <p:cNvSpPr/>
            <p:nvPr/>
          </p:nvSpPr>
          <p:spPr>
            <a:xfrm>
              <a:off x="1443352"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57" name="object 464"/>
            <p:cNvSpPr/>
            <p:nvPr/>
          </p:nvSpPr>
          <p:spPr>
            <a:xfrm>
              <a:off x="1443393"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58" name="object 465"/>
            <p:cNvSpPr/>
            <p:nvPr/>
          </p:nvSpPr>
          <p:spPr>
            <a:xfrm>
              <a:off x="1443352"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59" name="object 466"/>
            <p:cNvSpPr/>
            <p:nvPr/>
          </p:nvSpPr>
          <p:spPr>
            <a:xfrm>
              <a:off x="1443393"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60" name="object 467"/>
            <p:cNvSpPr/>
            <p:nvPr/>
          </p:nvSpPr>
          <p:spPr>
            <a:xfrm>
              <a:off x="1443352"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61" name="object 468"/>
            <p:cNvSpPr/>
            <p:nvPr/>
          </p:nvSpPr>
          <p:spPr>
            <a:xfrm>
              <a:off x="1443392"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62" name="object 469"/>
            <p:cNvSpPr/>
            <p:nvPr/>
          </p:nvSpPr>
          <p:spPr>
            <a:xfrm>
              <a:off x="1443352"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63" name="object 470"/>
            <p:cNvSpPr/>
            <p:nvPr/>
          </p:nvSpPr>
          <p:spPr>
            <a:xfrm>
              <a:off x="1547788"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64" name="object 471"/>
            <p:cNvSpPr/>
            <p:nvPr/>
          </p:nvSpPr>
          <p:spPr>
            <a:xfrm>
              <a:off x="1547829"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065" name="object 472"/>
            <p:cNvSpPr/>
            <p:nvPr/>
          </p:nvSpPr>
          <p:spPr>
            <a:xfrm>
              <a:off x="1547788"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66" name="object 473"/>
            <p:cNvSpPr/>
            <p:nvPr/>
          </p:nvSpPr>
          <p:spPr>
            <a:xfrm>
              <a:off x="154782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67" name="object 474"/>
            <p:cNvSpPr/>
            <p:nvPr/>
          </p:nvSpPr>
          <p:spPr>
            <a:xfrm>
              <a:off x="1547788"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68" name="object 475"/>
            <p:cNvSpPr/>
            <p:nvPr/>
          </p:nvSpPr>
          <p:spPr>
            <a:xfrm>
              <a:off x="1547829" y="542415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69" name="object 476"/>
            <p:cNvSpPr/>
            <p:nvPr/>
          </p:nvSpPr>
          <p:spPr>
            <a:xfrm>
              <a:off x="1547788"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70" name="object 477"/>
            <p:cNvSpPr/>
            <p:nvPr/>
          </p:nvSpPr>
          <p:spPr>
            <a:xfrm>
              <a:off x="154782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71" name="object 478"/>
            <p:cNvSpPr/>
            <p:nvPr/>
          </p:nvSpPr>
          <p:spPr>
            <a:xfrm>
              <a:off x="1547788"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72" name="object 479"/>
            <p:cNvSpPr/>
            <p:nvPr/>
          </p:nvSpPr>
          <p:spPr>
            <a:xfrm>
              <a:off x="154782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73" name="object 480"/>
            <p:cNvSpPr/>
            <p:nvPr/>
          </p:nvSpPr>
          <p:spPr>
            <a:xfrm>
              <a:off x="1547788"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74" name="object 481"/>
            <p:cNvSpPr/>
            <p:nvPr/>
          </p:nvSpPr>
          <p:spPr>
            <a:xfrm>
              <a:off x="1547829"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75" name="object 482"/>
            <p:cNvSpPr/>
            <p:nvPr/>
          </p:nvSpPr>
          <p:spPr>
            <a:xfrm>
              <a:off x="1547788"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76" name="object 483"/>
            <p:cNvSpPr/>
            <p:nvPr/>
          </p:nvSpPr>
          <p:spPr>
            <a:xfrm>
              <a:off x="1547829"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77" name="object 484"/>
            <p:cNvSpPr/>
            <p:nvPr/>
          </p:nvSpPr>
          <p:spPr>
            <a:xfrm>
              <a:off x="1547788"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78" name="object 485"/>
            <p:cNvSpPr/>
            <p:nvPr/>
          </p:nvSpPr>
          <p:spPr>
            <a:xfrm>
              <a:off x="1547829"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79" name="object 486"/>
            <p:cNvSpPr/>
            <p:nvPr/>
          </p:nvSpPr>
          <p:spPr>
            <a:xfrm>
              <a:off x="1547788"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80" name="object 487"/>
            <p:cNvSpPr/>
            <p:nvPr/>
          </p:nvSpPr>
          <p:spPr>
            <a:xfrm>
              <a:off x="1547829"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81" name="object 488"/>
            <p:cNvSpPr/>
            <p:nvPr/>
          </p:nvSpPr>
          <p:spPr>
            <a:xfrm>
              <a:off x="1547788"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82" name="object 489"/>
            <p:cNvSpPr/>
            <p:nvPr/>
          </p:nvSpPr>
          <p:spPr>
            <a:xfrm>
              <a:off x="154782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83" name="object 490"/>
            <p:cNvSpPr/>
            <p:nvPr/>
          </p:nvSpPr>
          <p:spPr>
            <a:xfrm>
              <a:off x="1547788"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84" name="object 491"/>
            <p:cNvSpPr/>
            <p:nvPr/>
          </p:nvSpPr>
          <p:spPr>
            <a:xfrm>
              <a:off x="1547829"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85" name="object 492"/>
            <p:cNvSpPr/>
            <p:nvPr/>
          </p:nvSpPr>
          <p:spPr>
            <a:xfrm>
              <a:off x="1547788"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86" name="object 493"/>
            <p:cNvSpPr/>
            <p:nvPr/>
          </p:nvSpPr>
          <p:spPr>
            <a:xfrm>
              <a:off x="1547828"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87" name="object 494"/>
            <p:cNvSpPr/>
            <p:nvPr/>
          </p:nvSpPr>
          <p:spPr>
            <a:xfrm>
              <a:off x="165202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88" name="object 495"/>
            <p:cNvSpPr/>
            <p:nvPr/>
          </p:nvSpPr>
          <p:spPr>
            <a:xfrm>
              <a:off x="1652061" y="7947150"/>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089" name="object 496"/>
            <p:cNvSpPr/>
            <p:nvPr/>
          </p:nvSpPr>
          <p:spPr>
            <a:xfrm>
              <a:off x="1652020"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90" name="object 497"/>
            <p:cNvSpPr/>
            <p:nvPr/>
          </p:nvSpPr>
          <p:spPr>
            <a:xfrm>
              <a:off x="1652061"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91" name="object 498"/>
            <p:cNvSpPr/>
            <p:nvPr/>
          </p:nvSpPr>
          <p:spPr>
            <a:xfrm>
              <a:off x="1652020"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92" name="object 499"/>
            <p:cNvSpPr/>
            <p:nvPr/>
          </p:nvSpPr>
          <p:spPr>
            <a:xfrm>
              <a:off x="1652060"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93" name="object 500"/>
            <p:cNvSpPr/>
            <p:nvPr/>
          </p:nvSpPr>
          <p:spPr>
            <a:xfrm>
              <a:off x="1652020"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94" name="object 501"/>
            <p:cNvSpPr/>
            <p:nvPr/>
          </p:nvSpPr>
          <p:spPr>
            <a:xfrm>
              <a:off x="165206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95" name="object 502"/>
            <p:cNvSpPr/>
            <p:nvPr/>
          </p:nvSpPr>
          <p:spPr>
            <a:xfrm>
              <a:off x="165202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96" name="object 503"/>
            <p:cNvSpPr/>
            <p:nvPr/>
          </p:nvSpPr>
          <p:spPr>
            <a:xfrm>
              <a:off x="165206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097" name="object 504"/>
            <p:cNvSpPr/>
            <p:nvPr/>
          </p:nvSpPr>
          <p:spPr>
            <a:xfrm>
              <a:off x="1652020"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098" name="object 505"/>
            <p:cNvSpPr/>
            <p:nvPr/>
          </p:nvSpPr>
          <p:spPr>
            <a:xfrm>
              <a:off x="1652060"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099" name="object 506"/>
            <p:cNvSpPr/>
            <p:nvPr/>
          </p:nvSpPr>
          <p:spPr>
            <a:xfrm>
              <a:off x="1652019"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00" name="object 507"/>
            <p:cNvSpPr/>
            <p:nvPr/>
          </p:nvSpPr>
          <p:spPr>
            <a:xfrm>
              <a:off x="1652060"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01" name="object 508"/>
            <p:cNvSpPr/>
            <p:nvPr/>
          </p:nvSpPr>
          <p:spPr>
            <a:xfrm>
              <a:off x="1652019"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02" name="object 509"/>
            <p:cNvSpPr/>
            <p:nvPr/>
          </p:nvSpPr>
          <p:spPr>
            <a:xfrm>
              <a:off x="1652060"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03" name="object 510"/>
            <p:cNvSpPr/>
            <p:nvPr/>
          </p:nvSpPr>
          <p:spPr>
            <a:xfrm>
              <a:off x="1756497"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04" name="object 511"/>
            <p:cNvSpPr/>
            <p:nvPr/>
          </p:nvSpPr>
          <p:spPr>
            <a:xfrm>
              <a:off x="1756456"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105" name="object 512"/>
            <p:cNvSpPr/>
            <p:nvPr/>
          </p:nvSpPr>
          <p:spPr>
            <a:xfrm>
              <a:off x="1756497"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06" name="object 513"/>
            <p:cNvSpPr/>
            <p:nvPr/>
          </p:nvSpPr>
          <p:spPr>
            <a:xfrm>
              <a:off x="1756456"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07" name="object 514"/>
            <p:cNvSpPr/>
            <p:nvPr/>
          </p:nvSpPr>
          <p:spPr>
            <a:xfrm>
              <a:off x="1756497"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08" name="object 515"/>
            <p:cNvSpPr/>
            <p:nvPr/>
          </p:nvSpPr>
          <p:spPr>
            <a:xfrm>
              <a:off x="1756456"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09" name="object 516"/>
            <p:cNvSpPr/>
            <p:nvPr/>
          </p:nvSpPr>
          <p:spPr>
            <a:xfrm>
              <a:off x="1756497"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10" name="object 517"/>
            <p:cNvSpPr/>
            <p:nvPr/>
          </p:nvSpPr>
          <p:spPr>
            <a:xfrm>
              <a:off x="1756456"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11" name="object 518"/>
            <p:cNvSpPr/>
            <p:nvPr/>
          </p:nvSpPr>
          <p:spPr>
            <a:xfrm>
              <a:off x="1756497"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12" name="object 519"/>
            <p:cNvSpPr/>
            <p:nvPr/>
          </p:nvSpPr>
          <p:spPr>
            <a:xfrm>
              <a:off x="1756456"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13" name="object 520"/>
            <p:cNvSpPr/>
            <p:nvPr/>
          </p:nvSpPr>
          <p:spPr>
            <a:xfrm>
              <a:off x="1756496"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14" name="object 521"/>
            <p:cNvSpPr/>
            <p:nvPr/>
          </p:nvSpPr>
          <p:spPr>
            <a:xfrm>
              <a:off x="1756456"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15" name="object 522"/>
            <p:cNvSpPr/>
            <p:nvPr/>
          </p:nvSpPr>
          <p:spPr>
            <a:xfrm>
              <a:off x="1756496"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16" name="object 523"/>
            <p:cNvSpPr/>
            <p:nvPr/>
          </p:nvSpPr>
          <p:spPr>
            <a:xfrm>
              <a:off x="1756455"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17" name="object 524"/>
            <p:cNvSpPr/>
            <p:nvPr/>
          </p:nvSpPr>
          <p:spPr>
            <a:xfrm>
              <a:off x="1756496"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18" name="object 525"/>
            <p:cNvSpPr/>
            <p:nvPr/>
          </p:nvSpPr>
          <p:spPr>
            <a:xfrm>
              <a:off x="1756455"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19" name="object 526"/>
            <p:cNvSpPr/>
            <p:nvPr/>
          </p:nvSpPr>
          <p:spPr>
            <a:xfrm>
              <a:off x="1860728"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20" name="object 527"/>
            <p:cNvSpPr/>
            <p:nvPr/>
          </p:nvSpPr>
          <p:spPr>
            <a:xfrm>
              <a:off x="1860688"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121" name="object 528"/>
            <p:cNvSpPr/>
            <p:nvPr/>
          </p:nvSpPr>
          <p:spPr>
            <a:xfrm>
              <a:off x="1860728"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22" name="object 529"/>
            <p:cNvSpPr/>
            <p:nvPr/>
          </p:nvSpPr>
          <p:spPr>
            <a:xfrm>
              <a:off x="1860687"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23" name="object 530"/>
            <p:cNvSpPr/>
            <p:nvPr/>
          </p:nvSpPr>
          <p:spPr>
            <a:xfrm>
              <a:off x="1860728"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24" name="object 531"/>
            <p:cNvSpPr/>
            <p:nvPr/>
          </p:nvSpPr>
          <p:spPr>
            <a:xfrm>
              <a:off x="1860687"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25" name="object 532"/>
            <p:cNvSpPr/>
            <p:nvPr/>
          </p:nvSpPr>
          <p:spPr>
            <a:xfrm>
              <a:off x="1860728"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26" name="object 533"/>
            <p:cNvSpPr/>
            <p:nvPr/>
          </p:nvSpPr>
          <p:spPr>
            <a:xfrm>
              <a:off x="1860687"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27" name="object 534"/>
            <p:cNvSpPr/>
            <p:nvPr/>
          </p:nvSpPr>
          <p:spPr>
            <a:xfrm>
              <a:off x="1860728"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28" name="object 535"/>
            <p:cNvSpPr/>
            <p:nvPr/>
          </p:nvSpPr>
          <p:spPr>
            <a:xfrm>
              <a:off x="1860687"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29" name="object 536"/>
            <p:cNvSpPr/>
            <p:nvPr/>
          </p:nvSpPr>
          <p:spPr>
            <a:xfrm>
              <a:off x="1860728"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30" name="object 537"/>
            <p:cNvSpPr/>
            <p:nvPr/>
          </p:nvSpPr>
          <p:spPr>
            <a:xfrm>
              <a:off x="1860687"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31" name="object 538"/>
            <p:cNvSpPr/>
            <p:nvPr/>
          </p:nvSpPr>
          <p:spPr>
            <a:xfrm>
              <a:off x="1860728"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32" name="object 539"/>
            <p:cNvSpPr/>
            <p:nvPr/>
          </p:nvSpPr>
          <p:spPr>
            <a:xfrm>
              <a:off x="1860687"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33" name="object 540"/>
            <p:cNvSpPr/>
            <p:nvPr/>
          </p:nvSpPr>
          <p:spPr>
            <a:xfrm>
              <a:off x="1860728"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34" name="object 541"/>
            <p:cNvSpPr/>
            <p:nvPr/>
          </p:nvSpPr>
          <p:spPr>
            <a:xfrm>
              <a:off x="1860687"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35" name="object 542"/>
            <p:cNvSpPr/>
            <p:nvPr/>
          </p:nvSpPr>
          <p:spPr>
            <a:xfrm>
              <a:off x="1860728"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36" name="object 543"/>
            <p:cNvSpPr/>
            <p:nvPr/>
          </p:nvSpPr>
          <p:spPr>
            <a:xfrm>
              <a:off x="1860687"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37" name="object 544"/>
            <p:cNvSpPr/>
            <p:nvPr/>
          </p:nvSpPr>
          <p:spPr>
            <a:xfrm>
              <a:off x="1860728" y="190348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38" name="object 545"/>
            <p:cNvSpPr/>
            <p:nvPr/>
          </p:nvSpPr>
          <p:spPr>
            <a:xfrm>
              <a:off x="1860687"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39" name="object 546"/>
            <p:cNvSpPr/>
            <p:nvPr/>
          </p:nvSpPr>
          <p:spPr>
            <a:xfrm>
              <a:off x="1860728"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40" name="object 547"/>
            <p:cNvSpPr/>
            <p:nvPr/>
          </p:nvSpPr>
          <p:spPr>
            <a:xfrm>
              <a:off x="1860687"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41" name="object 548"/>
            <p:cNvSpPr/>
            <p:nvPr/>
          </p:nvSpPr>
          <p:spPr>
            <a:xfrm>
              <a:off x="1860728"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42" name="object 549"/>
            <p:cNvSpPr/>
            <p:nvPr/>
          </p:nvSpPr>
          <p:spPr>
            <a:xfrm>
              <a:off x="1860687"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43" name="object 550"/>
            <p:cNvSpPr/>
            <p:nvPr/>
          </p:nvSpPr>
          <p:spPr>
            <a:xfrm>
              <a:off x="1965124"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44" name="object 551"/>
            <p:cNvSpPr/>
            <p:nvPr/>
          </p:nvSpPr>
          <p:spPr>
            <a:xfrm>
              <a:off x="1965165"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145" name="object 552"/>
            <p:cNvSpPr/>
            <p:nvPr/>
          </p:nvSpPr>
          <p:spPr>
            <a:xfrm>
              <a:off x="1965124"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46" name="object 553"/>
            <p:cNvSpPr/>
            <p:nvPr/>
          </p:nvSpPr>
          <p:spPr>
            <a:xfrm>
              <a:off x="1965164"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47" name="object 554"/>
            <p:cNvSpPr/>
            <p:nvPr/>
          </p:nvSpPr>
          <p:spPr>
            <a:xfrm>
              <a:off x="1965123"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48" name="object 555"/>
            <p:cNvSpPr/>
            <p:nvPr/>
          </p:nvSpPr>
          <p:spPr>
            <a:xfrm>
              <a:off x="1965164"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49" name="object 556"/>
            <p:cNvSpPr/>
            <p:nvPr/>
          </p:nvSpPr>
          <p:spPr>
            <a:xfrm>
              <a:off x="1965123"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50" name="object 557"/>
            <p:cNvSpPr/>
            <p:nvPr/>
          </p:nvSpPr>
          <p:spPr>
            <a:xfrm>
              <a:off x="1965164"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51" name="object 558"/>
            <p:cNvSpPr/>
            <p:nvPr/>
          </p:nvSpPr>
          <p:spPr>
            <a:xfrm>
              <a:off x="1965123"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52" name="object 559"/>
            <p:cNvSpPr/>
            <p:nvPr/>
          </p:nvSpPr>
          <p:spPr>
            <a:xfrm>
              <a:off x="1965164"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53" name="object 560"/>
            <p:cNvSpPr/>
            <p:nvPr/>
          </p:nvSpPr>
          <p:spPr>
            <a:xfrm>
              <a:off x="1965123"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54" name="object 561"/>
            <p:cNvSpPr/>
            <p:nvPr/>
          </p:nvSpPr>
          <p:spPr>
            <a:xfrm>
              <a:off x="1965164"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55" name="object 562"/>
            <p:cNvSpPr/>
            <p:nvPr/>
          </p:nvSpPr>
          <p:spPr>
            <a:xfrm>
              <a:off x="1965123"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56" name="object 563"/>
            <p:cNvSpPr/>
            <p:nvPr/>
          </p:nvSpPr>
          <p:spPr>
            <a:xfrm>
              <a:off x="1965164"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57" name="object 564"/>
            <p:cNvSpPr/>
            <p:nvPr/>
          </p:nvSpPr>
          <p:spPr>
            <a:xfrm>
              <a:off x="1965123"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58" name="object 565"/>
            <p:cNvSpPr/>
            <p:nvPr/>
          </p:nvSpPr>
          <p:spPr>
            <a:xfrm>
              <a:off x="1965164"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59" name="object 566"/>
            <p:cNvSpPr/>
            <p:nvPr/>
          </p:nvSpPr>
          <p:spPr>
            <a:xfrm>
              <a:off x="1965123"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60" name="object 567"/>
            <p:cNvSpPr/>
            <p:nvPr/>
          </p:nvSpPr>
          <p:spPr>
            <a:xfrm>
              <a:off x="1965164"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61" name="object 568"/>
            <p:cNvSpPr/>
            <p:nvPr/>
          </p:nvSpPr>
          <p:spPr>
            <a:xfrm>
              <a:off x="1965123"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62" name="object 569"/>
            <p:cNvSpPr/>
            <p:nvPr/>
          </p:nvSpPr>
          <p:spPr>
            <a:xfrm>
              <a:off x="1965164"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63" name="object 570"/>
            <p:cNvSpPr/>
            <p:nvPr/>
          </p:nvSpPr>
          <p:spPr>
            <a:xfrm>
              <a:off x="1965123"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64" name="object 571"/>
            <p:cNvSpPr/>
            <p:nvPr/>
          </p:nvSpPr>
          <p:spPr>
            <a:xfrm>
              <a:off x="1965164"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65" name="object 572"/>
            <p:cNvSpPr/>
            <p:nvPr/>
          </p:nvSpPr>
          <p:spPr>
            <a:xfrm>
              <a:off x="1965123"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66" name="object 573"/>
            <p:cNvSpPr/>
            <p:nvPr/>
          </p:nvSpPr>
          <p:spPr>
            <a:xfrm>
              <a:off x="1965164"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67" name="object 574"/>
            <p:cNvSpPr/>
            <p:nvPr/>
          </p:nvSpPr>
          <p:spPr>
            <a:xfrm>
              <a:off x="206960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68" name="object 575"/>
            <p:cNvSpPr/>
            <p:nvPr/>
          </p:nvSpPr>
          <p:spPr>
            <a:xfrm>
              <a:off x="2069560"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169" name="object 576"/>
            <p:cNvSpPr/>
            <p:nvPr/>
          </p:nvSpPr>
          <p:spPr>
            <a:xfrm>
              <a:off x="2069600"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70" name="object 577"/>
            <p:cNvSpPr/>
            <p:nvPr/>
          </p:nvSpPr>
          <p:spPr>
            <a:xfrm>
              <a:off x="206956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71" name="object 578"/>
            <p:cNvSpPr/>
            <p:nvPr/>
          </p:nvSpPr>
          <p:spPr>
            <a:xfrm>
              <a:off x="2069600"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72" name="object 579"/>
            <p:cNvSpPr/>
            <p:nvPr/>
          </p:nvSpPr>
          <p:spPr>
            <a:xfrm>
              <a:off x="206955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73" name="object 580"/>
            <p:cNvSpPr/>
            <p:nvPr/>
          </p:nvSpPr>
          <p:spPr>
            <a:xfrm>
              <a:off x="2069600"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74" name="object 581"/>
            <p:cNvSpPr/>
            <p:nvPr/>
          </p:nvSpPr>
          <p:spPr>
            <a:xfrm>
              <a:off x="206955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75" name="object 582"/>
            <p:cNvSpPr/>
            <p:nvPr/>
          </p:nvSpPr>
          <p:spPr>
            <a:xfrm>
              <a:off x="206960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76" name="object 583"/>
            <p:cNvSpPr/>
            <p:nvPr/>
          </p:nvSpPr>
          <p:spPr>
            <a:xfrm>
              <a:off x="206955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77" name="object 584"/>
            <p:cNvSpPr/>
            <p:nvPr/>
          </p:nvSpPr>
          <p:spPr>
            <a:xfrm>
              <a:off x="2069600"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78" name="object 585"/>
            <p:cNvSpPr/>
            <p:nvPr/>
          </p:nvSpPr>
          <p:spPr>
            <a:xfrm>
              <a:off x="2069559"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79" name="object 586"/>
            <p:cNvSpPr/>
            <p:nvPr/>
          </p:nvSpPr>
          <p:spPr>
            <a:xfrm>
              <a:off x="2069600"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80" name="object 587"/>
            <p:cNvSpPr/>
            <p:nvPr/>
          </p:nvSpPr>
          <p:spPr>
            <a:xfrm>
              <a:off x="2069559"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81" name="object 588"/>
            <p:cNvSpPr/>
            <p:nvPr/>
          </p:nvSpPr>
          <p:spPr>
            <a:xfrm>
              <a:off x="2069600"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82" name="object 589"/>
            <p:cNvSpPr/>
            <p:nvPr/>
          </p:nvSpPr>
          <p:spPr>
            <a:xfrm>
              <a:off x="2069559"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83" name="object 590"/>
            <p:cNvSpPr/>
            <p:nvPr/>
          </p:nvSpPr>
          <p:spPr>
            <a:xfrm>
              <a:off x="2069600"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84" name="object 591"/>
            <p:cNvSpPr/>
            <p:nvPr/>
          </p:nvSpPr>
          <p:spPr>
            <a:xfrm>
              <a:off x="2069559"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85" name="object 592"/>
            <p:cNvSpPr/>
            <p:nvPr/>
          </p:nvSpPr>
          <p:spPr>
            <a:xfrm>
              <a:off x="2069600"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86" name="object 593"/>
            <p:cNvSpPr/>
            <p:nvPr/>
          </p:nvSpPr>
          <p:spPr>
            <a:xfrm>
              <a:off x="206955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87" name="object 594"/>
            <p:cNvSpPr/>
            <p:nvPr/>
          </p:nvSpPr>
          <p:spPr>
            <a:xfrm>
              <a:off x="2069600"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88" name="object 595"/>
            <p:cNvSpPr/>
            <p:nvPr/>
          </p:nvSpPr>
          <p:spPr>
            <a:xfrm>
              <a:off x="2069559"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189" name="object 596"/>
            <p:cNvSpPr/>
            <p:nvPr/>
          </p:nvSpPr>
          <p:spPr>
            <a:xfrm>
              <a:off x="2069600"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90" name="object 597"/>
            <p:cNvSpPr/>
            <p:nvPr/>
          </p:nvSpPr>
          <p:spPr>
            <a:xfrm>
              <a:off x="2069559"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91" name="object 598"/>
            <p:cNvSpPr/>
            <p:nvPr/>
          </p:nvSpPr>
          <p:spPr>
            <a:xfrm>
              <a:off x="2173832"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92" name="object 599"/>
            <p:cNvSpPr/>
            <p:nvPr/>
          </p:nvSpPr>
          <p:spPr>
            <a:xfrm>
              <a:off x="2173791"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193" name="object 600"/>
            <p:cNvSpPr/>
            <p:nvPr/>
          </p:nvSpPr>
          <p:spPr>
            <a:xfrm>
              <a:off x="2173832"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94" name="object 601"/>
            <p:cNvSpPr/>
            <p:nvPr/>
          </p:nvSpPr>
          <p:spPr>
            <a:xfrm>
              <a:off x="2173791"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95" name="object 602"/>
            <p:cNvSpPr/>
            <p:nvPr/>
          </p:nvSpPr>
          <p:spPr>
            <a:xfrm>
              <a:off x="2173832" y="542718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96" name="object 603"/>
            <p:cNvSpPr/>
            <p:nvPr/>
          </p:nvSpPr>
          <p:spPr>
            <a:xfrm>
              <a:off x="2173791"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97" name="object 604"/>
            <p:cNvSpPr/>
            <p:nvPr/>
          </p:nvSpPr>
          <p:spPr>
            <a:xfrm>
              <a:off x="2173832"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198" name="object 605"/>
            <p:cNvSpPr/>
            <p:nvPr/>
          </p:nvSpPr>
          <p:spPr>
            <a:xfrm>
              <a:off x="2173791"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199" name="object 606"/>
            <p:cNvSpPr/>
            <p:nvPr/>
          </p:nvSpPr>
          <p:spPr>
            <a:xfrm>
              <a:off x="2173832"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00" name="object 607"/>
            <p:cNvSpPr/>
            <p:nvPr/>
          </p:nvSpPr>
          <p:spPr>
            <a:xfrm>
              <a:off x="2173791"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01" name="object 608"/>
            <p:cNvSpPr/>
            <p:nvPr/>
          </p:nvSpPr>
          <p:spPr>
            <a:xfrm>
              <a:off x="2173832"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02" name="object 609"/>
            <p:cNvSpPr/>
            <p:nvPr/>
          </p:nvSpPr>
          <p:spPr>
            <a:xfrm>
              <a:off x="2173791"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03" name="object 610"/>
            <p:cNvSpPr/>
            <p:nvPr/>
          </p:nvSpPr>
          <p:spPr>
            <a:xfrm>
              <a:off x="2173832"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04" name="object 611"/>
            <p:cNvSpPr/>
            <p:nvPr/>
          </p:nvSpPr>
          <p:spPr>
            <a:xfrm>
              <a:off x="2173791"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05" name="object 612"/>
            <p:cNvSpPr/>
            <p:nvPr/>
          </p:nvSpPr>
          <p:spPr>
            <a:xfrm>
              <a:off x="2173832"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06" name="object 613"/>
            <p:cNvSpPr/>
            <p:nvPr/>
          </p:nvSpPr>
          <p:spPr>
            <a:xfrm>
              <a:off x="2173791"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07" name="object 614"/>
            <p:cNvSpPr/>
            <p:nvPr/>
          </p:nvSpPr>
          <p:spPr>
            <a:xfrm>
              <a:off x="2173832" y="240690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08" name="object 615"/>
            <p:cNvSpPr/>
            <p:nvPr/>
          </p:nvSpPr>
          <p:spPr>
            <a:xfrm>
              <a:off x="2173791"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09" name="object 616"/>
            <p:cNvSpPr/>
            <p:nvPr/>
          </p:nvSpPr>
          <p:spPr>
            <a:xfrm>
              <a:off x="2173832"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10" name="object 617"/>
            <p:cNvSpPr/>
            <p:nvPr/>
          </p:nvSpPr>
          <p:spPr>
            <a:xfrm>
              <a:off x="2173791"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11" name="object 618"/>
            <p:cNvSpPr/>
            <p:nvPr/>
          </p:nvSpPr>
          <p:spPr>
            <a:xfrm>
              <a:off x="2173832"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12" name="object 619"/>
            <p:cNvSpPr/>
            <p:nvPr/>
          </p:nvSpPr>
          <p:spPr>
            <a:xfrm>
              <a:off x="2173791"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13" name="object 620"/>
            <p:cNvSpPr/>
            <p:nvPr/>
          </p:nvSpPr>
          <p:spPr>
            <a:xfrm>
              <a:off x="2173832"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14" name="object 621"/>
            <p:cNvSpPr/>
            <p:nvPr/>
          </p:nvSpPr>
          <p:spPr>
            <a:xfrm>
              <a:off x="2173791"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15" name="object 622"/>
            <p:cNvSpPr/>
            <p:nvPr/>
          </p:nvSpPr>
          <p:spPr>
            <a:xfrm>
              <a:off x="2278227"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16" name="object 623"/>
            <p:cNvSpPr/>
            <p:nvPr/>
          </p:nvSpPr>
          <p:spPr>
            <a:xfrm>
              <a:off x="2278268"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217" name="object 624"/>
            <p:cNvSpPr/>
            <p:nvPr/>
          </p:nvSpPr>
          <p:spPr>
            <a:xfrm>
              <a:off x="2278227"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18" name="object 625"/>
            <p:cNvSpPr/>
            <p:nvPr/>
          </p:nvSpPr>
          <p:spPr>
            <a:xfrm>
              <a:off x="2278268"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19" name="object 626"/>
            <p:cNvSpPr/>
            <p:nvPr/>
          </p:nvSpPr>
          <p:spPr>
            <a:xfrm>
              <a:off x="2278227"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20" name="object 627"/>
            <p:cNvSpPr/>
            <p:nvPr/>
          </p:nvSpPr>
          <p:spPr>
            <a:xfrm>
              <a:off x="2278268"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21" name="object 628"/>
            <p:cNvSpPr/>
            <p:nvPr/>
          </p:nvSpPr>
          <p:spPr>
            <a:xfrm>
              <a:off x="2278227"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22" name="object 629"/>
            <p:cNvSpPr/>
            <p:nvPr/>
          </p:nvSpPr>
          <p:spPr>
            <a:xfrm>
              <a:off x="2278268"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23" name="object 630"/>
            <p:cNvSpPr/>
            <p:nvPr/>
          </p:nvSpPr>
          <p:spPr>
            <a:xfrm>
              <a:off x="2278227"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24" name="object 631"/>
            <p:cNvSpPr/>
            <p:nvPr/>
          </p:nvSpPr>
          <p:spPr>
            <a:xfrm>
              <a:off x="2278268"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25" name="object 632"/>
            <p:cNvSpPr/>
            <p:nvPr/>
          </p:nvSpPr>
          <p:spPr>
            <a:xfrm>
              <a:off x="2278227"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26" name="object 633"/>
            <p:cNvSpPr/>
            <p:nvPr/>
          </p:nvSpPr>
          <p:spPr>
            <a:xfrm>
              <a:off x="2278268"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27" name="object 634"/>
            <p:cNvSpPr/>
            <p:nvPr/>
          </p:nvSpPr>
          <p:spPr>
            <a:xfrm>
              <a:off x="2278227"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28" name="object 635"/>
            <p:cNvSpPr/>
            <p:nvPr/>
          </p:nvSpPr>
          <p:spPr>
            <a:xfrm>
              <a:off x="2278268"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29" name="object 636"/>
            <p:cNvSpPr/>
            <p:nvPr/>
          </p:nvSpPr>
          <p:spPr>
            <a:xfrm>
              <a:off x="2278227"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30" name="object 637"/>
            <p:cNvSpPr/>
            <p:nvPr/>
          </p:nvSpPr>
          <p:spPr>
            <a:xfrm>
              <a:off x="2278268"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31" name="object 638"/>
            <p:cNvSpPr/>
            <p:nvPr/>
          </p:nvSpPr>
          <p:spPr>
            <a:xfrm>
              <a:off x="2278227"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32" name="object 639"/>
            <p:cNvSpPr/>
            <p:nvPr/>
          </p:nvSpPr>
          <p:spPr>
            <a:xfrm>
              <a:off x="2278268"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33" name="object 640"/>
            <p:cNvSpPr/>
            <p:nvPr/>
          </p:nvSpPr>
          <p:spPr>
            <a:xfrm>
              <a:off x="2278227"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34" name="object 641"/>
            <p:cNvSpPr/>
            <p:nvPr/>
          </p:nvSpPr>
          <p:spPr>
            <a:xfrm>
              <a:off x="2278268"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35" name="object 642"/>
            <p:cNvSpPr/>
            <p:nvPr/>
          </p:nvSpPr>
          <p:spPr>
            <a:xfrm>
              <a:off x="2278227"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36" name="object 643"/>
            <p:cNvSpPr/>
            <p:nvPr/>
          </p:nvSpPr>
          <p:spPr>
            <a:xfrm>
              <a:off x="2278268"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37" name="object 644"/>
            <p:cNvSpPr/>
            <p:nvPr/>
          </p:nvSpPr>
          <p:spPr>
            <a:xfrm>
              <a:off x="2278227"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38" name="object 645"/>
            <p:cNvSpPr/>
            <p:nvPr/>
          </p:nvSpPr>
          <p:spPr>
            <a:xfrm>
              <a:off x="2278268"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39" name="object 646"/>
            <p:cNvSpPr/>
            <p:nvPr/>
          </p:nvSpPr>
          <p:spPr>
            <a:xfrm>
              <a:off x="2382459"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40" name="object 647"/>
            <p:cNvSpPr/>
            <p:nvPr/>
          </p:nvSpPr>
          <p:spPr>
            <a:xfrm>
              <a:off x="2382500"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241" name="object 648"/>
            <p:cNvSpPr/>
            <p:nvPr/>
          </p:nvSpPr>
          <p:spPr>
            <a:xfrm>
              <a:off x="2382459"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42" name="object 649"/>
            <p:cNvSpPr/>
            <p:nvPr/>
          </p:nvSpPr>
          <p:spPr>
            <a:xfrm>
              <a:off x="238250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43" name="object 650"/>
            <p:cNvSpPr/>
            <p:nvPr/>
          </p:nvSpPr>
          <p:spPr>
            <a:xfrm>
              <a:off x="2382459"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44" name="object 651"/>
            <p:cNvSpPr/>
            <p:nvPr/>
          </p:nvSpPr>
          <p:spPr>
            <a:xfrm>
              <a:off x="2382500"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45" name="object 652"/>
            <p:cNvSpPr/>
            <p:nvPr/>
          </p:nvSpPr>
          <p:spPr>
            <a:xfrm>
              <a:off x="2382459"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46" name="object 653"/>
            <p:cNvSpPr/>
            <p:nvPr/>
          </p:nvSpPr>
          <p:spPr>
            <a:xfrm>
              <a:off x="238250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47" name="object 654"/>
            <p:cNvSpPr/>
            <p:nvPr/>
          </p:nvSpPr>
          <p:spPr>
            <a:xfrm>
              <a:off x="2382459"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48" name="object 655"/>
            <p:cNvSpPr/>
            <p:nvPr/>
          </p:nvSpPr>
          <p:spPr>
            <a:xfrm>
              <a:off x="238250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49" name="object 656"/>
            <p:cNvSpPr/>
            <p:nvPr/>
          </p:nvSpPr>
          <p:spPr>
            <a:xfrm>
              <a:off x="2382459"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50" name="object 657"/>
            <p:cNvSpPr/>
            <p:nvPr/>
          </p:nvSpPr>
          <p:spPr>
            <a:xfrm>
              <a:off x="2382500"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51" name="object 658"/>
            <p:cNvSpPr/>
            <p:nvPr/>
          </p:nvSpPr>
          <p:spPr>
            <a:xfrm>
              <a:off x="2382459"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52" name="object 659"/>
            <p:cNvSpPr/>
            <p:nvPr/>
          </p:nvSpPr>
          <p:spPr>
            <a:xfrm>
              <a:off x="2382500"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53" name="object 660"/>
            <p:cNvSpPr/>
            <p:nvPr/>
          </p:nvSpPr>
          <p:spPr>
            <a:xfrm>
              <a:off x="2382459"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54" name="object 661"/>
            <p:cNvSpPr/>
            <p:nvPr/>
          </p:nvSpPr>
          <p:spPr>
            <a:xfrm>
              <a:off x="2382500"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55" name="object 662"/>
            <p:cNvSpPr/>
            <p:nvPr/>
          </p:nvSpPr>
          <p:spPr>
            <a:xfrm>
              <a:off x="2382459"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56" name="object 663"/>
            <p:cNvSpPr/>
            <p:nvPr/>
          </p:nvSpPr>
          <p:spPr>
            <a:xfrm>
              <a:off x="2382499"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57" name="object 664"/>
            <p:cNvSpPr/>
            <p:nvPr/>
          </p:nvSpPr>
          <p:spPr>
            <a:xfrm>
              <a:off x="2382459"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58" name="object 665"/>
            <p:cNvSpPr/>
            <p:nvPr/>
          </p:nvSpPr>
          <p:spPr>
            <a:xfrm>
              <a:off x="238249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59" name="object 666"/>
            <p:cNvSpPr/>
            <p:nvPr/>
          </p:nvSpPr>
          <p:spPr>
            <a:xfrm>
              <a:off x="2382459"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60" name="object 667"/>
            <p:cNvSpPr/>
            <p:nvPr/>
          </p:nvSpPr>
          <p:spPr>
            <a:xfrm>
              <a:off x="2382499"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61" name="object 668"/>
            <p:cNvSpPr/>
            <p:nvPr/>
          </p:nvSpPr>
          <p:spPr>
            <a:xfrm>
              <a:off x="2382459"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62" name="object 669"/>
            <p:cNvSpPr/>
            <p:nvPr/>
          </p:nvSpPr>
          <p:spPr>
            <a:xfrm>
              <a:off x="2382499"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63" name="object 670"/>
            <p:cNvSpPr/>
            <p:nvPr/>
          </p:nvSpPr>
          <p:spPr>
            <a:xfrm>
              <a:off x="2486936"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64" name="object 671"/>
            <p:cNvSpPr/>
            <p:nvPr/>
          </p:nvSpPr>
          <p:spPr>
            <a:xfrm>
              <a:off x="2486895"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265" name="object 672"/>
            <p:cNvSpPr/>
            <p:nvPr/>
          </p:nvSpPr>
          <p:spPr>
            <a:xfrm>
              <a:off x="2486936"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66" name="object 673"/>
            <p:cNvSpPr/>
            <p:nvPr/>
          </p:nvSpPr>
          <p:spPr>
            <a:xfrm>
              <a:off x="2486895"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67" name="object 674"/>
            <p:cNvSpPr/>
            <p:nvPr/>
          </p:nvSpPr>
          <p:spPr>
            <a:xfrm>
              <a:off x="2486936"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68" name="object 675"/>
            <p:cNvSpPr/>
            <p:nvPr/>
          </p:nvSpPr>
          <p:spPr>
            <a:xfrm>
              <a:off x="2486895"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69" name="object 676"/>
            <p:cNvSpPr/>
            <p:nvPr/>
          </p:nvSpPr>
          <p:spPr>
            <a:xfrm>
              <a:off x="2486936"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70" name="object 677"/>
            <p:cNvSpPr/>
            <p:nvPr/>
          </p:nvSpPr>
          <p:spPr>
            <a:xfrm>
              <a:off x="2486895"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71" name="object 678"/>
            <p:cNvSpPr/>
            <p:nvPr/>
          </p:nvSpPr>
          <p:spPr>
            <a:xfrm>
              <a:off x="2486936"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72" name="object 679"/>
            <p:cNvSpPr/>
            <p:nvPr/>
          </p:nvSpPr>
          <p:spPr>
            <a:xfrm>
              <a:off x="2486895"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73" name="object 680"/>
            <p:cNvSpPr/>
            <p:nvPr/>
          </p:nvSpPr>
          <p:spPr>
            <a:xfrm>
              <a:off x="2486936"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74" name="object 681"/>
            <p:cNvSpPr/>
            <p:nvPr/>
          </p:nvSpPr>
          <p:spPr>
            <a:xfrm>
              <a:off x="2486895"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75" name="object 682"/>
            <p:cNvSpPr/>
            <p:nvPr/>
          </p:nvSpPr>
          <p:spPr>
            <a:xfrm>
              <a:off x="2486936"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76" name="object 683"/>
            <p:cNvSpPr/>
            <p:nvPr/>
          </p:nvSpPr>
          <p:spPr>
            <a:xfrm>
              <a:off x="2486895"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77" name="object 684"/>
            <p:cNvSpPr/>
            <p:nvPr/>
          </p:nvSpPr>
          <p:spPr>
            <a:xfrm>
              <a:off x="2486935"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78" name="object 685"/>
            <p:cNvSpPr/>
            <p:nvPr/>
          </p:nvSpPr>
          <p:spPr>
            <a:xfrm>
              <a:off x="2486895"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79" name="object 686"/>
            <p:cNvSpPr/>
            <p:nvPr/>
          </p:nvSpPr>
          <p:spPr>
            <a:xfrm>
              <a:off x="2486935"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80" name="object 687"/>
            <p:cNvSpPr/>
            <p:nvPr/>
          </p:nvSpPr>
          <p:spPr>
            <a:xfrm>
              <a:off x="2486895"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81" name="object 688"/>
            <p:cNvSpPr/>
            <p:nvPr/>
          </p:nvSpPr>
          <p:spPr>
            <a:xfrm>
              <a:off x="2486935"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82" name="object 689"/>
            <p:cNvSpPr/>
            <p:nvPr/>
          </p:nvSpPr>
          <p:spPr>
            <a:xfrm>
              <a:off x="2486895"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83" name="object 690"/>
            <p:cNvSpPr/>
            <p:nvPr/>
          </p:nvSpPr>
          <p:spPr>
            <a:xfrm>
              <a:off x="2486935"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84" name="object 691"/>
            <p:cNvSpPr/>
            <p:nvPr/>
          </p:nvSpPr>
          <p:spPr>
            <a:xfrm>
              <a:off x="2486895"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285" name="object 692"/>
            <p:cNvSpPr/>
            <p:nvPr/>
          </p:nvSpPr>
          <p:spPr>
            <a:xfrm>
              <a:off x="2486935"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86" name="object 693"/>
            <p:cNvSpPr/>
            <p:nvPr/>
          </p:nvSpPr>
          <p:spPr>
            <a:xfrm>
              <a:off x="2486895"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287" name="object 694"/>
            <p:cNvSpPr/>
            <p:nvPr/>
          </p:nvSpPr>
          <p:spPr>
            <a:xfrm>
              <a:off x="2591168"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88" name="object 695"/>
            <p:cNvSpPr/>
            <p:nvPr/>
          </p:nvSpPr>
          <p:spPr>
            <a:xfrm>
              <a:off x="2591270" y="7947149"/>
              <a:ext cx="0" cy="1393825"/>
            </a:xfrm>
            <a:custGeom>
              <a:avLst/>
              <a:gdLst/>
              <a:ahLst/>
              <a:cxnLst/>
              <a:rect l="l" t="t" r="r" b="b"/>
              <a:pathLst>
                <a:path h="1393825">
                  <a:moveTo>
                    <a:pt x="0" y="0"/>
                  </a:moveTo>
                  <a:lnTo>
                    <a:pt x="0" y="1393548"/>
                  </a:lnTo>
                </a:path>
              </a:pathLst>
            </a:custGeom>
            <a:ln w="6335">
              <a:solidFill>
                <a:srgbClr val="D3D3D3"/>
              </a:solidFill>
            </a:ln>
          </p:spPr>
          <p:txBody>
            <a:bodyPr wrap="square" lIns="0" tIns="0" rIns="0" bIns="0" rtlCol="0"/>
            <a:lstStyle/>
            <a:p>
              <a:endParaRPr>
                <a:solidFill>
                  <a:schemeClr val="bg1"/>
                </a:solidFill>
              </a:endParaRPr>
            </a:p>
          </p:txBody>
        </p:sp>
        <p:sp>
          <p:nvSpPr>
            <p:cNvPr id="2289" name="object 696"/>
            <p:cNvSpPr/>
            <p:nvPr/>
          </p:nvSpPr>
          <p:spPr>
            <a:xfrm>
              <a:off x="2591168"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90" name="object 697"/>
            <p:cNvSpPr/>
            <p:nvPr/>
          </p:nvSpPr>
          <p:spPr>
            <a:xfrm>
              <a:off x="2591270" y="5927576"/>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291" name="object 698"/>
            <p:cNvSpPr/>
            <p:nvPr/>
          </p:nvSpPr>
          <p:spPr>
            <a:xfrm>
              <a:off x="2591168"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92" name="object 699"/>
            <p:cNvSpPr/>
            <p:nvPr/>
          </p:nvSpPr>
          <p:spPr>
            <a:xfrm>
              <a:off x="2591270" y="5424155"/>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293" name="object 700"/>
            <p:cNvSpPr/>
            <p:nvPr/>
          </p:nvSpPr>
          <p:spPr>
            <a:xfrm>
              <a:off x="2591168"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94" name="object 701"/>
            <p:cNvSpPr/>
            <p:nvPr/>
          </p:nvSpPr>
          <p:spPr>
            <a:xfrm>
              <a:off x="2591270" y="4920734"/>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295" name="object 702"/>
            <p:cNvSpPr/>
            <p:nvPr/>
          </p:nvSpPr>
          <p:spPr>
            <a:xfrm>
              <a:off x="2591167"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96" name="object 703"/>
            <p:cNvSpPr/>
            <p:nvPr/>
          </p:nvSpPr>
          <p:spPr>
            <a:xfrm>
              <a:off x="2591270" y="4417313"/>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297" name="object 704"/>
            <p:cNvSpPr/>
            <p:nvPr/>
          </p:nvSpPr>
          <p:spPr>
            <a:xfrm>
              <a:off x="2591167"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298" name="object 705"/>
            <p:cNvSpPr/>
            <p:nvPr/>
          </p:nvSpPr>
          <p:spPr>
            <a:xfrm>
              <a:off x="2591269" y="3914097"/>
              <a:ext cx="0" cy="497205"/>
            </a:xfrm>
            <a:custGeom>
              <a:avLst/>
              <a:gdLst/>
              <a:ahLst/>
              <a:cxnLst/>
              <a:rect l="l" t="t" r="r" b="b"/>
              <a:pathLst>
                <a:path h="497204">
                  <a:moveTo>
                    <a:pt x="0" y="0"/>
                  </a:moveTo>
                  <a:lnTo>
                    <a:pt x="0" y="497082"/>
                  </a:lnTo>
                </a:path>
              </a:pathLst>
            </a:custGeom>
            <a:ln w="6335">
              <a:solidFill>
                <a:srgbClr val="D3D3D3"/>
              </a:solidFill>
            </a:ln>
          </p:spPr>
          <p:txBody>
            <a:bodyPr wrap="square" lIns="0" tIns="0" rIns="0" bIns="0" rtlCol="0"/>
            <a:lstStyle/>
            <a:p>
              <a:endParaRPr>
                <a:solidFill>
                  <a:schemeClr val="bg1"/>
                </a:solidFill>
              </a:endParaRPr>
            </a:p>
          </p:txBody>
        </p:sp>
        <p:sp>
          <p:nvSpPr>
            <p:cNvPr id="2299" name="object 706"/>
            <p:cNvSpPr/>
            <p:nvPr/>
          </p:nvSpPr>
          <p:spPr>
            <a:xfrm>
              <a:off x="2591167"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00" name="object 707"/>
            <p:cNvSpPr/>
            <p:nvPr/>
          </p:nvSpPr>
          <p:spPr>
            <a:xfrm>
              <a:off x="2591269" y="3410635"/>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301" name="object 708"/>
            <p:cNvSpPr/>
            <p:nvPr/>
          </p:nvSpPr>
          <p:spPr>
            <a:xfrm>
              <a:off x="2591167" y="291032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02" name="object 709"/>
            <p:cNvSpPr/>
            <p:nvPr/>
          </p:nvSpPr>
          <p:spPr>
            <a:xfrm>
              <a:off x="2591269" y="2907214"/>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303" name="object 710"/>
            <p:cNvSpPr/>
            <p:nvPr/>
          </p:nvSpPr>
          <p:spPr>
            <a:xfrm>
              <a:off x="2591167"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04" name="object 711"/>
            <p:cNvSpPr/>
            <p:nvPr/>
          </p:nvSpPr>
          <p:spPr>
            <a:xfrm>
              <a:off x="2591269" y="2403793"/>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305" name="object 712"/>
            <p:cNvSpPr/>
            <p:nvPr/>
          </p:nvSpPr>
          <p:spPr>
            <a:xfrm>
              <a:off x="2591167"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06" name="object 713"/>
            <p:cNvSpPr/>
            <p:nvPr/>
          </p:nvSpPr>
          <p:spPr>
            <a:xfrm>
              <a:off x="2591269" y="1900371"/>
              <a:ext cx="0" cy="497840"/>
            </a:xfrm>
            <a:custGeom>
              <a:avLst/>
              <a:gdLst/>
              <a:ahLst/>
              <a:cxnLst/>
              <a:rect l="l" t="t" r="r" b="b"/>
              <a:pathLst>
                <a:path h="497839">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307" name="object 714"/>
            <p:cNvSpPr/>
            <p:nvPr/>
          </p:nvSpPr>
          <p:spPr>
            <a:xfrm>
              <a:off x="2591167"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08" name="object 715"/>
            <p:cNvSpPr/>
            <p:nvPr/>
          </p:nvSpPr>
          <p:spPr>
            <a:xfrm>
              <a:off x="2591269" y="1397237"/>
              <a:ext cx="0" cy="497205"/>
            </a:xfrm>
            <a:custGeom>
              <a:avLst/>
              <a:gdLst/>
              <a:ahLst/>
              <a:cxnLst/>
              <a:rect l="l" t="t" r="r" b="b"/>
              <a:pathLst>
                <a:path h="497205">
                  <a:moveTo>
                    <a:pt x="0" y="0"/>
                  </a:moveTo>
                  <a:lnTo>
                    <a:pt x="0" y="497082"/>
                  </a:lnTo>
                </a:path>
              </a:pathLst>
            </a:custGeom>
            <a:ln w="6335">
              <a:solidFill>
                <a:srgbClr val="D3D3D3"/>
              </a:solidFill>
            </a:ln>
          </p:spPr>
          <p:txBody>
            <a:bodyPr wrap="square" lIns="0" tIns="0" rIns="0" bIns="0" rtlCol="0"/>
            <a:lstStyle/>
            <a:p>
              <a:endParaRPr>
                <a:solidFill>
                  <a:schemeClr val="bg1"/>
                </a:solidFill>
              </a:endParaRPr>
            </a:p>
          </p:txBody>
        </p:sp>
        <p:sp>
          <p:nvSpPr>
            <p:cNvPr id="2309" name="object 716"/>
            <p:cNvSpPr/>
            <p:nvPr/>
          </p:nvSpPr>
          <p:spPr>
            <a:xfrm>
              <a:off x="2591167"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10" name="object 717"/>
            <p:cNvSpPr/>
            <p:nvPr/>
          </p:nvSpPr>
          <p:spPr>
            <a:xfrm>
              <a:off x="2591269" y="893775"/>
              <a:ext cx="0" cy="497840"/>
            </a:xfrm>
            <a:custGeom>
              <a:avLst/>
              <a:gdLst/>
              <a:ahLst/>
              <a:cxnLst/>
              <a:rect l="l" t="t" r="r" b="b"/>
              <a:pathLst>
                <a:path h="497840">
                  <a:moveTo>
                    <a:pt x="0" y="0"/>
                  </a:moveTo>
                  <a:lnTo>
                    <a:pt x="0" y="497286"/>
                  </a:lnTo>
                </a:path>
              </a:pathLst>
            </a:custGeom>
            <a:ln w="6335">
              <a:solidFill>
                <a:srgbClr val="D3D3D3"/>
              </a:solidFill>
            </a:ln>
          </p:spPr>
          <p:txBody>
            <a:bodyPr wrap="square" lIns="0" tIns="0" rIns="0" bIns="0" rtlCol="0"/>
            <a:lstStyle/>
            <a:p>
              <a:endParaRPr>
                <a:solidFill>
                  <a:schemeClr val="bg1"/>
                </a:solidFill>
              </a:endParaRPr>
            </a:p>
          </p:txBody>
        </p:sp>
        <p:sp>
          <p:nvSpPr>
            <p:cNvPr id="2311" name="object 718"/>
            <p:cNvSpPr/>
            <p:nvPr/>
          </p:nvSpPr>
          <p:spPr>
            <a:xfrm>
              <a:off x="2695563"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12" name="object 719"/>
            <p:cNvSpPr/>
            <p:nvPr/>
          </p:nvSpPr>
          <p:spPr>
            <a:xfrm>
              <a:off x="2695604"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313" name="object 720"/>
            <p:cNvSpPr/>
            <p:nvPr/>
          </p:nvSpPr>
          <p:spPr>
            <a:xfrm>
              <a:off x="2695563"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14" name="object 721"/>
            <p:cNvSpPr/>
            <p:nvPr/>
          </p:nvSpPr>
          <p:spPr>
            <a:xfrm>
              <a:off x="2695604"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15" name="object 722"/>
            <p:cNvSpPr/>
            <p:nvPr/>
          </p:nvSpPr>
          <p:spPr>
            <a:xfrm>
              <a:off x="2695563"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16" name="object 723"/>
            <p:cNvSpPr/>
            <p:nvPr/>
          </p:nvSpPr>
          <p:spPr>
            <a:xfrm>
              <a:off x="2695604"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17" name="object 724"/>
            <p:cNvSpPr/>
            <p:nvPr/>
          </p:nvSpPr>
          <p:spPr>
            <a:xfrm>
              <a:off x="2695563"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18" name="object 725"/>
            <p:cNvSpPr/>
            <p:nvPr/>
          </p:nvSpPr>
          <p:spPr>
            <a:xfrm>
              <a:off x="2695604"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19" name="object 726"/>
            <p:cNvSpPr/>
            <p:nvPr/>
          </p:nvSpPr>
          <p:spPr>
            <a:xfrm>
              <a:off x="2695562"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20" name="object 727"/>
            <p:cNvSpPr/>
            <p:nvPr/>
          </p:nvSpPr>
          <p:spPr>
            <a:xfrm>
              <a:off x="2695603"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21" name="object 728"/>
            <p:cNvSpPr/>
            <p:nvPr/>
          </p:nvSpPr>
          <p:spPr>
            <a:xfrm>
              <a:off x="2695562"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22" name="object 729"/>
            <p:cNvSpPr/>
            <p:nvPr/>
          </p:nvSpPr>
          <p:spPr>
            <a:xfrm>
              <a:off x="2695603"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23" name="object 730"/>
            <p:cNvSpPr/>
            <p:nvPr/>
          </p:nvSpPr>
          <p:spPr>
            <a:xfrm>
              <a:off x="2695562"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24" name="object 731"/>
            <p:cNvSpPr/>
            <p:nvPr/>
          </p:nvSpPr>
          <p:spPr>
            <a:xfrm>
              <a:off x="2695603"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25" name="object 732"/>
            <p:cNvSpPr/>
            <p:nvPr/>
          </p:nvSpPr>
          <p:spPr>
            <a:xfrm>
              <a:off x="2695562"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26" name="object 733"/>
            <p:cNvSpPr/>
            <p:nvPr/>
          </p:nvSpPr>
          <p:spPr>
            <a:xfrm>
              <a:off x="2695603"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27" name="object 734"/>
            <p:cNvSpPr/>
            <p:nvPr/>
          </p:nvSpPr>
          <p:spPr>
            <a:xfrm>
              <a:off x="2695562"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28" name="object 735"/>
            <p:cNvSpPr/>
            <p:nvPr/>
          </p:nvSpPr>
          <p:spPr>
            <a:xfrm>
              <a:off x="2695603"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29" name="object 736"/>
            <p:cNvSpPr/>
            <p:nvPr/>
          </p:nvSpPr>
          <p:spPr>
            <a:xfrm>
              <a:off x="2695562"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30" name="object 737"/>
            <p:cNvSpPr/>
            <p:nvPr/>
          </p:nvSpPr>
          <p:spPr>
            <a:xfrm>
              <a:off x="2695603"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31" name="object 738"/>
            <p:cNvSpPr/>
            <p:nvPr/>
          </p:nvSpPr>
          <p:spPr>
            <a:xfrm>
              <a:off x="2695562"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32" name="object 739"/>
            <p:cNvSpPr/>
            <p:nvPr/>
          </p:nvSpPr>
          <p:spPr>
            <a:xfrm>
              <a:off x="2695603"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33" name="object 740"/>
            <p:cNvSpPr/>
            <p:nvPr/>
          </p:nvSpPr>
          <p:spPr>
            <a:xfrm>
              <a:off x="2695562"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34" name="object 741"/>
            <p:cNvSpPr/>
            <p:nvPr/>
          </p:nvSpPr>
          <p:spPr>
            <a:xfrm>
              <a:off x="2695603"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35" name="object 742"/>
            <p:cNvSpPr/>
            <p:nvPr/>
          </p:nvSpPr>
          <p:spPr>
            <a:xfrm>
              <a:off x="280004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36" name="object 743"/>
            <p:cNvSpPr/>
            <p:nvPr/>
          </p:nvSpPr>
          <p:spPr>
            <a:xfrm>
              <a:off x="2799999"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337" name="object 744"/>
            <p:cNvSpPr/>
            <p:nvPr/>
          </p:nvSpPr>
          <p:spPr>
            <a:xfrm>
              <a:off x="2800040"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38" name="object 745"/>
            <p:cNvSpPr/>
            <p:nvPr/>
          </p:nvSpPr>
          <p:spPr>
            <a:xfrm>
              <a:off x="279999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39" name="object 746"/>
            <p:cNvSpPr/>
            <p:nvPr/>
          </p:nvSpPr>
          <p:spPr>
            <a:xfrm>
              <a:off x="2800040"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40" name="object 747"/>
            <p:cNvSpPr/>
            <p:nvPr/>
          </p:nvSpPr>
          <p:spPr>
            <a:xfrm>
              <a:off x="279999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41" name="object 748"/>
            <p:cNvSpPr/>
            <p:nvPr/>
          </p:nvSpPr>
          <p:spPr>
            <a:xfrm>
              <a:off x="2800039"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42" name="object 749"/>
            <p:cNvSpPr/>
            <p:nvPr/>
          </p:nvSpPr>
          <p:spPr>
            <a:xfrm>
              <a:off x="279999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43" name="object 750"/>
            <p:cNvSpPr/>
            <p:nvPr/>
          </p:nvSpPr>
          <p:spPr>
            <a:xfrm>
              <a:off x="2800039"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44" name="object 751"/>
            <p:cNvSpPr/>
            <p:nvPr/>
          </p:nvSpPr>
          <p:spPr>
            <a:xfrm>
              <a:off x="279999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45" name="object 752"/>
            <p:cNvSpPr/>
            <p:nvPr/>
          </p:nvSpPr>
          <p:spPr>
            <a:xfrm>
              <a:off x="2800039"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46" name="object 753"/>
            <p:cNvSpPr/>
            <p:nvPr/>
          </p:nvSpPr>
          <p:spPr>
            <a:xfrm>
              <a:off x="2799999"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47" name="object 754"/>
            <p:cNvSpPr/>
            <p:nvPr/>
          </p:nvSpPr>
          <p:spPr>
            <a:xfrm>
              <a:off x="2800039"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48" name="object 755"/>
            <p:cNvSpPr/>
            <p:nvPr/>
          </p:nvSpPr>
          <p:spPr>
            <a:xfrm>
              <a:off x="2799999"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49" name="object 756"/>
            <p:cNvSpPr/>
            <p:nvPr/>
          </p:nvSpPr>
          <p:spPr>
            <a:xfrm>
              <a:off x="2800039"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50" name="object 757"/>
            <p:cNvSpPr/>
            <p:nvPr/>
          </p:nvSpPr>
          <p:spPr>
            <a:xfrm>
              <a:off x="2799999"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51" name="object 758"/>
            <p:cNvSpPr/>
            <p:nvPr/>
          </p:nvSpPr>
          <p:spPr>
            <a:xfrm>
              <a:off x="2800039"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52" name="object 759"/>
            <p:cNvSpPr/>
            <p:nvPr/>
          </p:nvSpPr>
          <p:spPr>
            <a:xfrm>
              <a:off x="2799999"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53" name="object 760"/>
            <p:cNvSpPr/>
            <p:nvPr/>
          </p:nvSpPr>
          <p:spPr>
            <a:xfrm>
              <a:off x="2800039"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54" name="object 761"/>
            <p:cNvSpPr/>
            <p:nvPr/>
          </p:nvSpPr>
          <p:spPr>
            <a:xfrm>
              <a:off x="2799998"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55" name="object 762"/>
            <p:cNvSpPr/>
            <p:nvPr/>
          </p:nvSpPr>
          <p:spPr>
            <a:xfrm>
              <a:off x="2800039"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56" name="object 763"/>
            <p:cNvSpPr/>
            <p:nvPr/>
          </p:nvSpPr>
          <p:spPr>
            <a:xfrm>
              <a:off x="2799998"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57" name="object 764"/>
            <p:cNvSpPr/>
            <p:nvPr/>
          </p:nvSpPr>
          <p:spPr>
            <a:xfrm>
              <a:off x="2800039"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58" name="object 765"/>
            <p:cNvSpPr/>
            <p:nvPr/>
          </p:nvSpPr>
          <p:spPr>
            <a:xfrm>
              <a:off x="2799998"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59" name="object 766"/>
            <p:cNvSpPr/>
            <p:nvPr/>
          </p:nvSpPr>
          <p:spPr>
            <a:xfrm>
              <a:off x="2904271"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60" name="object 767"/>
            <p:cNvSpPr/>
            <p:nvPr/>
          </p:nvSpPr>
          <p:spPr>
            <a:xfrm>
              <a:off x="2904231"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361" name="object 768"/>
            <p:cNvSpPr/>
            <p:nvPr/>
          </p:nvSpPr>
          <p:spPr>
            <a:xfrm>
              <a:off x="2904271"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62" name="object 769"/>
            <p:cNvSpPr/>
            <p:nvPr/>
          </p:nvSpPr>
          <p:spPr>
            <a:xfrm>
              <a:off x="290423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63" name="object 770"/>
            <p:cNvSpPr/>
            <p:nvPr/>
          </p:nvSpPr>
          <p:spPr>
            <a:xfrm>
              <a:off x="2904271"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64" name="object 771"/>
            <p:cNvSpPr/>
            <p:nvPr/>
          </p:nvSpPr>
          <p:spPr>
            <a:xfrm>
              <a:off x="2904230"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65" name="object 772"/>
            <p:cNvSpPr/>
            <p:nvPr/>
          </p:nvSpPr>
          <p:spPr>
            <a:xfrm>
              <a:off x="2904271"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66" name="object 773"/>
            <p:cNvSpPr/>
            <p:nvPr/>
          </p:nvSpPr>
          <p:spPr>
            <a:xfrm>
              <a:off x="290423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67" name="object 774"/>
            <p:cNvSpPr/>
            <p:nvPr/>
          </p:nvSpPr>
          <p:spPr>
            <a:xfrm>
              <a:off x="2904271"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68" name="object 775"/>
            <p:cNvSpPr/>
            <p:nvPr/>
          </p:nvSpPr>
          <p:spPr>
            <a:xfrm>
              <a:off x="290423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69" name="object 776"/>
            <p:cNvSpPr/>
            <p:nvPr/>
          </p:nvSpPr>
          <p:spPr>
            <a:xfrm>
              <a:off x="2904271"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70" name="object 777"/>
            <p:cNvSpPr/>
            <p:nvPr/>
          </p:nvSpPr>
          <p:spPr>
            <a:xfrm>
              <a:off x="2904230"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71" name="object 778"/>
            <p:cNvSpPr/>
            <p:nvPr/>
          </p:nvSpPr>
          <p:spPr>
            <a:xfrm>
              <a:off x="2904271"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72" name="object 779"/>
            <p:cNvSpPr/>
            <p:nvPr/>
          </p:nvSpPr>
          <p:spPr>
            <a:xfrm>
              <a:off x="2904230"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73" name="object 780"/>
            <p:cNvSpPr/>
            <p:nvPr/>
          </p:nvSpPr>
          <p:spPr>
            <a:xfrm>
              <a:off x="2904271"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74" name="object 781"/>
            <p:cNvSpPr/>
            <p:nvPr/>
          </p:nvSpPr>
          <p:spPr>
            <a:xfrm>
              <a:off x="2904230"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75" name="object 782"/>
            <p:cNvSpPr/>
            <p:nvPr/>
          </p:nvSpPr>
          <p:spPr>
            <a:xfrm>
              <a:off x="2904271"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76" name="object 783"/>
            <p:cNvSpPr/>
            <p:nvPr/>
          </p:nvSpPr>
          <p:spPr>
            <a:xfrm>
              <a:off x="2904230" y="240379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77" name="object 784"/>
            <p:cNvSpPr/>
            <p:nvPr/>
          </p:nvSpPr>
          <p:spPr>
            <a:xfrm>
              <a:off x="2904271"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78" name="object 785"/>
            <p:cNvSpPr/>
            <p:nvPr/>
          </p:nvSpPr>
          <p:spPr>
            <a:xfrm>
              <a:off x="2904230"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79" name="object 786"/>
            <p:cNvSpPr/>
            <p:nvPr/>
          </p:nvSpPr>
          <p:spPr>
            <a:xfrm>
              <a:off x="2904271"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80" name="object 787"/>
            <p:cNvSpPr/>
            <p:nvPr/>
          </p:nvSpPr>
          <p:spPr>
            <a:xfrm>
              <a:off x="2904230"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81" name="object 788"/>
            <p:cNvSpPr/>
            <p:nvPr/>
          </p:nvSpPr>
          <p:spPr>
            <a:xfrm>
              <a:off x="2904271"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82" name="object 789"/>
            <p:cNvSpPr/>
            <p:nvPr/>
          </p:nvSpPr>
          <p:spPr>
            <a:xfrm>
              <a:off x="2904230"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83" name="object 790"/>
            <p:cNvSpPr/>
            <p:nvPr/>
          </p:nvSpPr>
          <p:spPr>
            <a:xfrm>
              <a:off x="3008667"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84" name="object 791"/>
            <p:cNvSpPr/>
            <p:nvPr/>
          </p:nvSpPr>
          <p:spPr>
            <a:xfrm>
              <a:off x="3008708"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385" name="object 792"/>
            <p:cNvSpPr/>
            <p:nvPr/>
          </p:nvSpPr>
          <p:spPr>
            <a:xfrm>
              <a:off x="3008666"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86" name="object 793"/>
            <p:cNvSpPr/>
            <p:nvPr/>
          </p:nvSpPr>
          <p:spPr>
            <a:xfrm>
              <a:off x="3008707"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87" name="object 794"/>
            <p:cNvSpPr/>
            <p:nvPr/>
          </p:nvSpPr>
          <p:spPr>
            <a:xfrm>
              <a:off x="3008666"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88" name="object 795"/>
            <p:cNvSpPr/>
            <p:nvPr/>
          </p:nvSpPr>
          <p:spPr>
            <a:xfrm>
              <a:off x="3008707"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89" name="object 796"/>
            <p:cNvSpPr/>
            <p:nvPr/>
          </p:nvSpPr>
          <p:spPr>
            <a:xfrm>
              <a:off x="3008666"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90" name="object 797"/>
            <p:cNvSpPr/>
            <p:nvPr/>
          </p:nvSpPr>
          <p:spPr>
            <a:xfrm>
              <a:off x="3008707"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91" name="object 798"/>
            <p:cNvSpPr/>
            <p:nvPr/>
          </p:nvSpPr>
          <p:spPr>
            <a:xfrm>
              <a:off x="3008666"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92" name="object 799"/>
            <p:cNvSpPr/>
            <p:nvPr/>
          </p:nvSpPr>
          <p:spPr>
            <a:xfrm>
              <a:off x="3008707"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93" name="object 800"/>
            <p:cNvSpPr/>
            <p:nvPr/>
          </p:nvSpPr>
          <p:spPr>
            <a:xfrm>
              <a:off x="3008666"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94" name="object 801"/>
            <p:cNvSpPr/>
            <p:nvPr/>
          </p:nvSpPr>
          <p:spPr>
            <a:xfrm>
              <a:off x="3008707"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395" name="object 802"/>
            <p:cNvSpPr/>
            <p:nvPr/>
          </p:nvSpPr>
          <p:spPr>
            <a:xfrm>
              <a:off x="3008666"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96" name="object 803"/>
            <p:cNvSpPr/>
            <p:nvPr/>
          </p:nvSpPr>
          <p:spPr>
            <a:xfrm>
              <a:off x="3008707" y="341063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97" name="object 804"/>
            <p:cNvSpPr/>
            <p:nvPr/>
          </p:nvSpPr>
          <p:spPr>
            <a:xfrm>
              <a:off x="3008666"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398" name="object 805"/>
            <p:cNvSpPr/>
            <p:nvPr/>
          </p:nvSpPr>
          <p:spPr>
            <a:xfrm>
              <a:off x="3008707"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399" name="object 806"/>
            <p:cNvSpPr/>
            <p:nvPr/>
          </p:nvSpPr>
          <p:spPr>
            <a:xfrm>
              <a:off x="3008666"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00" name="object 807"/>
            <p:cNvSpPr/>
            <p:nvPr/>
          </p:nvSpPr>
          <p:spPr>
            <a:xfrm>
              <a:off x="3008707"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01" name="object 808"/>
            <p:cNvSpPr/>
            <p:nvPr/>
          </p:nvSpPr>
          <p:spPr>
            <a:xfrm>
              <a:off x="3008666"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02" name="object 809"/>
            <p:cNvSpPr/>
            <p:nvPr/>
          </p:nvSpPr>
          <p:spPr>
            <a:xfrm>
              <a:off x="3008707"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03" name="object 810"/>
            <p:cNvSpPr/>
            <p:nvPr/>
          </p:nvSpPr>
          <p:spPr>
            <a:xfrm>
              <a:off x="3008666"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04" name="object 811"/>
            <p:cNvSpPr/>
            <p:nvPr/>
          </p:nvSpPr>
          <p:spPr>
            <a:xfrm>
              <a:off x="3008707"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05" name="object 812"/>
            <p:cNvSpPr/>
            <p:nvPr/>
          </p:nvSpPr>
          <p:spPr>
            <a:xfrm>
              <a:off x="3008666"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06" name="object 813"/>
            <p:cNvSpPr/>
            <p:nvPr/>
          </p:nvSpPr>
          <p:spPr>
            <a:xfrm>
              <a:off x="3008707"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07" name="object 814"/>
            <p:cNvSpPr/>
            <p:nvPr/>
          </p:nvSpPr>
          <p:spPr>
            <a:xfrm>
              <a:off x="3112898"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08" name="object 815"/>
            <p:cNvSpPr/>
            <p:nvPr/>
          </p:nvSpPr>
          <p:spPr>
            <a:xfrm>
              <a:off x="3112939"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409" name="object 816"/>
            <p:cNvSpPr/>
            <p:nvPr/>
          </p:nvSpPr>
          <p:spPr>
            <a:xfrm>
              <a:off x="3112898"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10" name="object 817"/>
            <p:cNvSpPr/>
            <p:nvPr/>
          </p:nvSpPr>
          <p:spPr>
            <a:xfrm>
              <a:off x="311293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11" name="object 818"/>
            <p:cNvSpPr/>
            <p:nvPr/>
          </p:nvSpPr>
          <p:spPr>
            <a:xfrm>
              <a:off x="3112898"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12" name="object 819"/>
            <p:cNvSpPr/>
            <p:nvPr/>
          </p:nvSpPr>
          <p:spPr>
            <a:xfrm>
              <a:off x="311293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13" name="object 820"/>
            <p:cNvSpPr/>
            <p:nvPr/>
          </p:nvSpPr>
          <p:spPr>
            <a:xfrm>
              <a:off x="3112898" y="492376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14" name="object 821"/>
            <p:cNvSpPr/>
            <p:nvPr/>
          </p:nvSpPr>
          <p:spPr>
            <a:xfrm>
              <a:off x="311293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15" name="object 822"/>
            <p:cNvSpPr/>
            <p:nvPr/>
          </p:nvSpPr>
          <p:spPr>
            <a:xfrm>
              <a:off x="3112898"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16" name="object 823"/>
            <p:cNvSpPr/>
            <p:nvPr/>
          </p:nvSpPr>
          <p:spPr>
            <a:xfrm>
              <a:off x="311293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17" name="object 824"/>
            <p:cNvSpPr/>
            <p:nvPr/>
          </p:nvSpPr>
          <p:spPr>
            <a:xfrm>
              <a:off x="3112898"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18" name="object 825"/>
            <p:cNvSpPr/>
            <p:nvPr/>
          </p:nvSpPr>
          <p:spPr>
            <a:xfrm>
              <a:off x="3112939"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19" name="object 826"/>
            <p:cNvSpPr/>
            <p:nvPr/>
          </p:nvSpPr>
          <p:spPr>
            <a:xfrm>
              <a:off x="3112898"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20" name="object 827"/>
            <p:cNvSpPr/>
            <p:nvPr/>
          </p:nvSpPr>
          <p:spPr>
            <a:xfrm>
              <a:off x="3112939"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21" name="object 828"/>
            <p:cNvSpPr/>
            <p:nvPr/>
          </p:nvSpPr>
          <p:spPr>
            <a:xfrm>
              <a:off x="3112898"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22" name="object 829"/>
            <p:cNvSpPr/>
            <p:nvPr/>
          </p:nvSpPr>
          <p:spPr>
            <a:xfrm>
              <a:off x="3112939"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23" name="object 830"/>
            <p:cNvSpPr/>
            <p:nvPr/>
          </p:nvSpPr>
          <p:spPr>
            <a:xfrm>
              <a:off x="3112898"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24" name="object 831"/>
            <p:cNvSpPr/>
            <p:nvPr/>
          </p:nvSpPr>
          <p:spPr>
            <a:xfrm>
              <a:off x="3112939"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25" name="object 832"/>
            <p:cNvSpPr/>
            <p:nvPr/>
          </p:nvSpPr>
          <p:spPr>
            <a:xfrm>
              <a:off x="3112898"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26" name="object 833"/>
            <p:cNvSpPr/>
            <p:nvPr/>
          </p:nvSpPr>
          <p:spPr>
            <a:xfrm>
              <a:off x="311293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27" name="object 834"/>
            <p:cNvSpPr/>
            <p:nvPr/>
          </p:nvSpPr>
          <p:spPr>
            <a:xfrm>
              <a:off x="3112898"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28" name="object 835"/>
            <p:cNvSpPr/>
            <p:nvPr/>
          </p:nvSpPr>
          <p:spPr>
            <a:xfrm>
              <a:off x="3112939"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29" name="object 836"/>
            <p:cNvSpPr/>
            <p:nvPr/>
          </p:nvSpPr>
          <p:spPr>
            <a:xfrm>
              <a:off x="3112898"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30" name="object 837"/>
            <p:cNvSpPr/>
            <p:nvPr/>
          </p:nvSpPr>
          <p:spPr>
            <a:xfrm>
              <a:off x="3112939" y="893775"/>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31" name="object 838"/>
            <p:cNvSpPr/>
            <p:nvPr/>
          </p:nvSpPr>
          <p:spPr>
            <a:xfrm>
              <a:off x="3217375"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32" name="object 839"/>
            <p:cNvSpPr/>
            <p:nvPr/>
          </p:nvSpPr>
          <p:spPr>
            <a:xfrm>
              <a:off x="3217334"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433" name="object 840"/>
            <p:cNvSpPr/>
            <p:nvPr/>
          </p:nvSpPr>
          <p:spPr>
            <a:xfrm>
              <a:off x="3217375"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34" name="object 841"/>
            <p:cNvSpPr/>
            <p:nvPr/>
          </p:nvSpPr>
          <p:spPr>
            <a:xfrm>
              <a:off x="3217334"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35" name="object 842"/>
            <p:cNvSpPr/>
            <p:nvPr/>
          </p:nvSpPr>
          <p:spPr>
            <a:xfrm>
              <a:off x="3217375"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36" name="object 843"/>
            <p:cNvSpPr/>
            <p:nvPr/>
          </p:nvSpPr>
          <p:spPr>
            <a:xfrm>
              <a:off x="3217334"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37" name="object 844"/>
            <p:cNvSpPr/>
            <p:nvPr/>
          </p:nvSpPr>
          <p:spPr>
            <a:xfrm>
              <a:off x="3217375"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38" name="object 845"/>
            <p:cNvSpPr/>
            <p:nvPr/>
          </p:nvSpPr>
          <p:spPr>
            <a:xfrm>
              <a:off x="3217334"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39" name="object 846"/>
            <p:cNvSpPr/>
            <p:nvPr/>
          </p:nvSpPr>
          <p:spPr>
            <a:xfrm>
              <a:off x="3217375"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40" name="object 847"/>
            <p:cNvSpPr/>
            <p:nvPr/>
          </p:nvSpPr>
          <p:spPr>
            <a:xfrm>
              <a:off x="3217334"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41" name="object 848"/>
            <p:cNvSpPr/>
            <p:nvPr/>
          </p:nvSpPr>
          <p:spPr>
            <a:xfrm>
              <a:off x="3217375"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42" name="object 849"/>
            <p:cNvSpPr/>
            <p:nvPr/>
          </p:nvSpPr>
          <p:spPr>
            <a:xfrm>
              <a:off x="3217334"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43" name="object 850"/>
            <p:cNvSpPr/>
            <p:nvPr/>
          </p:nvSpPr>
          <p:spPr>
            <a:xfrm>
              <a:off x="3217375"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44" name="object 851"/>
            <p:cNvSpPr/>
            <p:nvPr/>
          </p:nvSpPr>
          <p:spPr>
            <a:xfrm>
              <a:off x="3217334"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45" name="object 852"/>
            <p:cNvSpPr/>
            <p:nvPr/>
          </p:nvSpPr>
          <p:spPr>
            <a:xfrm>
              <a:off x="3217375"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46" name="object 853"/>
            <p:cNvSpPr/>
            <p:nvPr/>
          </p:nvSpPr>
          <p:spPr>
            <a:xfrm>
              <a:off x="3217334"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47" name="object 854"/>
            <p:cNvSpPr/>
            <p:nvPr/>
          </p:nvSpPr>
          <p:spPr>
            <a:xfrm>
              <a:off x="3217375"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48" name="object 855"/>
            <p:cNvSpPr/>
            <p:nvPr/>
          </p:nvSpPr>
          <p:spPr>
            <a:xfrm>
              <a:off x="3217334"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49" name="object 856"/>
            <p:cNvSpPr/>
            <p:nvPr/>
          </p:nvSpPr>
          <p:spPr>
            <a:xfrm>
              <a:off x="3217375"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50" name="object 857"/>
            <p:cNvSpPr/>
            <p:nvPr/>
          </p:nvSpPr>
          <p:spPr>
            <a:xfrm>
              <a:off x="3217334"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51" name="object 858"/>
            <p:cNvSpPr/>
            <p:nvPr/>
          </p:nvSpPr>
          <p:spPr>
            <a:xfrm>
              <a:off x="3217375"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52" name="object 859"/>
            <p:cNvSpPr/>
            <p:nvPr/>
          </p:nvSpPr>
          <p:spPr>
            <a:xfrm>
              <a:off x="3217334"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53" name="object 860"/>
            <p:cNvSpPr/>
            <p:nvPr/>
          </p:nvSpPr>
          <p:spPr>
            <a:xfrm>
              <a:off x="3217375"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54" name="object 861"/>
            <p:cNvSpPr/>
            <p:nvPr/>
          </p:nvSpPr>
          <p:spPr>
            <a:xfrm>
              <a:off x="3217334"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55" name="object 862"/>
            <p:cNvSpPr/>
            <p:nvPr/>
          </p:nvSpPr>
          <p:spPr>
            <a:xfrm>
              <a:off x="332177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56" name="object 863"/>
            <p:cNvSpPr/>
            <p:nvPr/>
          </p:nvSpPr>
          <p:spPr>
            <a:xfrm>
              <a:off x="3321811"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457" name="object 864"/>
            <p:cNvSpPr/>
            <p:nvPr/>
          </p:nvSpPr>
          <p:spPr>
            <a:xfrm>
              <a:off x="3321770"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58" name="object 865"/>
            <p:cNvSpPr/>
            <p:nvPr/>
          </p:nvSpPr>
          <p:spPr>
            <a:xfrm>
              <a:off x="3321811"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59" name="object 866"/>
            <p:cNvSpPr/>
            <p:nvPr/>
          </p:nvSpPr>
          <p:spPr>
            <a:xfrm>
              <a:off x="3321770"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60" name="object 867"/>
            <p:cNvSpPr/>
            <p:nvPr/>
          </p:nvSpPr>
          <p:spPr>
            <a:xfrm>
              <a:off x="3321811"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61" name="object 868"/>
            <p:cNvSpPr/>
            <p:nvPr/>
          </p:nvSpPr>
          <p:spPr>
            <a:xfrm>
              <a:off x="3321770"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62" name="object 869"/>
            <p:cNvSpPr/>
            <p:nvPr/>
          </p:nvSpPr>
          <p:spPr>
            <a:xfrm>
              <a:off x="3321811"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63" name="object 870"/>
            <p:cNvSpPr/>
            <p:nvPr/>
          </p:nvSpPr>
          <p:spPr>
            <a:xfrm>
              <a:off x="332177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64" name="object 871"/>
            <p:cNvSpPr/>
            <p:nvPr/>
          </p:nvSpPr>
          <p:spPr>
            <a:xfrm>
              <a:off x="3321811"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65" name="object 872"/>
            <p:cNvSpPr/>
            <p:nvPr/>
          </p:nvSpPr>
          <p:spPr>
            <a:xfrm>
              <a:off x="3321770"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66" name="object 873"/>
            <p:cNvSpPr/>
            <p:nvPr/>
          </p:nvSpPr>
          <p:spPr>
            <a:xfrm>
              <a:off x="3321811" y="3914097"/>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67" name="object 874"/>
            <p:cNvSpPr/>
            <p:nvPr/>
          </p:nvSpPr>
          <p:spPr>
            <a:xfrm>
              <a:off x="3321770"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68" name="object 875"/>
            <p:cNvSpPr/>
            <p:nvPr/>
          </p:nvSpPr>
          <p:spPr>
            <a:xfrm>
              <a:off x="3321811"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69" name="object 876"/>
            <p:cNvSpPr/>
            <p:nvPr/>
          </p:nvSpPr>
          <p:spPr>
            <a:xfrm>
              <a:off x="3321770"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70" name="object 877"/>
            <p:cNvSpPr/>
            <p:nvPr/>
          </p:nvSpPr>
          <p:spPr>
            <a:xfrm>
              <a:off x="3321811" y="290721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71" name="object 878"/>
            <p:cNvSpPr/>
            <p:nvPr/>
          </p:nvSpPr>
          <p:spPr>
            <a:xfrm>
              <a:off x="3321770"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72" name="object 879"/>
            <p:cNvSpPr/>
            <p:nvPr/>
          </p:nvSpPr>
          <p:spPr>
            <a:xfrm>
              <a:off x="3321811"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73" name="object 880"/>
            <p:cNvSpPr/>
            <p:nvPr/>
          </p:nvSpPr>
          <p:spPr>
            <a:xfrm>
              <a:off x="3321770"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74" name="object 881"/>
            <p:cNvSpPr/>
            <p:nvPr/>
          </p:nvSpPr>
          <p:spPr>
            <a:xfrm>
              <a:off x="3321811"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75" name="object 882"/>
            <p:cNvSpPr/>
            <p:nvPr/>
          </p:nvSpPr>
          <p:spPr>
            <a:xfrm>
              <a:off x="3321770"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76" name="object 883"/>
            <p:cNvSpPr/>
            <p:nvPr/>
          </p:nvSpPr>
          <p:spPr>
            <a:xfrm>
              <a:off x="3321811" y="1397237"/>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477" name="object 884"/>
            <p:cNvSpPr/>
            <p:nvPr/>
          </p:nvSpPr>
          <p:spPr>
            <a:xfrm>
              <a:off x="3321770"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478" name="object 885"/>
            <p:cNvSpPr/>
            <p:nvPr/>
          </p:nvSpPr>
          <p:spPr>
            <a:xfrm>
              <a:off x="3321811"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479" name="object 886"/>
            <p:cNvSpPr/>
            <p:nvPr/>
          </p:nvSpPr>
          <p:spPr>
            <a:xfrm>
              <a:off x="700691" y="9337630"/>
              <a:ext cx="2719705" cy="0"/>
            </a:xfrm>
            <a:custGeom>
              <a:avLst/>
              <a:gdLst/>
              <a:ahLst/>
              <a:cxnLst/>
              <a:rect l="l" t="t" r="r" b="b"/>
              <a:pathLst>
                <a:path w="2719704">
                  <a:moveTo>
                    <a:pt x="0" y="0"/>
                  </a:moveTo>
                  <a:lnTo>
                    <a:pt x="2719179" y="0"/>
                  </a:lnTo>
                </a:path>
              </a:pathLst>
            </a:custGeom>
            <a:ln w="6131">
              <a:solidFill>
                <a:srgbClr val="D3D3D3"/>
              </a:solidFill>
            </a:ln>
          </p:spPr>
          <p:txBody>
            <a:bodyPr wrap="square" lIns="0" tIns="0" rIns="0" bIns="0" rtlCol="0"/>
            <a:lstStyle/>
            <a:p>
              <a:endParaRPr>
                <a:solidFill>
                  <a:schemeClr val="bg1"/>
                </a:solidFill>
              </a:endParaRPr>
            </a:p>
          </p:txBody>
        </p:sp>
        <p:sp>
          <p:nvSpPr>
            <p:cNvPr id="2480" name="object 887"/>
            <p:cNvSpPr/>
            <p:nvPr/>
          </p:nvSpPr>
          <p:spPr>
            <a:xfrm>
              <a:off x="697585" y="9337630"/>
              <a:ext cx="2725420" cy="0"/>
            </a:xfrm>
            <a:custGeom>
              <a:avLst/>
              <a:gdLst/>
              <a:ahLst/>
              <a:cxnLst/>
              <a:rect l="l" t="t" r="r" b="b"/>
              <a:pathLst>
                <a:path w="2725420">
                  <a:moveTo>
                    <a:pt x="0" y="0"/>
                  </a:moveTo>
                  <a:lnTo>
                    <a:pt x="2725392" y="0"/>
                  </a:lnTo>
                </a:path>
              </a:pathLst>
            </a:custGeom>
            <a:ln w="6134">
              <a:solidFill>
                <a:srgbClr val="D3D3D3"/>
              </a:solidFill>
            </a:ln>
          </p:spPr>
          <p:txBody>
            <a:bodyPr wrap="square" lIns="0" tIns="0" rIns="0" bIns="0" rtlCol="0"/>
            <a:lstStyle/>
            <a:p>
              <a:endParaRPr>
                <a:solidFill>
                  <a:schemeClr val="bg1"/>
                </a:solidFill>
              </a:endParaRPr>
            </a:p>
          </p:txBody>
        </p:sp>
        <p:sp>
          <p:nvSpPr>
            <p:cNvPr id="2481" name="object 888"/>
            <p:cNvSpPr/>
            <p:nvPr/>
          </p:nvSpPr>
          <p:spPr>
            <a:xfrm>
              <a:off x="3429109" y="7947149"/>
              <a:ext cx="0" cy="1393825"/>
            </a:xfrm>
            <a:custGeom>
              <a:avLst/>
              <a:gdLst/>
              <a:ahLst/>
              <a:cxnLst/>
              <a:rect l="l" t="t" r="r" b="b"/>
              <a:pathLst>
                <a:path h="1393825">
                  <a:moveTo>
                    <a:pt x="0" y="0"/>
                  </a:moveTo>
                  <a:lnTo>
                    <a:pt x="0" y="1393548"/>
                  </a:lnTo>
                </a:path>
              </a:pathLst>
            </a:custGeom>
            <a:ln w="12262">
              <a:solidFill>
                <a:srgbClr val="000000"/>
              </a:solidFill>
            </a:ln>
          </p:spPr>
          <p:txBody>
            <a:bodyPr wrap="square" lIns="0" tIns="0" rIns="0" bIns="0" rtlCol="0"/>
            <a:lstStyle/>
            <a:p>
              <a:endParaRPr>
                <a:solidFill>
                  <a:schemeClr val="bg1"/>
                </a:solidFill>
              </a:endParaRPr>
            </a:p>
          </p:txBody>
        </p:sp>
        <p:sp>
          <p:nvSpPr>
            <p:cNvPr id="2482" name="object 889"/>
            <p:cNvSpPr/>
            <p:nvPr/>
          </p:nvSpPr>
          <p:spPr>
            <a:xfrm>
              <a:off x="927712" y="7434568"/>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83" name="object 890"/>
            <p:cNvSpPr/>
            <p:nvPr/>
          </p:nvSpPr>
          <p:spPr>
            <a:xfrm>
              <a:off x="924687" y="7434527"/>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84" name="object 891"/>
            <p:cNvSpPr/>
            <p:nvPr/>
          </p:nvSpPr>
          <p:spPr>
            <a:xfrm>
              <a:off x="927712" y="6931147"/>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85" name="object 892"/>
            <p:cNvSpPr/>
            <p:nvPr/>
          </p:nvSpPr>
          <p:spPr>
            <a:xfrm>
              <a:off x="924687" y="6931106"/>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86" name="object 893"/>
            <p:cNvSpPr/>
            <p:nvPr/>
          </p:nvSpPr>
          <p:spPr>
            <a:xfrm>
              <a:off x="927712" y="6427889"/>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87" name="object 894"/>
            <p:cNvSpPr/>
            <p:nvPr/>
          </p:nvSpPr>
          <p:spPr>
            <a:xfrm>
              <a:off x="924687" y="6427930"/>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88" name="object 895"/>
            <p:cNvSpPr/>
            <p:nvPr/>
          </p:nvSpPr>
          <p:spPr>
            <a:xfrm>
              <a:off x="927712" y="5924468"/>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89" name="object 896"/>
            <p:cNvSpPr/>
            <p:nvPr/>
          </p:nvSpPr>
          <p:spPr>
            <a:xfrm>
              <a:off x="924687" y="5924509"/>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90" name="object 897"/>
            <p:cNvSpPr/>
            <p:nvPr/>
          </p:nvSpPr>
          <p:spPr>
            <a:xfrm>
              <a:off x="927712" y="5421047"/>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91" name="object 898"/>
            <p:cNvSpPr/>
            <p:nvPr/>
          </p:nvSpPr>
          <p:spPr>
            <a:xfrm>
              <a:off x="924687" y="5421088"/>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92" name="object 899"/>
            <p:cNvSpPr/>
            <p:nvPr/>
          </p:nvSpPr>
          <p:spPr>
            <a:xfrm>
              <a:off x="927712" y="4917626"/>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93" name="object 900"/>
            <p:cNvSpPr/>
            <p:nvPr/>
          </p:nvSpPr>
          <p:spPr>
            <a:xfrm>
              <a:off x="924687" y="4917667"/>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94" name="object 901"/>
            <p:cNvSpPr/>
            <p:nvPr/>
          </p:nvSpPr>
          <p:spPr>
            <a:xfrm>
              <a:off x="927712" y="4414205"/>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95" name="object 902"/>
            <p:cNvSpPr/>
            <p:nvPr/>
          </p:nvSpPr>
          <p:spPr>
            <a:xfrm>
              <a:off x="924687" y="4414246"/>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96" name="object 903"/>
            <p:cNvSpPr/>
            <p:nvPr/>
          </p:nvSpPr>
          <p:spPr>
            <a:xfrm>
              <a:off x="927712" y="3911029"/>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97" name="object 904"/>
            <p:cNvSpPr/>
            <p:nvPr/>
          </p:nvSpPr>
          <p:spPr>
            <a:xfrm>
              <a:off x="924687" y="3910989"/>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498" name="object 905"/>
            <p:cNvSpPr/>
            <p:nvPr/>
          </p:nvSpPr>
          <p:spPr>
            <a:xfrm>
              <a:off x="927712" y="3407608"/>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499" name="object 906"/>
            <p:cNvSpPr/>
            <p:nvPr/>
          </p:nvSpPr>
          <p:spPr>
            <a:xfrm>
              <a:off x="924687" y="3407567"/>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500" name="object 907"/>
            <p:cNvSpPr/>
            <p:nvPr/>
          </p:nvSpPr>
          <p:spPr>
            <a:xfrm>
              <a:off x="927711" y="2904187"/>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501" name="object 908"/>
            <p:cNvSpPr/>
            <p:nvPr/>
          </p:nvSpPr>
          <p:spPr>
            <a:xfrm>
              <a:off x="924687" y="2904146"/>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502" name="object 909"/>
            <p:cNvSpPr/>
            <p:nvPr/>
          </p:nvSpPr>
          <p:spPr>
            <a:xfrm>
              <a:off x="927711" y="2400766"/>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503" name="object 910"/>
            <p:cNvSpPr/>
            <p:nvPr/>
          </p:nvSpPr>
          <p:spPr>
            <a:xfrm>
              <a:off x="924687" y="2400725"/>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504" name="object 911"/>
            <p:cNvSpPr/>
            <p:nvPr/>
          </p:nvSpPr>
          <p:spPr>
            <a:xfrm>
              <a:off x="927711" y="1897345"/>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505" name="object 912"/>
            <p:cNvSpPr/>
            <p:nvPr/>
          </p:nvSpPr>
          <p:spPr>
            <a:xfrm>
              <a:off x="924687" y="1897386"/>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506" name="object 913"/>
            <p:cNvSpPr/>
            <p:nvPr/>
          </p:nvSpPr>
          <p:spPr>
            <a:xfrm>
              <a:off x="927711" y="1394088"/>
              <a:ext cx="2492375" cy="0"/>
            </a:xfrm>
            <a:custGeom>
              <a:avLst/>
              <a:gdLst/>
              <a:ahLst/>
              <a:cxnLst/>
              <a:rect l="l" t="t" r="r" b="b"/>
              <a:pathLst>
                <a:path w="2492375">
                  <a:moveTo>
                    <a:pt x="0" y="0"/>
                  </a:moveTo>
                  <a:lnTo>
                    <a:pt x="2492158" y="0"/>
                  </a:lnTo>
                </a:path>
              </a:pathLst>
            </a:custGeom>
            <a:ln w="6131">
              <a:solidFill>
                <a:srgbClr val="000000"/>
              </a:solidFill>
            </a:ln>
          </p:spPr>
          <p:txBody>
            <a:bodyPr wrap="square" lIns="0" tIns="0" rIns="0" bIns="0" rtlCol="0"/>
            <a:lstStyle/>
            <a:p>
              <a:endParaRPr>
                <a:solidFill>
                  <a:schemeClr val="bg1"/>
                </a:solidFill>
              </a:endParaRPr>
            </a:p>
          </p:txBody>
        </p:sp>
        <p:sp>
          <p:nvSpPr>
            <p:cNvPr id="2507" name="object 914"/>
            <p:cNvSpPr/>
            <p:nvPr/>
          </p:nvSpPr>
          <p:spPr>
            <a:xfrm>
              <a:off x="924687" y="1394129"/>
              <a:ext cx="2498725" cy="0"/>
            </a:xfrm>
            <a:custGeom>
              <a:avLst/>
              <a:gdLst/>
              <a:ahLst/>
              <a:cxnLst/>
              <a:rect l="l" t="t" r="r" b="b"/>
              <a:pathLst>
                <a:path w="2498725">
                  <a:moveTo>
                    <a:pt x="0" y="0"/>
                  </a:moveTo>
                  <a:lnTo>
                    <a:pt x="2498290" y="0"/>
                  </a:lnTo>
                </a:path>
              </a:pathLst>
            </a:custGeom>
            <a:ln w="6134">
              <a:solidFill>
                <a:srgbClr val="000000"/>
              </a:solidFill>
            </a:ln>
          </p:spPr>
          <p:txBody>
            <a:bodyPr wrap="square" lIns="0" tIns="0" rIns="0" bIns="0" rtlCol="0"/>
            <a:lstStyle/>
            <a:p>
              <a:endParaRPr>
                <a:solidFill>
                  <a:schemeClr val="bg1"/>
                </a:solidFill>
              </a:endParaRPr>
            </a:p>
          </p:txBody>
        </p:sp>
        <p:sp>
          <p:nvSpPr>
            <p:cNvPr id="2508" name="object 915"/>
            <p:cNvSpPr/>
            <p:nvPr/>
          </p:nvSpPr>
          <p:spPr>
            <a:xfrm>
              <a:off x="700691" y="890666"/>
              <a:ext cx="2719705" cy="0"/>
            </a:xfrm>
            <a:custGeom>
              <a:avLst/>
              <a:gdLst/>
              <a:ahLst/>
              <a:cxnLst/>
              <a:rect l="l" t="t" r="r" b="b"/>
              <a:pathLst>
                <a:path w="2719704">
                  <a:moveTo>
                    <a:pt x="0" y="0"/>
                  </a:moveTo>
                  <a:lnTo>
                    <a:pt x="2719179" y="0"/>
                  </a:lnTo>
                </a:path>
              </a:pathLst>
            </a:custGeom>
            <a:ln w="6131">
              <a:solidFill>
                <a:srgbClr val="000000"/>
              </a:solidFill>
            </a:ln>
          </p:spPr>
          <p:txBody>
            <a:bodyPr wrap="square" lIns="0" tIns="0" rIns="0" bIns="0" rtlCol="0"/>
            <a:lstStyle/>
            <a:p>
              <a:endParaRPr>
                <a:solidFill>
                  <a:schemeClr val="bg1"/>
                </a:solidFill>
              </a:endParaRPr>
            </a:p>
          </p:txBody>
        </p:sp>
        <p:sp>
          <p:nvSpPr>
            <p:cNvPr id="2509" name="object 916"/>
            <p:cNvSpPr/>
            <p:nvPr/>
          </p:nvSpPr>
          <p:spPr>
            <a:xfrm>
              <a:off x="697584" y="890708"/>
              <a:ext cx="2725420" cy="0"/>
            </a:xfrm>
            <a:custGeom>
              <a:avLst/>
              <a:gdLst/>
              <a:ahLst/>
              <a:cxnLst/>
              <a:rect l="l" t="t" r="r" b="b"/>
              <a:pathLst>
                <a:path w="2725420">
                  <a:moveTo>
                    <a:pt x="0" y="0"/>
                  </a:moveTo>
                  <a:lnTo>
                    <a:pt x="2725392" y="0"/>
                  </a:lnTo>
                </a:path>
              </a:pathLst>
            </a:custGeom>
            <a:ln w="6134">
              <a:solidFill>
                <a:srgbClr val="000000"/>
              </a:solidFill>
            </a:ln>
          </p:spPr>
          <p:txBody>
            <a:bodyPr wrap="square" lIns="0" tIns="0" rIns="0" bIns="0" rtlCol="0"/>
            <a:lstStyle/>
            <a:p>
              <a:endParaRPr>
                <a:solidFill>
                  <a:schemeClr val="bg1"/>
                </a:solidFill>
              </a:endParaRPr>
            </a:p>
          </p:txBody>
        </p:sp>
        <p:sp>
          <p:nvSpPr>
            <p:cNvPr id="2510" name="object 917"/>
            <p:cNvSpPr/>
            <p:nvPr/>
          </p:nvSpPr>
          <p:spPr>
            <a:xfrm>
              <a:off x="353661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11" name="object 918"/>
            <p:cNvSpPr/>
            <p:nvPr/>
          </p:nvSpPr>
          <p:spPr>
            <a:xfrm>
              <a:off x="3536569"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512" name="object 919"/>
            <p:cNvSpPr/>
            <p:nvPr/>
          </p:nvSpPr>
          <p:spPr>
            <a:xfrm>
              <a:off x="3536610"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13" name="object 920"/>
            <p:cNvSpPr/>
            <p:nvPr/>
          </p:nvSpPr>
          <p:spPr>
            <a:xfrm>
              <a:off x="353656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14" name="object 921"/>
            <p:cNvSpPr/>
            <p:nvPr/>
          </p:nvSpPr>
          <p:spPr>
            <a:xfrm>
              <a:off x="3536610"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15" name="object 922"/>
            <p:cNvSpPr/>
            <p:nvPr/>
          </p:nvSpPr>
          <p:spPr>
            <a:xfrm>
              <a:off x="353656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16" name="object 923"/>
            <p:cNvSpPr/>
            <p:nvPr/>
          </p:nvSpPr>
          <p:spPr>
            <a:xfrm>
              <a:off x="3536610"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17" name="object 924"/>
            <p:cNvSpPr/>
            <p:nvPr/>
          </p:nvSpPr>
          <p:spPr>
            <a:xfrm>
              <a:off x="353656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18" name="object 925"/>
            <p:cNvSpPr/>
            <p:nvPr/>
          </p:nvSpPr>
          <p:spPr>
            <a:xfrm>
              <a:off x="353661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19" name="object 926"/>
            <p:cNvSpPr/>
            <p:nvPr/>
          </p:nvSpPr>
          <p:spPr>
            <a:xfrm>
              <a:off x="353656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20" name="object 927"/>
            <p:cNvSpPr/>
            <p:nvPr/>
          </p:nvSpPr>
          <p:spPr>
            <a:xfrm>
              <a:off x="3536610"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21" name="object 928"/>
            <p:cNvSpPr/>
            <p:nvPr/>
          </p:nvSpPr>
          <p:spPr>
            <a:xfrm>
              <a:off x="3536569"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22" name="object 929"/>
            <p:cNvSpPr/>
            <p:nvPr/>
          </p:nvSpPr>
          <p:spPr>
            <a:xfrm>
              <a:off x="3536610"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23" name="object 930"/>
            <p:cNvSpPr/>
            <p:nvPr/>
          </p:nvSpPr>
          <p:spPr>
            <a:xfrm>
              <a:off x="3536569"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24" name="object 931"/>
            <p:cNvSpPr/>
            <p:nvPr/>
          </p:nvSpPr>
          <p:spPr>
            <a:xfrm>
              <a:off x="3536610"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25" name="object 932"/>
            <p:cNvSpPr/>
            <p:nvPr/>
          </p:nvSpPr>
          <p:spPr>
            <a:xfrm>
              <a:off x="3536569"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26" name="object 933"/>
            <p:cNvSpPr/>
            <p:nvPr/>
          </p:nvSpPr>
          <p:spPr>
            <a:xfrm>
              <a:off x="3536610"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27" name="object 934"/>
            <p:cNvSpPr/>
            <p:nvPr/>
          </p:nvSpPr>
          <p:spPr>
            <a:xfrm>
              <a:off x="3536569"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28" name="object 935"/>
            <p:cNvSpPr/>
            <p:nvPr/>
          </p:nvSpPr>
          <p:spPr>
            <a:xfrm>
              <a:off x="3536610"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29" name="object 936"/>
            <p:cNvSpPr/>
            <p:nvPr/>
          </p:nvSpPr>
          <p:spPr>
            <a:xfrm>
              <a:off x="353656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30" name="object 937"/>
            <p:cNvSpPr/>
            <p:nvPr/>
          </p:nvSpPr>
          <p:spPr>
            <a:xfrm>
              <a:off x="3536610"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31" name="object 938"/>
            <p:cNvSpPr/>
            <p:nvPr/>
          </p:nvSpPr>
          <p:spPr>
            <a:xfrm>
              <a:off x="3536569"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32" name="object 939"/>
            <p:cNvSpPr/>
            <p:nvPr/>
          </p:nvSpPr>
          <p:spPr>
            <a:xfrm>
              <a:off x="3536610"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33" name="object 940"/>
            <p:cNvSpPr/>
            <p:nvPr/>
          </p:nvSpPr>
          <p:spPr>
            <a:xfrm>
              <a:off x="3536569"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34" name="object 941"/>
            <p:cNvSpPr/>
            <p:nvPr/>
          </p:nvSpPr>
          <p:spPr>
            <a:xfrm>
              <a:off x="3640842"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35" name="object 942"/>
            <p:cNvSpPr/>
            <p:nvPr/>
          </p:nvSpPr>
          <p:spPr>
            <a:xfrm>
              <a:off x="3640801"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536" name="object 943"/>
            <p:cNvSpPr/>
            <p:nvPr/>
          </p:nvSpPr>
          <p:spPr>
            <a:xfrm>
              <a:off x="3640842"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37" name="object 944"/>
            <p:cNvSpPr/>
            <p:nvPr/>
          </p:nvSpPr>
          <p:spPr>
            <a:xfrm>
              <a:off x="3640801"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38" name="object 945"/>
            <p:cNvSpPr/>
            <p:nvPr/>
          </p:nvSpPr>
          <p:spPr>
            <a:xfrm>
              <a:off x="3640842"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39" name="object 946"/>
            <p:cNvSpPr/>
            <p:nvPr/>
          </p:nvSpPr>
          <p:spPr>
            <a:xfrm>
              <a:off x="3640801"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40" name="object 947"/>
            <p:cNvSpPr/>
            <p:nvPr/>
          </p:nvSpPr>
          <p:spPr>
            <a:xfrm>
              <a:off x="3640842"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41" name="object 948"/>
            <p:cNvSpPr/>
            <p:nvPr/>
          </p:nvSpPr>
          <p:spPr>
            <a:xfrm>
              <a:off x="3640801"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42" name="object 949"/>
            <p:cNvSpPr/>
            <p:nvPr/>
          </p:nvSpPr>
          <p:spPr>
            <a:xfrm>
              <a:off x="3640842"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43" name="object 950"/>
            <p:cNvSpPr/>
            <p:nvPr/>
          </p:nvSpPr>
          <p:spPr>
            <a:xfrm>
              <a:off x="3640801"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44" name="object 951"/>
            <p:cNvSpPr/>
            <p:nvPr/>
          </p:nvSpPr>
          <p:spPr>
            <a:xfrm>
              <a:off x="3640842"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45" name="object 952"/>
            <p:cNvSpPr/>
            <p:nvPr/>
          </p:nvSpPr>
          <p:spPr>
            <a:xfrm>
              <a:off x="3640801"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46" name="object 953"/>
            <p:cNvSpPr/>
            <p:nvPr/>
          </p:nvSpPr>
          <p:spPr>
            <a:xfrm>
              <a:off x="3640842" y="341374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47" name="object 954"/>
            <p:cNvSpPr/>
            <p:nvPr/>
          </p:nvSpPr>
          <p:spPr>
            <a:xfrm>
              <a:off x="3640801"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48" name="object 955"/>
            <p:cNvSpPr/>
            <p:nvPr/>
          </p:nvSpPr>
          <p:spPr>
            <a:xfrm>
              <a:off x="3640842"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49" name="object 956"/>
            <p:cNvSpPr/>
            <p:nvPr/>
          </p:nvSpPr>
          <p:spPr>
            <a:xfrm>
              <a:off x="3640801"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50" name="object 957"/>
            <p:cNvSpPr/>
            <p:nvPr/>
          </p:nvSpPr>
          <p:spPr>
            <a:xfrm>
              <a:off x="3640842"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51" name="object 958"/>
            <p:cNvSpPr/>
            <p:nvPr/>
          </p:nvSpPr>
          <p:spPr>
            <a:xfrm>
              <a:off x="3640801"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52" name="object 959"/>
            <p:cNvSpPr/>
            <p:nvPr/>
          </p:nvSpPr>
          <p:spPr>
            <a:xfrm>
              <a:off x="3640842"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53" name="object 960"/>
            <p:cNvSpPr/>
            <p:nvPr/>
          </p:nvSpPr>
          <p:spPr>
            <a:xfrm>
              <a:off x="3640801"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54" name="object 961"/>
            <p:cNvSpPr/>
            <p:nvPr/>
          </p:nvSpPr>
          <p:spPr>
            <a:xfrm>
              <a:off x="3640841"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55" name="object 962"/>
            <p:cNvSpPr/>
            <p:nvPr/>
          </p:nvSpPr>
          <p:spPr>
            <a:xfrm>
              <a:off x="3640801"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56" name="object 963"/>
            <p:cNvSpPr/>
            <p:nvPr/>
          </p:nvSpPr>
          <p:spPr>
            <a:xfrm>
              <a:off x="3640841"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57" name="object 964"/>
            <p:cNvSpPr/>
            <p:nvPr/>
          </p:nvSpPr>
          <p:spPr>
            <a:xfrm>
              <a:off x="3640801"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58" name="object 965"/>
            <p:cNvSpPr/>
            <p:nvPr/>
          </p:nvSpPr>
          <p:spPr>
            <a:xfrm>
              <a:off x="3745237"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59" name="object 966"/>
            <p:cNvSpPr/>
            <p:nvPr/>
          </p:nvSpPr>
          <p:spPr>
            <a:xfrm>
              <a:off x="3745278"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560" name="object 967"/>
            <p:cNvSpPr/>
            <p:nvPr/>
          </p:nvSpPr>
          <p:spPr>
            <a:xfrm>
              <a:off x="3745237"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61" name="object 968"/>
            <p:cNvSpPr/>
            <p:nvPr/>
          </p:nvSpPr>
          <p:spPr>
            <a:xfrm>
              <a:off x="3745278"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62" name="object 969"/>
            <p:cNvSpPr/>
            <p:nvPr/>
          </p:nvSpPr>
          <p:spPr>
            <a:xfrm>
              <a:off x="3745237"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63" name="object 970"/>
            <p:cNvSpPr/>
            <p:nvPr/>
          </p:nvSpPr>
          <p:spPr>
            <a:xfrm>
              <a:off x="3745278"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64" name="object 971"/>
            <p:cNvSpPr/>
            <p:nvPr/>
          </p:nvSpPr>
          <p:spPr>
            <a:xfrm>
              <a:off x="3745237"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65" name="object 972"/>
            <p:cNvSpPr/>
            <p:nvPr/>
          </p:nvSpPr>
          <p:spPr>
            <a:xfrm>
              <a:off x="3745278"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66" name="object 973"/>
            <p:cNvSpPr/>
            <p:nvPr/>
          </p:nvSpPr>
          <p:spPr>
            <a:xfrm>
              <a:off x="3745237"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67" name="object 974"/>
            <p:cNvSpPr/>
            <p:nvPr/>
          </p:nvSpPr>
          <p:spPr>
            <a:xfrm>
              <a:off x="3745278"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68" name="object 975"/>
            <p:cNvSpPr/>
            <p:nvPr/>
          </p:nvSpPr>
          <p:spPr>
            <a:xfrm>
              <a:off x="3745237"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69" name="object 976"/>
            <p:cNvSpPr/>
            <p:nvPr/>
          </p:nvSpPr>
          <p:spPr>
            <a:xfrm>
              <a:off x="3745277"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70" name="object 977"/>
            <p:cNvSpPr/>
            <p:nvPr/>
          </p:nvSpPr>
          <p:spPr>
            <a:xfrm>
              <a:off x="3745237"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71" name="object 978"/>
            <p:cNvSpPr/>
            <p:nvPr/>
          </p:nvSpPr>
          <p:spPr>
            <a:xfrm>
              <a:off x="3745277"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72" name="object 979"/>
            <p:cNvSpPr/>
            <p:nvPr/>
          </p:nvSpPr>
          <p:spPr>
            <a:xfrm>
              <a:off x="3745237"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73" name="object 980"/>
            <p:cNvSpPr/>
            <p:nvPr/>
          </p:nvSpPr>
          <p:spPr>
            <a:xfrm>
              <a:off x="3745277"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74" name="object 981"/>
            <p:cNvSpPr/>
            <p:nvPr/>
          </p:nvSpPr>
          <p:spPr>
            <a:xfrm>
              <a:off x="3745237"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75" name="object 982"/>
            <p:cNvSpPr/>
            <p:nvPr/>
          </p:nvSpPr>
          <p:spPr>
            <a:xfrm>
              <a:off x="3745277"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76" name="object 983"/>
            <p:cNvSpPr/>
            <p:nvPr/>
          </p:nvSpPr>
          <p:spPr>
            <a:xfrm>
              <a:off x="3745237"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77" name="object 984"/>
            <p:cNvSpPr/>
            <p:nvPr/>
          </p:nvSpPr>
          <p:spPr>
            <a:xfrm>
              <a:off x="3745277"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78" name="object 985"/>
            <p:cNvSpPr/>
            <p:nvPr/>
          </p:nvSpPr>
          <p:spPr>
            <a:xfrm>
              <a:off x="3745236"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79" name="object 986"/>
            <p:cNvSpPr/>
            <p:nvPr/>
          </p:nvSpPr>
          <p:spPr>
            <a:xfrm>
              <a:off x="3745277"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80" name="object 987"/>
            <p:cNvSpPr/>
            <p:nvPr/>
          </p:nvSpPr>
          <p:spPr>
            <a:xfrm>
              <a:off x="3745236"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81" name="object 988"/>
            <p:cNvSpPr/>
            <p:nvPr/>
          </p:nvSpPr>
          <p:spPr>
            <a:xfrm>
              <a:off x="3745277"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82" name="object 989"/>
            <p:cNvSpPr/>
            <p:nvPr/>
          </p:nvSpPr>
          <p:spPr>
            <a:xfrm>
              <a:off x="3849469"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83" name="object 990"/>
            <p:cNvSpPr/>
            <p:nvPr/>
          </p:nvSpPr>
          <p:spPr>
            <a:xfrm>
              <a:off x="3849510"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584" name="object 991"/>
            <p:cNvSpPr/>
            <p:nvPr/>
          </p:nvSpPr>
          <p:spPr>
            <a:xfrm>
              <a:off x="3849469" y="5930603"/>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85" name="object 992"/>
            <p:cNvSpPr/>
            <p:nvPr/>
          </p:nvSpPr>
          <p:spPr>
            <a:xfrm>
              <a:off x="384950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86" name="object 993"/>
            <p:cNvSpPr/>
            <p:nvPr/>
          </p:nvSpPr>
          <p:spPr>
            <a:xfrm>
              <a:off x="3849468"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87" name="object 994"/>
            <p:cNvSpPr/>
            <p:nvPr/>
          </p:nvSpPr>
          <p:spPr>
            <a:xfrm>
              <a:off x="384950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88" name="object 995"/>
            <p:cNvSpPr/>
            <p:nvPr/>
          </p:nvSpPr>
          <p:spPr>
            <a:xfrm>
              <a:off x="3849468"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89" name="object 996"/>
            <p:cNvSpPr/>
            <p:nvPr/>
          </p:nvSpPr>
          <p:spPr>
            <a:xfrm>
              <a:off x="384950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90" name="object 997"/>
            <p:cNvSpPr/>
            <p:nvPr/>
          </p:nvSpPr>
          <p:spPr>
            <a:xfrm>
              <a:off x="3849468"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91" name="object 998"/>
            <p:cNvSpPr/>
            <p:nvPr/>
          </p:nvSpPr>
          <p:spPr>
            <a:xfrm>
              <a:off x="384950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92" name="object 999"/>
            <p:cNvSpPr/>
            <p:nvPr/>
          </p:nvSpPr>
          <p:spPr>
            <a:xfrm>
              <a:off x="3849468"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93" name="object 1000"/>
            <p:cNvSpPr/>
            <p:nvPr/>
          </p:nvSpPr>
          <p:spPr>
            <a:xfrm>
              <a:off x="3849509"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594" name="object 1001"/>
            <p:cNvSpPr/>
            <p:nvPr/>
          </p:nvSpPr>
          <p:spPr>
            <a:xfrm>
              <a:off x="3849468"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95" name="object 1002"/>
            <p:cNvSpPr/>
            <p:nvPr/>
          </p:nvSpPr>
          <p:spPr>
            <a:xfrm>
              <a:off x="3849509"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96" name="object 1003"/>
            <p:cNvSpPr/>
            <p:nvPr/>
          </p:nvSpPr>
          <p:spPr>
            <a:xfrm>
              <a:off x="3849468"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97" name="object 1004"/>
            <p:cNvSpPr/>
            <p:nvPr/>
          </p:nvSpPr>
          <p:spPr>
            <a:xfrm>
              <a:off x="3849509"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598" name="object 1005"/>
            <p:cNvSpPr/>
            <p:nvPr/>
          </p:nvSpPr>
          <p:spPr>
            <a:xfrm>
              <a:off x="3849468"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599" name="object 1006"/>
            <p:cNvSpPr/>
            <p:nvPr/>
          </p:nvSpPr>
          <p:spPr>
            <a:xfrm>
              <a:off x="3849509"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00" name="object 1007"/>
            <p:cNvSpPr/>
            <p:nvPr/>
          </p:nvSpPr>
          <p:spPr>
            <a:xfrm>
              <a:off x="3849468"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01" name="object 1008"/>
            <p:cNvSpPr/>
            <p:nvPr/>
          </p:nvSpPr>
          <p:spPr>
            <a:xfrm>
              <a:off x="384950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02" name="object 1009"/>
            <p:cNvSpPr/>
            <p:nvPr/>
          </p:nvSpPr>
          <p:spPr>
            <a:xfrm>
              <a:off x="3849468"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03" name="object 1010"/>
            <p:cNvSpPr/>
            <p:nvPr/>
          </p:nvSpPr>
          <p:spPr>
            <a:xfrm>
              <a:off x="3849509"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04" name="object 1011"/>
            <p:cNvSpPr/>
            <p:nvPr/>
          </p:nvSpPr>
          <p:spPr>
            <a:xfrm>
              <a:off x="3849468"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05" name="object 1012"/>
            <p:cNvSpPr/>
            <p:nvPr/>
          </p:nvSpPr>
          <p:spPr>
            <a:xfrm>
              <a:off x="3849509"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06" name="object 1013"/>
            <p:cNvSpPr/>
            <p:nvPr/>
          </p:nvSpPr>
          <p:spPr>
            <a:xfrm>
              <a:off x="3953946"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07" name="object 1014"/>
            <p:cNvSpPr/>
            <p:nvPr/>
          </p:nvSpPr>
          <p:spPr>
            <a:xfrm>
              <a:off x="3953905"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608" name="object 1015"/>
            <p:cNvSpPr/>
            <p:nvPr/>
          </p:nvSpPr>
          <p:spPr>
            <a:xfrm>
              <a:off x="3953945"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09" name="object 1016"/>
            <p:cNvSpPr/>
            <p:nvPr/>
          </p:nvSpPr>
          <p:spPr>
            <a:xfrm>
              <a:off x="3953905"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10" name="object 1017"/>
            <p:cNvSpPr/>
            <p:nvPr/>
          </p:nvSpPr>
          <p:spPr>
            <a:xfrm>
              <a:off x="3953945"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11" name="object 1018"/>
            <p:cNvSpPr/>
            <p:nvPr/>
          </p:nvSpPr>
          <p:spPr>
            <a:xfrm>
              <a:off x="3953905"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12" name="object 1019"/>
            <p:cNvSpPr/>
            <p:nvPr/>
          </p:nvSpPr>
          <p:spPr>
            <a:xfrm>
              <a:off x="3953945"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13" name="object 1020"/>
            <p:cNvSpPr/>
            <p:nvPr/>
          </p:nvSpPr>
          <p:spPr>
            <a:xfrm>
              <a:off x="3953905"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14" name="object 1021"/>
            <p:cNvSpPr/>
            <p:nvPr/>
          </p:nvSpPr>
          <p:spPr>
            <a:xfrm>
              <a:off x="3953945"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15" name="object 1022"/>
            <p:cNvSpPr/>
            <p:nvPr/>
          </p:nvSpPr>
          <p:spPr>
            <a:xfrm>
              <a:off x="3953905"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16" name="object 1023"/>
            <p:cNvSpPr/>
            <p:nvPr/>
          </p:nvSpPr>
          <p:spPr>
            <a:xfrm>
              <a:off x="3953945"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17" name="object 1024"/>
            <p:cNvSpPr/>
            <p:nvPr/>
          </p:nvSpPr>
          <p:spPr>
            <a:xfrm>
              <a:off x="3953905"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18" name="object 1025"/>
            <p:cNvSpPr/>
            <p:nvPr/>
          </p:nvSpPr>
          <p:spPr>
            <a:xfrm>
              <a:off x="3953945"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19" name="object 1026"/>
            <p:cNvSpPr/>
            <p:nvPr/>
          </p:nvSpPr>
          <p:spPr>
            <a:xfrm>
              <a:off x="3953905"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20" name="object 1027"/>
            <p:cNvSpPr/>
            <p:nvPr/>
          </p:nvSpPr>
          <p:spPr>
            <a:xfrm>
              <a:off x="3953945"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21" name="object 1028"/>
            <p:cNvSpPr/>
            <p:nvPr/>
          </p:nvSpPr>
          <p:spPr>
            <a:xfrm>
              <a:off x="3953904"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22" name="object 1029"/>
            <p:cNvSpPr/>
            <p:nvPr/>
          </p:nvSpPr>
          <p:spPr>
            <a:xfrm>
              <a:off x="3953945"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23" name="object 1030"/>
            <p:cNvSpPr/>
            <p:nvPr/>
          </p:nvSpPr>
          <p:spPr>
            <a:xfrm>
              <a:off x="3953904"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24" name="object 1031"/>
            <p:cNvSpPr/>
            <p:nvPr/>
          </p:nvSpPr>
          <p:spPr>
            <a:xfrm>
              <a:off x="3953945"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25" name="object 1032"/>
            <p:cNvSpPr/>
            <p:nvPr/>
          </p:nvSpPr>
          <p:spPr>
            <a:xfrm>
              <a:off x="3953904"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26" name="object 1033"/>
            <p:cNvSpPr/>
            <p:nvPr/>
          </p:nvSpPr>
          <p:spPr>
            <a:xfrm>
              <a:off x="3953945"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27" name="object 1034"/>
            <p:cNvSpPr/>
            <p:nvPr/>
          </p:nvSpPr>
          <p:spPr>
            <a:xfrm>
              <a:off x="3953904"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28" name="object 1035"/>
            <p:cNvSpPr/>
            <p:nvPr/>
          </p:nvSpPr>
          <p:spPr>
            <a:xfrm>
              <a:off x="3953945"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29" name="object 1036"/>
            <p:cNvSpPr/>
            <p:nvPr/>
          </p:nvSpPr>
          <p:spPr>
            <a:xfrm>
              <a:off x="3953904"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30" name="object 1037"/>
            <p:cNvSpPr/>
            <p:nvPr/>
          </p:nvSpPr>
          <p:spPr>
            <a:xfrm>
              <a:off x="4058341"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31" name="object 1038"/>
            <p:cNvSpPr/>
            <p:nvPr/>
          </p:nvSpPr>
          <p:spPr>
            <a:xfrm>
              <a:off x="4058382"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632" name="object 1039"/>
            <p:cNvSpPr/>
            <p:nvPr/>
          </p:nvSpPr>
          <p:spPr>
            <a:xfrm>
              <a:off x="4058341"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33" name="object 1040"/>
            <p:cNvSpPr/>
            <p:nvPr/>
          </p:nvSpPr>
          <p:spPr>
            <a:xfrm>
              <a:off x="4058382"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34" name="object 1041"/>
            <p:cNvSpPr/>
            <p:nvPr/>
          </p:nvSpPr>
          <p:spPr>
            <a:xfrm>
              <a:off x="4058341"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35" name="object 1042"/>
            <p:cNvSpPr/>
            <p:nvPr/>
          </p:nvSpPr>
          <p:spPr>
            <a:xfrm>
              <a:off x="4058382"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36" name="object 1043"/>
            <p:cNvSpPr/>
            <p:nvPr/>
          </p:nvSpPr>
          <p:spPr>
            <a:xfrm>
              <a:off x="4058341"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37" name="object 1044"/>
            <p:cNvSpPr/>
            <p:nvPr/>
          </p:nvSpPr>
          <p:spPr>
            <a:xfrm>
              <a:off x="4058382"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38" name="object 1045"/>
            <p:cNvSpPr/>
            <p:nvPr/>
          </p:nvSpPr>
          <p:spPr>
            <a:xfrm>
              <a:off x="4058341"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39" name="object 1046"/>
            <p:cNvSpPr/>
            <p:nvPr/>
          </p:nvSpPr>
          <p:spPr>
            <a:xfrm>
              <a:off x="4058382"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40" name="object 1047"/>
            <p:cNvSpPr/>
            <p:nvPr/>
          </p:nvSpPr>
          <p:spPr>
            <a:xfrm>
              <a:off x="4058341"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41" name="object 1048"/>
            <p:cNvSpPr/>
            <p:nvPr/>
          </p:nvSpPr>
          <p:spPr>
            <a:xfrm>
              <a:off x="4058382"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42" name="object 1049"/>
            <p:cNvSpPr/>
            <p:nvPr/>
          </p:nvSpPr>
          <p:spPr>
            <a:xfrm>
              <a:off x="4058341"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43" name="object 1050"/>
            <p:cNvSpPr/>
            <p:nvPr/>
          </p:nvSpPr>
          <p:spPr>
            <a:xfrm>
              <a:off x="4058381"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44" name="object 1051"/>
            <p:cNvSpPr/>
            <p:nvPr/>
          </p:nvSpPr>
          <p:spPr>
            <a:xfrm>
              <a:off x="4058341"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45" name="object 1052"/>
            <p:cNvSpPr/>
            <p:nvPr/>
          </p:nvSpPr>
          <p:spPr>
            <a:xfrm>
              <a:off x="4058381"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46" name="object 1053"/>
            <p:cNvSpPr/>
            <p:nvPr/>
          </p:nvSpPr>
          <p:spPr>
            <a:xfrm>
              <a:off x="4058341"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47" name="object 1054"/>
            <p:cNvSpPr/>
            <p:nvPr/>
          </p:nvSpPr>
          <p:spPr>
            <a:xfrm>
              <a:off x="4058381"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48" name="object 1055"/>
            <p:cNvSpPr/>
            <p:nvPr/>
          </p:nvSpPr>
          <p:spPr>
            <a:xfrm>
              <a:off x="4058341"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49" name="object 1056"/>
            <p:cNvSpPr/>
            <p:nvPr/>
          </p:nvSpPr>
          <p:spPr>
            <a:xfrm>
              <a:off x="4058381"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50" name="object 1057"/>
            <p:cNvSpPr/>
            <p:nvPr/>
          </p:nvSpPr>
          <p:spPr>
            <a:xfrm>
              <a:off x="4058340"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51" name="object 1058"/>
            <p:cNvSpPr/>
            <p:nvPr/>
          </p:nvSpPr>
          <p:spPr>
            <a:xfrm>
              <a:off x="4058381"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52" name="object 1059"/>
            <p:cNvSpPr/>
            <p:nvPr/>
          </p:nvSpPr>
          <p:spPr>
            <a:xfrm>
              <a:off x="4058340"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53" name="object 1060"/>
            <p:cNvSpPr/>
            <p:nvPr/>
          </p:nvSpPr>
          <p:spPr>
            <a:xfrm>
              <a:off x="4058381"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54" name="object 1061"/>
            <p:cNvSpPr/>
            <p:nvPr/>
          </p:nvSpPr>
          <p:spPr>
            <a:xfrm>
              <a:off x="4162573"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55" name="object 1062"/>
            <p:cNvSpPr/>
            <p:nvPr/>
          </p:nvSpPr>
          <p:spPr>
            <a:xfrm>
              <a:off x="4162614"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656" name="object 1063"/>
            <p:cNvSpPr/>
            <p:nvPr/>
          </p:nvSpPr>
          <p:spPr>
            <a:xfrm>
              <a:off x="4162573"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57" name="object 1064"/>
            <p:cNvSpPr/>
            <p:nvPr/>
          </p:nvSpPr>
          <p:spPr>
            <a:xfrm>
              <a:off x="4162613"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58" name="object 1065"/>
            <p:cNvSpPr/>
            <p:nvPr/>
          </p:nvSpPr>
          <p:spPr>
            <a:xfrm>
              <a:off x="4162572"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59" name="object 1066"/>
            <p:cNvSpPr/>
            <p:nvPr/>
          </p:nvSpPr>
          <p:spPr>
            <a:xfrm>
              <a:off x="4162613"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60" name="object 1067"/>
            <p:cNvSpPr/>
            <p:nvPr/>
          </p:nvSpPr>
          <p:spPr>
            <a:xfrm>
              <a:off x="4162572"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61" name="object 1068"/>
            <p:cNvSpPr/>
            <p:nvPr/>
          </p:nvSpPr>
          <p:spPr>
            <a:xfrm>
              <a:off x="4162613"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62" name="object 1069"/>
            <p:cNvSpPr/>
            <p:nvPr/>
          </p:nvSpPr>
          <p:spPr>
            <a:xfrm>
              <a:off x="4162572"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63" name="object 1070"/>
            <p:cNvSpPr/>
            <p:nvPr/>
          </p:nvSpPr>
          <p:spPr>
            <a:xfrm>
              <a:off x="4162613"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64" name="object 1071"/>
            <p:cNvSpPr/>
            <p:nvPr/>
          </p:nvSpPr>
          <p:spPr>
            <a:xfrm>
              <a:off x="4162572"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65" name="object 1072"/>
            <p:cNvSpPr/>
            <p:nvPr/>
          </p:nvSpPr>
          <p:spPr>
            <a:xfrm>
              <a:off x="4162613"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66" name="object 1073"/>
            <p:cNvSpPr/>
            <p:nvPr/>
          </p:nvSpPr>
          <p:spPr>
            <a:xfrm>
              <a:off x="4162572"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67" name="object 1074"/>
            <p:cNvSpPr/>
            <p:nvPr/>
          </p:nvSpPr>
          <p:spPr>
            <a:xfrm>
              <a:off x="4162613"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68" name="object 1075"/>
            <p:cNvSpPr/>
            <p:nvPr/>
          </p:nvSpPr>
          <p:spPr>
            <a:xfrm>
              <a:off x="4162572"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69" name="object 1076"/>
            <p:cNvSpPr/>
            <p:nvPr/>
          </p:nvSpPr>
          <p:spPr>
            <a:xfrm>
              <a:off x="4162613"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70" name="object 1077"/>
            <p:cNvSpPr/>
            <p:nvPr/>
          </p:nvSpPr>
          <p:spPr>
            <a:xfrm>
              <a:off x="4162572"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71" name="object 1078"/>
            <p:cNvSpPr/>
            <p:nvPr/>
          </p:nvSpPr>
          <p:spPr>
            <a:xfrm>
              <a:off x="4162613"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72" name="object 1079"/>
            <p:cNvSpPr/>
            <p:nvPr/>
          </p:nvSpPr>
          <p:spPr>
            <a:xfrm>
              <a:off x="4162572"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73" name="object 1080"/>
            <p:cNvSpPr/>
            <p:nvPr/>
          </p:nvSpPr>
          <p:spPr>
            <a:xfrm>
              <a:off x="4162613"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74" name="object 1081"/>
            <p:cNvSpPr/>
            <p:nvPr/>
          </p:nvSpPr>
          <p:spPr>
            <a:xfrm>
              <a:off x="4162572"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75" name="object 1082"/>
            <p:cNvSpPr/>
            <p:nvPr/>
          </p:nvSpPr>
          <p:spPr>
            <a:xfrm>
              <a:off x="4162613"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76" name="object 1083"/>
            <p:cNvSpPr/>
            <p:nvPr/>
          </p:nvSpPr>
          <p:spPr>
            <a:xfrm>
              <a:off x="4162572"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77" name="object 1084"/>
            <p:cNvSpPr/>
            <p:nvPr/>
          </p:nvSpPr>
          <p:spPr>
            <a:xfrm>
              <a:off x="4162613"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78" name="object 1085"/>
            <p:cNvSpPr/>
            <p:nvPr/>
          </p:nvSpPr>
          <p:spPr>
            <a:xfrm>
              <a:off x="426705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79" name="object 1086"/>
            <p:cNvSpPr/>
            <p:nvPr/>
          </p:nvSpPr>
          <p:spPr>
            <a:xfrm>
              <a:off x="4267009"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680" name="object 1087"/>
            <p:cNvSpPr/>
            <p:nvPr/>
          </p:nvSpPr>
          <p:spPr>
            <a:xfrm>
              <a:off x="4267049"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81" name="object 1088"/>
            <p:cNvSpPr/>
            <p:nvPr/>
          </p:nvSpPr>
          <p:spPr>
            <a:xfrm>
              <a:off x="4267008"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82" name="object 1089"/>
            <p:cNvSpPr/>
            <p:nvPr/>
          </p:nvSpPr>
          <p:spPr>
            <a:xfrm>
              <a:off x="4267049"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83" name="object 1090"/>
            <p:cNvSpPr/>
            <p:nvPr/>
          </p:nvSpPr>
          <p:spPr>
            <a:xfrm>
              <a:off x="4267008"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84" name="object 1091"/>
            <p:cNvSpPr/>
            <p:nvPr/>
          </p:nvSpPr>
          <p:spPr>
            <a:xfrm>
              <a:off x="4267049"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85" name="object 1092"/>
            <p:cNvSpPr/>
            <p:nvPr/>
          </p:nvSpPr>
          <p:spPr>
            <a:xfrm>
              <a:off x="4267008"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86" name="object 1093"/>
            <p:cNvSpPr/>
            <p:nvPr/>
          </p:nvSpPr>
          <p:spPr>
            <a:xfrm>
              <a:off x="4267049"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87" name="object 1094"/>
            <p:cNvSpPr/>
            <p:nvPr/>
          </p:nvSpPr>
          <p:spPr>
            <a:xfrm>
              <a:off x="4267008"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88" name="object 1095"/>
            <p:cNvSpPr/>
            <p:nvPr/>
          </p:nvSpPr>
          <p:spPr>
            <a:xfrm>
              <a:off x="4267049"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89" name="object 1096"/>
            <p:cNvSpPr/>
            <p:nvPr/>
          </p:nvSpPr>
          <p:spPr>
            <a:xfrm>
              <a:off x="4267008"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690" name="object 1097"/>
            <p:cNvSpPr/>
            <p:nvPr/>
          </p:nvSpPr>
          <p:spPr>
            <a:xfrm>
              <a:off x="4267049"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91" name="object 1098"/>
            <p:cNvSpPr/>
            <p:nvPr/>
          </p:nvSpPr>
          <p:spPr>
            <a:xfrm>
              <a:off x="4267008"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92" name="object 1099"/>
            <p:cNvSpPr/>
            <p:nvPr/>
          </p:nvSpPr>
          <p:spPr>
            <a:xfrm>
              <a:off x="4267049"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93" name="object 1100"/>
            <p:cNvSpPr/>
            <p:nvPr/>
          </p:nvSpPr>
          <p:spPr>
            <a:xfrm>
              <a:off x="4267008"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94" name="object 1101"/>
            <p:cNvSpPr/>
            <p:nvPr/>
          </p:nvSpPr>
          <p:spPr>
            <a:xfrm>
              <a:off x="4267049"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95" name="object 1102"/>
            <p:cNvSpPr/>
            <p:nvPr/>
          </p:nvSpPr>
          <p:spPr>
            <a:xfrm>
              <a:off x="4267008"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96" name="object 1103"/>
            <p:cNvSpPr/>
            <p:nvPr/>
          </p:nvSpPr>
          <p:spPr>
            <a:xfrm>
              <a:off x="4267049"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97" name="object 1104"/>
            <p:cNvSpPr/>
            <p:nvPr/>
          </p:nvSpPr>
          <p:spPr>
            <a:xfrm>
              <a:off x="4267008"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698" name="object 1105"/>
            <p:cNvSpPr/>
            <p:nvPr/>
          </p:nvSpPr>
          <p:spPr>
            <a:xfrm>
              <a:off x="4267049"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699" name="object 1106"/>
            <p:cNvSpPr/>
            <p:nvPr/>
          </p:nvSpPr>
          <p:spPr>
            <a:xfrm>
              <a:off x="4267008"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00" name="object 1107"/>
            <p:cNvSpPr/>
            <p:nvPr/>
          </p:nvSpPr>
          <p:spPr>
            <a:xfrm>
              <a:off x="4267049"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01" name="object 1108"/>
            <p:cNvSpPr/>
            <p:nvPr/>
          </p:nvSpPr>
          <p:spPr>
            <a:xfrm>
              <a:off x="4267008"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02" name="object 1109"/>
            <p:cNvSpPr/>
            <p:nvPr/>
          </p:nvSpPr>
          <p:spPr>
            <a:xfrm>
              <a:off x="4371281"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03" name="object 1110"/>
            <p:cNvSpPr/>
            <p:nvPr/>
          </p:nvSpPr>
          <p:spPr>
            <a:xfrm>
              <a:off x="4371240"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704" name="object 1111"/>
            <p:cNvSpPr/>
            <p:nvPr/>
          </p:nvSpPr>
          <p:spPr>
            <a:xfrm>
              <a:off x="4371281"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05" name="object 1112"/>
            <p:cNvSpPr/>
            <p:nvPr/>
          </p:nvSpPr>
          <p:spPr>
            <a:xfrm>
              <a:off x="437124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06" name="object 1113"/>
            <p:cNvSpPr/>
            <p:nvPr/>
          </p:nvSpPr>
          <p:spPr>
            <a:xfrm>
              <a:off x="4371281"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07" name="object 1114"/>
            <p:cNvSpPr/>
            <p:nvPr/>
          </p:nvSpPr>
          <p:spPr>
            <a:xfrm>
              <a:off x="4371240"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08" name="object 1115"/>
            <p:cNvSpPr/>
            <p:nvPr/>
          </p:nvSpPr>
          <p:spPr>
            <a:xfrm>
              <a:off x="4371281"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09" name="object 1116"/>
            <p:cNvSpPr/>
            <p:nvPr/>
          </p:nvSpPr>
          <p:spPr>
            <a:xfrm>
              <a:off x="437124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10" name="object 1117"/>
            <p:cNvSpPr/>
            <p:nvPr/>
          </p:nvSpPr>
          <p:spPr>
            <a:xfrm>
              <a:off x="4371281"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11" name="object 1118"/>
            <p:cNvSpPr/>
            <p:nvPr/>
          </p:nvSpPr>
          <p:spPr>
            <a:xfrm>
              <a:off x="437124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12" name="object 1119"/>
            <p:cNvSpPr/>
            <p:nvPr/>
          </p:nvSpPr>
          <p:spPr>
            <a:xfrm>
              <a:off x="4371281"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13" name="object 1120"/>
            <p:cNvSpPr/>
            <p:nvPr/>
          </p:nvSpPr>
          <p:spPr>
            <a:xfrm>
              <a:off x="4371240"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14" name="object 1121"/>
            <p:cNvSpPr/>
            <p:nvPr/>
          </p:nvSpPr>
          <p:spPr>
            <a:xfrm>
              <a:off x="4371281"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15" name="object 1122"/>
            <p:cNvSpPr/>
            <p:nvPr/>
          </p:nvSpPr>
          <p:spPr>
            <a:xfrm>
              <a:off x="4371240"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16" name="object 1123"/>
            <p:cNvSpPr/>
            <p:nvPr/>
          </p:nvSpPr>
          <p:spPr>
            <a:xfrm>
              <a:off x="4371281"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17" name="object 1124"/>
            <p:cNvSpPr/>
            <p:nvPr/>
          </p:nvSpPr>
          <p:spPr>
            <a:xfrm>
              <a:off x="4371240"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18" name="object 1125"/>
            <p:cNvSpPr/>
            <p:nvPr/>
          </p:nvSpPr>
          <p:spPr>
            <a:xfrm>
              <a:off x="4371281"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19" name="object 1126"/>
            <p:cNvSpPr/>
            <p:nvPr/>
          </p:nvSpPr>
          <p:spPr>
            <a:xfrm>
              <a:off x="4371240"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20" name="object 1127"/>
            <p:cNvSpPr/>
            <p:nvPr/>
          </p:nvSpPr>
          <p:spPr>
            <a:xfrm>
              <a:off x="4371281"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21" name="object 1128"/>
            <p:cNvSpPr/>
            <p:nvPr/>
          </p:nvSpPr>
          <p:spPr>
            <a:xfrm>
              <a:off x="4371240"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22" name="object 1129"/>
            <p:cNvSpPr/>
            <p:nvPr/>
          </p:nvSpPr>
          <p:spPr>
            <a:xfrm>
              <a:off x="4371281"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23" name="object 1130"/>
            <p:cNvSpPr/>
            <p:nvPr/>
          </p:nvSpPr>
          <p:spPr>
            <a:xfrm>
              <a:off x="4371240"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24" name="object 1131"/>
            <p:cNvSpPr/>
            <p:nvPr/>
          </p:nvSpPr>
          <p:spPr>
            <a:xfrm>
              <a:off x="4371281"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25" name="object 1132"/>
            <p:cNvSpPr/>
            <p:nvPr/>
          </p:nvSpPr>
          <p:spPr>
            <a:xfrm>
              <a:off x="4371240"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26" name="object 1133"/>
            <p:cNvSpPr/>
            <p:nvPr/>
          </p:nvSpPr>
          <p:spPr>
            <a:xfrm>
              <a:off x="4475676"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27" name="object 1134"/>
            <p:cNvSpPr/>
            <p:nvPr/>
          </p:nvSpPr>
          <p:spPr>
            <a:xfrm>
              <a:off x="4475717"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728" name="object 1135"/>
            <p:cNvSpPr/>
            <p:nvPr/>
          </p:nvSpPr>
          <p:spPr>
            <a:xfrm>
              <a:off x="4475676"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29" name="object 1136"/>
            <p:cNvSpPr/>
            <p:nvPr/>
          </p:nvSpPr>
          <p:spPr>
            <a:xfrm>
              <a:off x="4475717"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30" name="object 1137"/>
            <p:cNvSpPr/>
            <p:nvPr/>
          </p:nvSpPr>
          <p:spPr>
            <a:xfrm>
              <a:off x="4475676"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31" name="object 1138"/>
            <p:cNvSpPr/>
            <p:nvPr/>
          </p:nvSpPr>
          <p:spPr>
            <a:xfrm>
              <a:off x="4475717"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32" name="object 1139"/>
            <p:cNvSpPr/>
            <p:nvPr/>
          </p:nvSpPr>
          <p:spPr>
            <a:xfrm>
              <a:off x="4475676"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33" name="object 1140"/>
            <p:cNvSpPr/>
            <p:nvPr/>
          </p:nvSpPr>
          <p:spPr>
            <a:xfrm>
              <a:off x="4475717"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34" name="object 1141"/>
            <p:cNvSpPr/>
            <p:nvPr/>
          </p:nvSpPr>
          <p:spPr>
            <a:xfrm>
              <a:off x="4475676"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35" name="object 1142"/>
            <p:cNvSpPr/>
            <p:nvPr/>
          </p:nvSpPr>
          <p:spPr>
            <a:xfrm>
              <a:off x="4475717"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36" name="object 1143"/>
            <p:cNvSpPr/>
            <p:nvPr/>
          </p:nvSpPr>
          <p:spPr>
            <a:xfrm>
              <a:off x="4475676"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37" name="object 1144"/>
            <p:cNvSpPr/>
            <p:nvPr/>
          </p:nvSpPr>
          <p:spPr>
            <a:xfrm>
              <a:off x="4475717"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38" name="object 1145"/>
            <p:cNvSpPr/>
            <p:nvPr/>
          </p:nvSpPr>
          <p:spPr>
            <a:xfrm>
              <a:off x="4475676"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39" name="object 1146"/>
            <p:cNvSpPr/>
            <p:nvPr/>
          </p:nvSpPr>
          <p:spPr>
            <a:xfrm>
              <a:off x="4475717"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40" name="object 1147"/>
            <p:cNvSpPr/>
            <p:nvPr/>
          </p:nvSpPr>
          <p:spPr>
            <a:xfrm>
              <a:off x="4475676"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41" name="object 1148"/>
            <p:cNvSpPr/>
            <p:nvPr/>
          </p:nvSpPr>
          <p:spPr>
            <a:xfrm>
              <a:off x="4475717"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42" name="object 1149"/>
            <p:cNvSpPr/>
            <p:nvPr/>
          </p:nvSpPr>
          <p:spPr>
            <a:xfrm>
              <a:off x="4475676"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43" name="object 1150"/>
            <p:cNvSpPr/>
            <p:nvPr/>
          </p:nvSpPr>
          <p:spPr>
            <a:xfrm>
              <a:off x="4475717"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44" name="object 1151"/>
            <p:cNvSpPr/>
            <p:nvPr/>
          </p:nvSpPr>
          <p:spPr>
            <a:xfrm>
              <a:off x="4475676"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45" name="object 1152"/>
            <p:cNvSpPr/>
            <p:nvPr/>
          </p:nvSpPr>
          <p:spPr>
            <a:xfrm>
              <a:off x="4475717"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46" name="object 1153"/>
            <p:cNvSpPr/>
            <p:nvPr/>
          </p:nvSpPr>
          <p:spPr>
            <a:xfrm>
              <a:off x="4475676"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47" name="object 1154"/>
            <p:cNvSpPr/>
            <p:nvPr/>
          </p:nvSpPr>
          <p:spPr>
            <a:xfrm>
              <a:off x="4475717"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48" name="object 1155"/>
            <p:cNvSpPr/>
            <p:nvPr/>
          </p:nvSpPr>
          <p:spPr>
            <a:xfrm>
              <a:off x="4475676"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49" name="object 1156"/>
            <p:cNvSpPr/>
            <p:nvPr/>
          </p:nvSpPr>
          <p:spPr>
            <a:xfrm>
              <a:off x="4475717"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50" name="object 1157"/>
            <p:cNvSpPr/>
            <p:nvPr/>
          </p:nvSpPr>
          <p:spPr>
            <a:xfrm>
              <a:off x="4579908"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51" name="object 1158"/>
            <p:cNvSpPr/>
            <p:nvPr/>
          </p:nvSpPr>
          <p:spPr>
            <a:xfrm>
              <a:off x="4579949"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752" name="object 1159"/>
            <p:cNvSpPr/>
            <p:nvPr/>
          </p:nvSpPr>
          <p:spPr>
            <a:xfrm>
              <a:off x="4579908"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53" name="object 1160"/>
            <p:cNvSpPr/>
            <p:nvPr/>
          </p:nvSpPr>
          <p:spPr>
            <a:xfrm>
              <a:off x="457994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54" name="object 1161"/>
            <p:cNvSpPr/>
            <p:nvPr/>
          </p:nvSpPr>
          <p:spPr>
            <a:xfrm>
              <a:off x="4579908"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55" name="object 1162"/>
            <p:cNvSpPr/>
            <p:nvPr/>
          </p:nvSpPr>
          <p:spPr>
            <a:xfrm>
              <a:off x="457994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56" name="object 1163"/>
            <p:cNvSpPr/>
            <p:nvPr/>
          </p:nvSpPr>
          <p:spPr>
            <a:xfrm>
              <a:off x="4579908"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57" name="object 1164"/>
            <p:cNvSpPr/>
            <p:nvPr/>
          </p:nvSpPr>
          <p:spPr>
            <a:xfrm>
              <a:off x="457994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58" name="object 1165"/>
            <p:cNvSpPr/>
            <p:nvPr/>
          </p:nvSpPr>
          <p:spPr>
            <a:xfrm>
              <a:off x="4579908"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59" name="object 1166"/>
            <p:cNvSpPr/>
            <p:nvPr/>
          </p:nvSpPr>
          <p:spPr>
            <a:xfrm>
              <a:off x="457994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60" name="object 1167"/>
            <p:cNvSpPr/>
            <p:nvPr/>
          </p:nvSpPr>
          <p:spPr>
            <a:xfrm>
              <a:off x="4579908"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61" name="object 1168"/>
            <p:cNvSpPr/>
            <p:nvPr/>
          </p:nvSpPr>
          <p:spPr>
            <a:xfrm>
              <a:off x="4579949"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62" name="object 1169"/>
            <p:cNvSpPr/>
            <p:nvPr/>
          </p:nvSpPr>
          <p:spPr>
            <a:xfrm>
              <a:off x="4579908"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63" name="object 1170"/>
            <p:cNvSpPr/>
            <p:nvPr/>
          </p:nvSpPr>
          <p:spPr>
            <a:xfrm>
              <a:off x="4579949"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64" name="object 1171"/>
            <p:cNvSpPr/>
            <p:nvPr/>
          </p:nvSpPr>
          <p:spPr>
            <a:xfrm>
              <a:off x="4579908"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65" name="object 1172"/>
            <p:cNvSpPr/>
            <p:nvPr/>
          </p:nvSpPr>
          <p:spPr>
            <a:xfrm>
              <a:off x="4579949"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66" name="object 1173"/>
            <p:cNvSpPr/>
            <p:nvPr/>
          </p:nvSpPr>
          <p:spPr>
            <a:xfrm>
              <a:off x="4579908"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67" name="object 1174"/>
            <p:cNvSpPr/>
            <p:nvPr/>
          </p:nvSpPr>
          <p:spPr>
            <a:xfrm>
              <a:off x="4579949"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68" name="object 1175"/>
            <p:cNvSpPr/>
            <p:nvPr/>
          </p:nvSpPr>
          <p:spPr>
            <a:xfrm>
              <a:off x="4579908"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69" name="object 1176"/>
            <p:cNvSpPr/>
            <p:nvPr/>
          </p:nvSpPr>
          <p:spPr>
            <a:xfrm>
              <a:off x="4579948"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70" name="object 1177"/>
            <p:cNvSpPr/>
            <p:nvPr/>
          </p:nvSpPr>
          <p:spPr>
            <a:xfrm>
              <a:off x="4579908"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71" name="object 1178"/>
            <p:cNvSpPr/>
            <p:nvPr/>
          </p:nvSpPr>
          <p:spPr>
            <a:xfrm>
              <a:off x="4579948"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72" name="object 1179"/>
            <p:cNvSpPr/>
            <p:nvPr/>
          </p:nvSpPr>
          <p:spPr>
            <a:xfrm>
              <a:off x="4579908"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73" name="object 1180"/>
            <p:cNvSpPr/>
            <p:nvPr/>
          </p:nvSpPr>
          <p:spPr>
            <a:xfrm>
              <a:off x="4579948"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74" name="object 1181"/>
            <p:cNvSpPr/>
            <p:nvPr/>
          </p:nvSpPr>
          <p:spPr>
            <a:xfrm>
              <a:off x="4684385"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75" name="object 1182"/>
            <p:cNvSpPr/>
            <p:nvPr/>
          </p:nvSpPr>
          <p:spPr>
            <a:xfrm>
              <a:off x="4684344"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776" name="object 1183"/>
            <p:cNvSpPr/>
            <p:nvPr/>
          </p:nvSpPr>
          <p:spPr>
            <a:xfrm>
              <a:off x="4684385"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77" name="object 1184"/>
            <p:cNvSpPr/>
            <p:nvPr/>
          </p:nvSpPr>
          <p:spPr>
            <a:xfrm>
              <a:off x="4684344"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78" name="object 1185"/>
            <p:cNvSpPr/>
            <p:nvPr/>
          </p:nvSpPr>
          <p:spPr>
            <a:xfrm>
              <a:off x="4684385"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79" name="object 1186"/>
            <p:cNvSpPr/>
            <p:nvPr/>
          </p:nvSpPr>
          <p:spPr>
            <a:xfrm>
              <a:off x="4684344"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80" name="object 1187"/>
            <p:cNvSpPr/>
            <p:nvPr/>
          </p:nvSpPr>
          <p:spPr>
            <a:xfrm>
              <a:off x="4684385"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81" name="object 1188"/>
            <p:cNvSpPr/>
            <p:nvPr/>
          </p:nvSpPr>
          <p:spPr>
            <a:xfrm>
              <a:off x="4684344"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82" name="object 1189"/>
            <p:cNvSpPr/>
            <p:nvPr/>
          </p:nvSpPr>
          <p:spPr>
            <a:xfrm>
              <a:off x="4684385"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83" name="object 1190"/>
            <p:cNvSpPr/>
            <p:nvPr/>
          </p:nvSpPr>
          <p:spPr>
            <a:xfrm>
              <a:off x="4684344"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84" name="object 1191"/>
            <p:cNvSpPr/>
            <p:nvPr/>
          </p:nvSpPr>
          <p:spPr>
            <a:xfrm>
              <a:off x="4684385"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85" name="object 1192"/>
            <p:cNvSpPr/>
            <p:nvPr/>
          </p:nvSpPr>
          <p:spPr>
            <a:xfrm>
              <a:off x="4684344"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86" name="object 1193"/>
            <p:cNvSpPr/>
            <p:nvPr/>
          </p:nvSpPr>
          <p:spPr>
            <a:xfrm>
              <a:off x="4684385"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87" name="object 1194"/>
            <p:cNvSpPr/>
            <p:nvPr/>
          </p:nvSpPr>
          <p:spPr>
            <a:xfrm>
              <a:off x="4684344"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88" name="object 1195"/>
            <p:cNvSpPr/>
            <p:nvPr/>
          </p:nvSpPr>
          <p:spPr>
            <a:xfrm>
              <a:off x="4684385"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89" name="object 1196"/>
            <p:cNvSpPr/>
            <p:nvPr/>
          </p:nvSpPr>
          <p:spPr>
            <a:xfrm>
              <a:off x="4684344"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90" name="object 1197"/>
            <p:cNvSpPr/>
            <p:nvPr/>
          </p:nvSpPr>
          <p:spPr>
            <a:xfrm>
              <a:off x="4684385"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91" name="object 1198"/>
            <p:cNvSpPr/>
            <p:nvPr/>
          </p:nvSpPr>
          <p:spPr>
            <a:xfrm>
              <a:off x="4684343"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92" name="object 1199"/>
            <p:cNvSpPr/>
            <p:nvPr/>
          </p:nvSpPr>
          <p:spPr>
            <a:xfrm>
              <a:off x="4684385"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93" name="object 1200"/>
            <p:cNvSpPr/>
            <p:nvPr/>
          </p:nvSpPr>
          <p:spPr>
            <a:xfrm>
              <a:off x="4684343"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94" name="object 1201"/>
            <p:cNvSpPr/>
            <p:nvPr/>
          </p:nvSpPr>
          <p:spPr>
            <a:xfrm>
              <a:off x="4684385"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95" name="object 1202"/>
            <p:cNvSpPr/>
            <p:nvPr/>
          </p:nvSpPr>
          <p:spPr>
            <a:xfrm>
              <a:off x="4684343"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796" name="object 1203"/>
            <p:cNvSpPr/>
            <p:nvPr/>
          </p:nvSpPr>
          <p:spPr>
            <a:xfrm>
              <a:off x="4684385"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97" name="object 1204"/>
            <p:cNvSpPr/>
            <p:nvPr/>
          </p:nvSpPr>
          <p:spPr>
            <a:xfrm>
              <a:off x="4684343"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798" name="object 1205"/>
            <p:cNvSpPr/>
            <p:nvPr/>
          </p:nvSpPr>
          <p:spPr>
            <a:xfrm>
              <a:off x="4788780"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799" name="object 1206"/>
            <p:cNvSpPr/>
            <p:nvPr/>
          </p:nvSpPr>
          <p:spPr>
            <a:xfrm>
              <a:off x="4788821"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800" name="object 1207"/>
            <p:cNvSpPr/>
            <p:nvPr/>
          </p:nvSpPr>
          <p:spPr>
            <a:xfrm>
              <a:off x="4788780"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01" name="object 1208"/>
            <p:cNvSpPr/>
            <p:nvPr/>
          </p:nvSpPr>
          <p:spPr>
            <a:xfrm>
              <a:off x="4788821"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02" name="object 1209"/>
            <p:cNvSpPr/>
            <p:nvPr/>
          </p:nvSpPr>
          <p:spPr>
            <a:xfrm>
              <a:off x="4788780"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03" name="object 1210"/>
            <p:cNvSpPr/>
            <p:nvPr/>
          </p:nvSpPr>
          <p:spPr>
            <a:xfrm>
              <a:off x="4788821"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04" name="object 1211"/>
            <p:cNvSpPr/>
            <p:nvPr/>
          </p:nvSpPr>
          <p:spPr>
            <a:xfrm>
              <a:off x="4788780"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05" name="object 1212"/>
            <p:cNvSpPr/>
            <p:nvPr/>
          </p:nvSpPr>
          <p:spPr>
            <a:xfrm>
              <a:off x="4788821"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06" name="object 1213"/>
            <p:cNvSpPr/>
            <p:nvPr/>
          </p:nvSpPr>
          <p:spPr>
            <a:xfrm>
              <a:off x="478878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07" name="object 1214"/>
            <p:cNvSpPr/>
            <p:nvPr/>
          </p:nvSpPr>
          <p:spPr>
            <a:xfrm>
              <a:off x="4788821"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08" name="object 1215"/>
            <p:cNvSpPr/>
            <p:nvPr/>
          </p:nvSpPr>
          <p:spPr>
            <a:xfrm>
              <a:off x="4788780"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09" name="object 1216"/>
            <p:cNvSpPr/>
            <p:nvPr/>
          </p:nvSpPr>
          <p:spPr>
            <a:xfrm>
              <a:off x="4788821"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810" name="object 1217"/>
            <p:cNvSpPr/>
            <p:nvPr/>
          </p:nvSpPr>
          <p:spPr>
            <a:xfrm>
              <a:off x="4788780"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11" name="object 1218"/>
            <p:cNvSpPr/>
            <p:nvPr/>
          </p:nvSpPr>
          <p:spPr>
            <a:xfrm>
              <a:off x="4788821"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12" name="object 1219"/>
            <p:cNvSpPr/>
            <p:nvPr/>
          </p:nvSpPr>
          <p:spPr>
            <a:xfrm>
              <a:off x="4788780"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13" name="object 1220"/>
            <p:cNvSpPr/>
            <p:nvPr/>
          </p:nvSpPr>
          <p:spPr>
            <a:xfrm>
              <a:off x="4788821"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14" name="object 1221"/>
            <p:cNvSpPr/>
            <p:nvPr/>
          </p:nvSpPr>
          <p:spPr>
            <a:xfrm>
              <a:off x="4788780"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15" name="object 1222"/>
            <p:cNvSpPr/>
            <p:nvPr/>
          </p:nvSpPr>
          <p:spPr>
            <a:xfrm>
              <a:off x="4788820"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16" name="object 1223"/>
            <p:cNvSpPr/>
            <p:nvPr/>
          </p:nvSpPr>
          <p:spPr>
            <a:xfrm>
              <a:off x="4788780"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17" name="object 1224"/>
            <p:cNvSpPr/>
            <p:nvPr/>
          </p:nvSpPr>
          <p:spPr>
            <a:xfrm>
              <a:off x="4788820"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18" name="object 1225"/>
            <p:cNvSpPr/>
            <p:nvPr/>
          </p:nvSpPr>
          <p:spPr>
            <a:xfrm>
              <a:off x="4788780"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19" name="object 1226"/>
            <p:cNvSpPr/>
            <p:nvPr/>
          </p:nvSpPr>
          <p:spPr>
            <a:xfrm>
              <a:off x="4788820"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820" name="object 1227"/>
            <p:cNvSpPr/>
            <p:nvPr/>
          </p:nvSpPr>
          <p:spPr>
            <a:xfrm>
              <a:off x="4788780"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21" name="object 1228"/>
            <p:cNvSpPr/>
            <p:nvPr/>
          </p:nvSpPr>
          <p:spPr>
            <a:xfrm>
              <a:off x="4788820"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22" name="object 1229"/>
            <p:cNvSpPr/>
            <p:nvPr/>
          </p:nvSpPr>
          <p:spPr>
            <a:xfrm>
              <a:off x="4893012"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23" name="object 1230"/>
            <p:cNvSpPr/>
            <p:nvPr/>
          </p:nvSpPr>
          <p:spPr>
            <a:xfrm>
              <a:off x="4893053"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824" name="object 1231"/>
            <p:cNvSpPr/>
            <p:nvPr/>
          </p:nvSpPr>
          <p:spPr>
            <a:xfrm>
              <a:off x="4893012"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25" name="object 1232"/>
            <p:cNvSpPr/>
            <p:nvPr/>
          </p:nvSpPr>
          <p:spPr>
            <a:xfrm>
              <a:off x="4893052"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26" name="object 1233"/>
            <p:cNvSpPr/>
            <p:nvPr/>
          </p:nvSpPr>
          <p:spPr>
            <a:xfrm>
              <a:off x="4893012"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27" name="object 1234"/>
            <p:cNvSpPr/>
            <p:nvPr/>
          </p:nvSpPr>
          <p:spPr>
            <a:xfrm>
              <a:off x="4893052"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28" name="object 1235"/>
            <p:cNvSpPr/>
            <p:nvPr/>
          </p:nvSpPr>
          <p:spPr>
            <a:xfrm>
              <a:off x="4893012"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29" name="object 1236"/>
            <p:cNvSpPr/>
            <p:nvPr/>
          </p:nvSpPr>
          <p:spPr>
            <a:xfrm>
              <a:off x="4893052"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30" name="object 1237"/>
            <p:cNvSpPr/>
            <p:nvPr/>
          </p:nvSpPr>
          <p:spPr>
            <a:xfrm>
              <a:off x="4893011"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31" name="object 1238"/>
            <p:cNvSpPr/>
            <p:nvPr/>
          </p:nvSpPr>
          <p:spPr>
            <a:xfrm>
              <a:off x="4893052"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32" name="object 1239"/>
            <p:cNvSpPr/>
            <p:nvPr/>
          </p:nvSpPr>
          <p:spPr>
            <a:xfrm>
              <a:off x="4893011"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33" name="object 1240"/>
            <p:cNvSpPr/>
            <p:nvPr/>
          </p:nvSpPr>
          <p:spPr>
            <a:xfrm>
              <a:off x="4893052"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834" name="object 1241"/>
            <p:cNvSpPr/>
            <p:nvPr/>
          </p:nvSpPr>
          <p:spPr>
            <a:xfrm>
              <a:off x="4893011"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35" name="object 1242"/>
            <p:cNvSpPr/>
            <p:nvPr/>
          </p:nvSpPr>
          <p:spPr>
            <a:xfrm>
              <a:off x="4893052"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36" name="object 1243"/>
            <p:cNvSpPr/>
            <p:nvPr/>
          </p:nvSpPr>
          <p:spPr>
            <a:xfrm>
              <a:off x="4893011"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37" name="object 1244"/>
            <p:cNvSpPr/>
            <p:nvPr/>
          </p:nvSpPr>
          <p:spPr>
            <a:xfrm>
              <a:off x="4893052"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38" name="object 1245"/>
            <p:cNvSpPr/>
            <p:nvPr/>
          </p:nvSpPr>
          <p:spPr>
            <a:xfrm>
              <a:off x="4893011"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39" name="object 1246"/>
            <p:cNvSpPr/>
            <p:nvPr/>
          </p:nvSpPr>
          <p:spPr>
            <a:xfrm>
              <a:off x="4893052"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40" name="object 1247"/>
            <p:cNvSpPr/>
            <p:nvPr/>
          </p:nvSpPr>
          <p:spPr>
            <a:xfrm>
              <a:off x="4893011"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41" name="object 1248"/>
            <p:cNvSpPr/>
            <p:nvPr/>
          </p:nvSpPr>
          <p:spPr>
            <a:xfrm>
              <a:off x="4893052"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42" name="object 1249"/>
            <p:cNvSpPr/>
            <p:nvPr/>
          </p:nvSpPr>
          <p:spPr>
            <a:xfrm>
              <a:off x="4893011"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43" name="object 1250"/>
            <p:cNvSpPr/>
            <p:nvPr/>
          </p:nvSpPr>
          <p:spPr>
            <a:xfrm>
              <a:off x="4893052"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844" name="object 1251"/>
            <p:cNvSpPr/>
            <p:nvPr/>
          </p:nvSpPr>
          <p:spPr>
            <a:xfrm>
              <a:off x="4893011"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45" name="object 1252"/>
            <p:cNvSpPr/>
            <p:nvPr/>
          </p:nvSpPr>
          <p:spPr>
            <a:xfrm>
              <a:off x="4893052"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46" name="object 1253"/>
            <p:cNvSpPr/>
            <p:nvPr/>
          </p:nvSpPr>
          <p:spPr>
            <a:xfrm>
              <a:off x="4997489" y="7950258"/>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47" name="object 1254"/>
            <p:cNvSpPr/>
            <p:nvPr/>
          </p:nvSpPr>
          <p:spPr>
            <a:xfrm>
              <a:off x="4997448"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848" name="object 1255"/>
            <p:cNvSpPr/>
            <p:nvPr/>
          </p:nvSpPr>
          <p:spPr>
            <a:xfrm>
              <a:off x="4997489"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49" name="object 1256"/>
            <p:cNvSpPr/>
            <p:nvPr/>
          </p:nvSpPr>
          <p:spPr>
            <a:xfrm>
              <a:off x="4997448"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50" name="object 1257"/>
            <p:cNvSpPr/>
            <p:nvPr/>
          </p:nvSpPr>
          <p:spPr>
            <a:xfrm>
              <a:off x="4997489"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51" name="object 1258"/>
            <p:cNvSpPr/>
            <p:nvPr/>
          </p:nvSpPr>
          <p:spPr>
            <a:xfrm>
              <a:off x="4997448"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52" name="object 1259"/>
            <p:cNvSpPr/>
            <p:nvPr/>
          </p:nvSpPr>
          <p:spPr>
            <a:xfrm>
              <a:off x="4997488"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53" name="object 1260"/>
            <p:cNvSpPr/>
            <p:nvPr/>
          </p:nvSpPr>
          <p:spPr>
            <a:xfrm>
              <a:off x="4997448"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54" name="object 1261"/>
            <p:cNvSpPr/>
            <p:nvPr/>
          </p:nvSpPr>
          <p:spPr>
            <a:xfrm>
              <a:off x="4997488"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55" name="object 1262"/>
            <p:cNvSpPr/>
            <p:nvPr/>
          </p:nvSpPr>
          <p:spPr>
            <a:xfrm>
              <a:off x="4997448"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56" name="object 1263"/>
            <p:cNvSpPr/>
            <p:nvPr/>
          </p:nvSpPr>
          <p:spPr>
            <a:xfrm>
              <a:off x="4997488"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57" name="object 1264"/>
            <p:cNvSpPr/>
            <p:nvPr/>
          </p:nvSpPr>
          <p:spPr>
            <a:xfrm>
              <a:off x="4997448"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858" name="object 1265"/>
            <p:cNvSpPr/>
            <p:nvPr/>
          </p:nvSpPr>
          <p:spPr>
            <a:xfrm>
              <a:off x="4997488"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59" name="object 1266"/>
            <p:cNvSpPr/>
            <p:nvPr/>
          </p:nvSpPr>
          <p:spPr>
            <a:xfrm>
              <a:off x="4997448"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60" name="object 1267"/>
            <p:cNvSpPr/>
            <p:nvPr/>
          </p:nvSpPr>
          <p:spPr>
            <a:xfrm>
              <a:off x="4997488"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61" name="object 1268"/>
            <p:cNvSpPr/>
            <p:nvPr/>
          </p:nvSpPr>
          <p:spPr>
            <a:xfrm>
              <a:off x="4997448"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62" name="object 1269"/>
            <p:cNvSpPr/>
            <p:nvPr/>
          </p:nvSpPr>
          <p:spPr>
            <a:xfrm>
              <a:off x="4997488"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63" name="object 1270"/>
            <p:cNvSpPr/>
            <p:nvPr/>
          </p:nvSpPr>
          <p:spPr>
            <a:xfrm>
              <a:off x="4997448"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64" name="object 1271"/>
            <p:cNvSpPr/>
            <p:nvPr/>
          </p:nvSpPr>
          <p:spPr>
            <a:xfrm>
              <a:off x="4997488"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65" name="object 1272"/>
            <p:cNvSpPr/>
            <p:nvPr/>
          </p:nvSpPr>
          <p:spPr>
            <a:xfrm>
              <a:off x="4997447"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66" name="object 1273"/>
            <p:cNvSpPr/>
            <p:nvPr/>
          </p:nvSpPr>
          <p:spPr>
            <a:xfrm>
              <a:off x="4997488"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67" name="object 1274"/>
            <p:cNvSpPr/>
            <p:nvPr/>
          </p:nvSpPr>
          <p:spPr>
            <a:xfrm>
              <a:off x="4997447"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868" name="object 1275"/>
            <p:cNvSpPr/>
            <p:nvPr/>
          </p:nvSpPr>
          <p:spPr>
            <a:xfrm>
              <a:off x="4997488" y="896801"/>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869" name="object 1276"/>
            <p:cNvSpPr/>
            <p:nvPr/>
          </p:nvSpPr>
          <p:spPr>
            <a:xfrm>
              <a:off x="4997447"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870" name="object 1277"/>
            <p:cNvSpPr/>
            <p:nvPr/>
          </p:nvSpPr>
          <p:spPr>
            <a:xfrm>
              <a:off x="3438265" y="9337630"/>
              <a:ext cx="1657350" cy="0"/>
            </a:xfrm>
            <a:custGeom>
              <a:avLst/>
              <a:gdLst/>
              <a:ahLst/>
              <a:cxnLst/>
              <a:rect l="l" t="t" r="r" b="b"/>
              <a:pathLst>
                <a:path w="1657350">
                  <a:moveTo>
                    <a:pt x="0" y="0"/>
                  </a:moveTo>
                  <a:lnTo>
                    <a:pt x="1657324" y="0"/>
                  </a:lnTo>
                </a:path>
              </a:pathLst>
            </a:custGeom>
            <a:ln w="6131">
              <a:solidFill>
                <a:srgbClr val="D3D3D3"/>
              </a:solidFill>
            </a:ln>
          </p:spPr>
          <p:txBody>
            <a:bodyPr wrap="square" lIns="0" tIns="0" rIns="0" bIns="0" rtlCol="0"/>
            <a:lstStyle/>
            <a:p>
              <a:endParaRPr>
                <a:solidFill>
                  <a:schemeClr val="bg1"/>
                </a:solidFill>
              </a:endParaRPr>
            </a:p>
          </p:txBody>
        </p:sp>
        <p:sp>
          <p:nvSpPr>
            <p:cNvPr id="2871" name="object 1278"/>
            <p:cNvSpPr/>
            <p:nvPr/>
          </p:nvSpPr>
          <p:spPr>
            <a:xfrm>
              <a:off x="3435158" y="9337630"/>
              <a:ext cx="1663700" cy="0"/>
            </a:xfrm>
            <a:custGeom>
              <a:avLst/>
              <a:gdLst/>
              <a:ahLst/>
              <a:cxnLst/>
              <a:rect l="l" t="t" r="r" b="b"/>
              <a:pathLst>
                <a:path w="1663700">
                  <a:moveTo>
                    <a:pt x="0" y="0"/>
                  </a:moveTo>
                  <a:lnTo>
                    <a:pt x="1663455" y="0"/>
                  </a:lnTo>
                </a:path>
              </a:pathLst>
            </a:custGeom>
            <a:ln w="6134">
              <a:solidFill>
                <a:srgbClr val="D3D3D3"/>
              </a:solidFill>
            </a:ln>
          </p:spPr>
          <p:txBody>
            <a:bodyPr wrap="square" lIns="0" tIns="0" rIns="0" bIns="0" rtlCol="0"/>
            <a:lstStyle/>
            <a:p>
              <a:endParaRPr>
                <a:solidFill>
                  <a:schemeClr val="bg1"/>
                </a:solidFill>
              </a:endParaRPr>
            </a:p>
          </p:txBody>
        </p:sp>
        <p:sp>
          <p:nvSpPr>
            <p:cNvPr id="2872" name="object 1279"/>
            <p:cNvSpPr/>
            <p:nvPr/>
          </p:nvSpPr>
          <p:spPr>
            <a:xfrm>
              <a:off x="5104745" y="7947149"/>
              <a:ext cx="0" cy="1393825"/>
            </a:xfrm>
            <a:custGeom>
              <a:avLst/>
              <a:gdLst/>
              <a:ahLst/>
              <a:cxnLst/>
              <a:rect l="l" t="t" r="r" b="b"/>
              <a:pathLst>
                <a:path h="1393825">
                  <a:moveTo>
                    <a:pt x="0" y="0"/>
                  </a:moveTo>
                  <a:lnTo>
                    <a:pt x="0" y="1393548"/>
                  </a:lnTo>
                </a:path>
              </a:pathLst>
            </a:custGeom>
            <a:ln w="12262">
              <a:solidFill>
                <a:srgbClr val="000000"/>
              </a:solidFill>
            </a:ln>
          </p:spPr>
          <p:txBody>
            <a:bodyPr wrap="square" lIns="0" tIns="0" rIns="0" bIns="0" rtlCol="0"/>
            <a:lstStyle/>
            <a:p>
              <a:endParaRPr>
                <a:solidFill>
                  <a:schemeClr val="bg1"/>
                </a:solidFill>
              </a:endParaRPr>
            </a:p>
          </p:txBody>
        </p:sp>
        <p:sp>
          <p:nvSpPr>
            <p:cNvPr id="2873" name="object 1280"/>
            <p:cNvSpPr/>
            <p:nvPr/>
          </p:nvSpPr>
          <p:spPr>
            <a:xfrm>
              <a:off x="3438264" y="7434567"/>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74" name="object 1281"/>
            <p:cNvSpPr/>
            <p:nvPr/>
          </p:nvSpPr>
          <p:spPr>
            <a:xfrm>
              <a:off x="3435158" y="7434527"/>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75" name="object 1282"/>
            <p:cNvSpPr/>
            <p:nvPr/>
          </p:nvSpPr>
          <p:spPr>
            <a:xfrm>
              <a:off x="3438264" y="6931146"/>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76" name="object 1283"/>
            <p:cNvSpPr/>
            <p:nvPr/>
          </p:nvSpPr>
          <p:spPr>
            <a:xfrm>
              <a:off x="3435158" y="6931106"/>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77" name="object 1284"/>
            <p:cNvSpPr/>
            <p:nvPr/>
          </p:nvSpPr>
          <p:spPr>
            <a:xfrm>
              <a:off x="3438264" y="6427889"/>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78" name="object 1285"/>
            <p:cNvSpPr/>
            <p:nvPr/>
          </p:nvSpPr>
          <p:spPr>
            <a:xfrm>
              <a:off x="3435158" y="6427930"/>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79" name="object 1286"/>
            <p:cNvSpPr/>
            <p:nvPr/>
          </p:nvSpPr>
          <p:spPr>
            <a:xfrm>
              <a:off x="3438264" y="5924468"/>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80" name="object 1287"/>
            <p:cNvSpPr/>
            <p:nvPr/>
          </p:nvSpPr>
          <p:spPr>
            <a:xfrm>
              <a:off x="3435158" y="5924509"/>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81" name="object 1288"/>
            <p:cNvSpPr/>
            <p:nvPr/>
          </p:nvSpPr>
          <p:spPr>
            <a:xfrm>
              <a:off x="3438264" y="5421047"/>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82" name="object 1289"/>
            <p:cNvSpPr/>
            <p:nvPr/>
          </p:nvSpPr>
          <p:spPr>
            <a:xfrm>
              <a:off x="3435158" y="5421088"/>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83" name="object 1290"/>
            <p:cNvSpPr/>
            <p:nvPr/>
          </p:nvSpPr>
          <p:spPr>
            <a:xfrm>
              <a:off x="3438264" y="4917626"/>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84" name="object 1291"/>
            <p:cNvSpPr/>
            <p:nvPr/>
          </p:nvSpPr>
          <p:spPr>
            <a:xfrm>
              <a:off x="3435158" y="4917667"/>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85" name="object 1292"/>
            <p:cNvSpPr/>
            <p:nvPr/>
          </p:nvSpPr>
          <p:spPr>
            <a:xfrm>
              <a:off x="3438264" y="4414205"/>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86" name="object 1293"/>
            <p:cNvSpPr/>
            <p:nvPr/>
          </p:nvSpPr>
          <p:spPr>
            <a:xfrm>
              <a:off x="3435158" y="4414246"/>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87" name="object 1294"/>
            <p:cNvSpPr/>
            <p:nvPr/>
          </p:nvSpPr>
          <p:spPr>
            <a:xfrm>
              <a:off x="3438264" y="3911029"/>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88" name="object 1295"/>
            <p:cNvSpPr/>
            <p:nvPr/>
          </p:nvSpPr>
          <p:spPr>
            <a:xfrm>
              <a:off x="3435158" y="3910988"/>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89" name="object 1296"/>
            <p:cNvSpPr/>
            <p:nvPr/>
          </p:nvSpPr>
          <p:spPr>
            <a:xfrm>
              <a:off x="3438264" y="3407608"/>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90" name="object 1297"/>
            <p:cNvSpPr/>
            <p:nvPr/>
          </p:nvSpPr>
          <p:spPr>
            <a:xfrm>
              <a:off x="3435158" y="3407567"/>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91" name="object 1298"/>
            <p:cNvSpPr/>
            <p:nvPr/>
          </p:nvSpPr>
          <p:spPr>
            <a:xfrm>
              <a:off x="3438264" y="2904187"/>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92" name="object 1299"/>
            <p:cNvSpPr/>
            <p:nvPr/>
          </p:nvSpPr>
          <p:spPr>
            <a:xfrm>
              <a:off x="3435158" y="2904146"/>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93" name="object 1300"/>
            <p:cNvSpPr/>
            <p:nvPr/>
          </p:nvSpPr>
          <p:spPr>
            <a:xfrm>
              <a:off x="3438264" y="2400766"/>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94" name="object 1301"/>
            <p:cNvSpPr/>
            <p:nvPr/>
          </p:nvSpPr>
          <p:spPr>
            <a:xfrm>
              <a:off x="3435158" y="2400725"/>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95" name="object 1302"/>
            <p:cNvSpPr/>
            <p:nvPr/>
          </p:nvSpPr>
          <p:spPr>
            <a:xfrm>
              <a:off x="3438264" y="1897345"/>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96" name="object 1303"/>
            <p:cNvSpPr/>
            <p:nvPr/>
          </p:nvSpPr>
          <p:spPr>
            <a:xfrm>
              <a:off x="3435158" y="1897386"/>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97" name="object 1304"/>
            <p:cNvSpPr/>
            <p:nvPr/>
          </p:nvSpPr>
          <p:spPr>
            <a:xfrm>
              <a:off x="3438264" y="1394087"/>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898" name="object 1305"/>
            <p:cNvSpPr/>
            <p:nvPr/>
          </p:nvSpPr>
          <p:spPr>
            <a:xfrm>
              <a:off x="3435158" y="1394128"/>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899" name="object 1306"/>
            <p:cNvSpPr/>
            <p:nvPr/>
          </p:nvSpPr>
          <p:spPr>
            <a:xfrm>
              <a:off x="3438264" y="890666"/>
              <a:ext cx="1657350" cy="0"/>
            </a:xfrm>
            <a:custGeom>
              <a:avLst/>
              <a:gdLst/>
              <a:ahLst/>
              <a:cxnLst/>
              <a:rect l="l" t="t" r="r" b="b"/>
              <a:pathLst>
                <a:path w="1657350">
                  <a:moveTo>
                    <a:pt x="0" y="0"/>
                  </a:moveTo>
                  <a:lnTo>
                    <a:pt x="1657324" y="0"/>
                  </a:lnTo>
                </a:path>
              </a:pathLst>
            </a:custGeom>
            <a:ln w="6131">
              <a:solidFill>
                <a:srgbClr val="000000"/>
              </a:solidFill>
            </a:ln>
          </p:spPr>
          <p:txBody>
            <a:bodyPr wrap="square" lIns="0" tIns="0" rIns="0" bIns="0" rtlCol="0"/>
            <a:lstStyle/>
            <a:p>
              <a:endParaRPr>
                <a:solidFill>
                  <a:schemeClr val="bg1"/>
                </a:solidFill>
              </a:endParaRPr>
            </a:p>
          </p:txBody>
        </p:sp>
        <p:sp>
          <p:nvSpPr>
            <p:cNvPr id="2900" name="object 1307"/>
            <p:cNvSpPr/>
            <p:nvPr/>
          </p:nvSpPr>
          <p:spPr>
            <a:xfrm>
              <a:off x="3435158" y="890707"/>
              <a:ext cx="1663700" cy="0"/>
            </a:xfrm>
            <a:custGeom>
              <a:avLst/>
              <a:gdLst/>
              <a:ahLst/>
              <a:cxnLst/>
              <a:rect l="l" t="t" r="r" b="b"/>
              <a:pathLst>
                <a:path w="1663700">
                  <a:moveTo>
                    <a:pt x="0" y="0"/>
                  </a:moveTo>
                  <a:lnTo>
                    <a:pt x="1663455" y="0"/>
                  </a:lnTo>
                </a:path>
              </a:pathLst>
            </a:custGeom>
            <a:ln w="6134">
              <a:solidFill>
                <a:srgbClr val="000000"/>
              </a:solidFill>
            </a:ln>
          </p:spPr>
          <p:txBody>
            <a:bodyPr wrap="square" lIns="0" tIns="0" rIns="0" bIns="0" rtlCol="0"/>
            <a:lstStyle/>
            <a:p>
              <a:endParaRPr>
                <a:solidFill>
                  <a:schemeClr val="bg1"/>
                </a:solidFill>
              </a:endParaRPr>
            </a:p>
          </p:txBody>
        </p:sp>
        <p:sp>
          <p:nvSpPr>
            <p:cNvPr id="2901" name="object 1308"/>
            <p:cNvSpPr/>
            <p:nvPr/>
          </p:nvSpPr>
          <p:spPr>
            <a:xfrm>
              <a:off x="5212247"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02" name="object 1309"/>
            <p:cNvSpPr/>
            <p:nvPr/>
          </p:nvSpPr>
          <p:spPr>
            <a:xfrm>
              <a:off x="5212288"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903" name="object 1310"/>
            <p:cNvSpPr/>
            <p:nvPr/>
          </p:nvSpPr>
          <p:spPr>
            <a:xfrm>
              <a:off x="5212246"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04" name="object 1311"/>
            <p:cNvSpPr/>
            <p:nvPr/>
          </p:nvSpPr>
          <p:spPr>
            <a:xfrm>
              <a:off x="5212288"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05" name="object 1312"/>
            <p:cNvSpPr/>
            <p:nvPr/>
          </p:nvSpPr>
          <p:spPr>
            <a:xfrm>
              <a:off x="5212246"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06" name="object 1313"/>
            <p:cNvSpPr/>
            <p:nvPr/>
          </p:nvSpPr>
          <p:spPr>
            <a:xfrm>
              <a:off x="5212288"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07" name="object 1314"/>
            <p:cNvSpPr/>
            <p:nvPr/>
          </p:nvSpPr>
          <p:spPr>
            <a:xfrm>
              <a:off x="5212246"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08" name="object 1315"/>
            <p:cNvSpPr/>
            <p:nvPr/>
          </p:nvSpPr>
          <p:spPr>
            <a:xfrm>
              <a:off x="5212288"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09" name="object 1316"/>
            <p:cNvSpPr/>
            <p:nvPr/>
          </p:nvSpPr>
          <p:spPr>
            <a:xfrm>
              <a:off x="5212246"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10" name="object 1317"/>
            <p:cNvSpPr/>
            <p:nvPr/>
          </p:nvSpPr>
          <p:spPr>
            <a:xfrm>
              <a:off x="5212288"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11" name="object 1318"/>
            <p:cNvSpPr/>
            <p:nvPr/>
          </p:nvSpPr>
          <p:spPr>
            <a:xfrm>
              <a:off x="5212246"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12" name="object 1319"/>
            <p:cNvSpPr/>
            <p:nvPr/>
          </p:nvSpPr>
          <p:spPr>
            <a:xfrm>
              <a:off x="5212288"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13" name="object 1320"/>
            <p:cNvSpPr/>
            <p:nvPr/>
          </p:nvSpPr>
          <p:spPr>
            <a:xfrm>
              <a:off x="5212246"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14" name="object 1321"/>
            <p:cNvSpPr/>
            <p:nvPr/>
          </p:nvSpPr>
          <p:spPr>
            <a:xfrm>
              <a:off x="5212287"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15" name="object 1322"/>
            <p:cNvSpPr/>
            <p:nvPr/>
          </p:nvSpPr>
          <p:spPr>
            <a:xfrm>
              <a:off x="5212246"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16" name="object 1323"/>
            <p:cNvSpPr/>
            <p:nvPr/>
          </p:nvSpPr>
          <p:spPr>
            <a:xfrm>
              <a:off x="5212287"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17" name="object 1324"/>
            <p:cNvSpPr/>
            <p:nvPr/>
          </p:nvSpPr>
          <p:spPr>
            <a:xfrm>
              <a:off x="5212246"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18" name="object 1325"/>
            <p:cNvSpPr/>
            <p:nvPr/>
          </p:nvSpPr>
          <p:spPr>
            <a:xfrm>
              <a:off x="5212287"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19" name="object 1326"/>
            <p:cNvSpPr/>
            <p:nvPr/>
          </p:nvSpPr>
          <p:spPr>
            <a:xfrm>
              <a:off x="5212246"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20" name="object 1327"/>
            <p:cNvSpPr/>
            <p:nvPr/>
          </p:nvSpPr>
          <p:spPr>
            <a:xfrm>
              <a:off x="5212287"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21" name="object 1328"/>
            <p:cNvSpPr/>
            <p:nvPr/>
          </p:nvSpPr>
          <p:spPr>
            <a:xfrm>
              <a:off x="5212246"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22" name="object 1329"/>
            <p:cNvSpPr/>
            <p:nvPr/>
          </p:nvSpPr>
          <p:spPr>
            <a:xfrm>
              <a:off x="5212287"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23" name="object 1330"/>
            <p:cNvSpPr/>
            <p:nvPr/>
          </p:nvSpPr>
          <p:spPr>
            <a:xfrm>
              <a:off x="5212246"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24" name="object 1331"/>
            <p:cNvSpPr/>
            <p:nvPr/>
          </p:nvSpPr>
          <p:spPr>
            <a:xfrm>
              <a:off x="5212287"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25" name="object 1332"/>
            <p:cNvSpPr/>
            <p:nvPr/>
          </p:nvSpPr>
          <p:spPr>
            <a:xfrm>
              <a:off x="5316724"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26" name="object 1333"/>
            <p:cNvSpPr/>
            <p:nvPr/>
          </p:nvSpPr>
          <p:spPr>
            <a:xfrm>
              <a:off x="5316683"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927" name="object 1334"/>
            <p:cNvSpPr/>
            <p:nvPr/>
          </p:nvSpPr>
          <p:spPr>
            <a:xfrm>
              <a:off x="5316723"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28" name="object 1335"/>
            <p:cNvSpPr/>
            <p:nvPr/>
          </p:nvSpPr>
          <p:spPr>
            <a:xfrm>
              <a:off x="5316683"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29" name="object 1336"/>
            <p:cNvSpPr/>
            <p:nvPr/>
          </p:nvSpPr>
          <p:spPr>
            <a:xfrm>
              <a:off x="5316723"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30" name="object 1337"/>
            <p:cNvSpPr/>
            <p:nvPr/>
          </p:nvSpPr>
          <p:spPr>
            <a:xfrm>
              <a:off x="5316683"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31" name="object 1338"/>
            <p:cNvSpPr/>
            <p:nvPr/>
          </p:nvSpPr>
          <p:spPr>
            <a:xfrm>
              <a:off x="5316723"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32" name="object 1339"/>
            <p:cNvSpPr/>
            <p:nvPr/>
          </p:nvSpPr>
          <p:spPr>
            <a:xfrm>
              <a:off x="5316683"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33" name="object 1340"/>
            <p:cNvSpPr/>
            <p:nvPr/>
          </p:nvSpPr>
          <p:spPr>
            <a:xfrm>
              <a:off x="5316723"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34" name="object 1341"/>
            <p:cNvSpPr/>
            <p:nvPr/>
          </p:nvSpPr>
          <p:spPr>
            <a:xfrm>
              <a:off x="5316683"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35" name="object 1342"/>
            <p:cNvSpPr/>
            <p:nvPr/>
          </p:nvSpPr>
          <p:spPr>
            <a:xfrm>
              <a:off x="5316723"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36" name="object 1343"/>
            <p:cNvSpPr/>
            <p:nvPr/>
          </p:nvSpPr>
          <p:spPr>
            <a:xfrm>
              <a:off x="5316683"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37" name="object 1344"/>
            <p:cNvSpPr/>
            <p:nvPr/>
          </p:nvSpPr>
          <p:spPr>
            <a:xfrm>
              <a:off x="5316723"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38" name="object 1345"/>
            <p:cNvSpPr/>
            <p:nvPr/>
          </p:nvSpPr>
          <p:spPr>
            <a:xfrm>
              <a:off x="5316682"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39" name="object 1346"/>
            <p:cNvSpPr/>
            <p:nvPr/>
          </p:nvSpPr>
          <p:spPr>
            <a:xfrm>
              <a:off x="5316723"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40" name="object 1347"/>
            <p:cNvSpPr/>
            <p:nvPr/>
          </p:nvSpPr>
          <p:spPr>
            <a:xfrm>
              <a:off x="5316682"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41" name="object 1348"/>
            <p:cNvSpPr/>
            <p:nvPr/>
          </p:nvSpPr>
          <p:spPr>
            <a:xfrm>
              <a:off x="5316723"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42" name="object 1349"/>
            <p:cNvSpPr/>
            <p:nvPr/>
          </p:nvSpPr>
          <p:spPr>
            <a:xfrm>
              <a:off x="5316682"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43" name="object 1350"/>
            <p:cNvSpPr/>
            <p:nvPr/>
          </p:nvSpPr>
          <p:spPr>
            <a:xfrm>
              <a:off x="5316723"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44" name="object 1351"/>
            <p:cNvSpPr/>
            <p:nvPr/>
          </p:nvSpPr>
          <p:spPr>
            <a:xfrm>
              <a:off x="5316682"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45" name="object 1352"/>
            <p:cNvSpPr/>
            <p:nvPr/>
          </p:nvSpPr>
          <p:spPr>
            <a:xfrm>
              <a:off x="5316723" y="1400222"/>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46" name="object 1353"/>
            <p:cNvSpPr/>
            <p:nvPr/>
          </p:nvSpPr>
          <p:spPr>
            <a:xfrm>
              <a:off x="5316682"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47" name="object 1354"/>
            <p:cNvSpPr/>
            <p:nvPr/>
          </p:nvSpPr>
          <p:spPr>
            <a:xfrm>
              <a:off x="5316723"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48" name="object 1355"/>
            <p:cNvSpPr/>
            <p:nvPr/>
          </p:nvSpPr>
          <p:spPr>
            <a:xfrm>
              <a:off x="5316682"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49" name="object 1356"/>
            <p:cNvSpPr/>
            <p:nvPr/>
          </p:nvSpPr>
          <p:spPr>
            <a:xfrm>
              <a:off x="5420939"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50" name="object 1357"/>
            <p:cNvSpPr/>
            <p:nvPr/>
          </p:nvSpPr>
          <p:spPr>
            <a:xfrm>
              <a:off x="5420939"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951" name="object 1358"/>
            <p:cNvSpPr/>
            <p:nvPr/>
          </p:nvSpPr>
          <p:spPr>
            <a:xfrm>
              <a:off x="5420939"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52" name="object 1359"/>
            <p:cNvSpPr/>
            <p:nvPr/>
          </p:nvSpPr>
          <p:spPr>
            <a:xfrm>
              <a:off x="5420939"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53" name="object 1360"/>
            <p:cNvSpPr/>
            <p:nvPr/>
          </p:nvSpPr>
          <p:spPr>
            <a:xfrm>
              <a:off x="5420939"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54" name="object 1361"/>
            <p:cNvSpPr/>
            <p:nvPr/>
          </p:nvSpPr>
          <p:spPr>
            <a:xfrm>
              <a:off x="5420939"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55" name="object 1362"/>
            <p:cNvSpPr/>
            <p:nvPr/>
          </p:nvSpPr>
          <p:spPr>
            <a:xfrm>
              <a:off x="5420939"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56" name="object 1363"/>
            <p:cNvSpPr/>
            <p:nvPr/>
          </p:nvSpPr>
          <p:spPr>
            <a:xfrm>
              <a:off x="5420939"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57" name="object 1364"/>
            <p:cNvSpPr/>
            <p:nvPr/>
          </p:nvSpPr>
          <p:spPr>
            <a:xfrm>
              <a:off x="5420939"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58" name="object 1365"/>
            <p:cNvSpPr/>
            <p:nvPr/>
          </p:nvSpPr>
          <p:spPr>
            <a:xfrm>
              <a:off x="5420939"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59" name="object 1366"/>
            <p:cNvSpPr/>
            <p:nvPr/>
          </p:nvSpPr>
          <p:spPr>
            <a:xfrm>
              <a:off x="5420939" y="3917164"/>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60" name="object 1367"/>
            <p:cNvSpPr/>
            <p:nvPr/>
          </p:nvSpPr>
          <p:spPr>
            <a:xfrm>
              <a:off x="5420939"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61" name="object 1368"/>
            <p:cNvSpPr/>
            <p:nvPr/>
          </p:nvSpPr>
          <p:spPr>
            <a:xfrm>
              <a:off x="5420939"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62" name="object 1369"/>
            <p:cNvSpPr/>
            <p:nvPr/>
          </p:nvSpPr>
          <p:spPr>
            <a:xfrm>
              <a:off x="5420939"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63" name="object 1370"/>
            <p:cNvSpPr/>
            <p:nvPr/>
          </p:nvSpPr>
          <p:spPr>
            <a:xfrm>
              <a:off x="5420939"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64" name="object 1371"/>
            <p:cNvSpPr/>
            <p:nvPr/>
          </p:nvSpPr>
          <p:spPr>
            <a:xfrm>
              <a:off x="5420939"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65" name="object 1372"/>
            <p:cNvSpPr/>
            <p:nvPr/>
          </p:nvSpPr>
          <p:spPr>
            <a:xfrm>
              <a:off x="5420939"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66" name="object 1373"/>
            <p:cNvSpPr/>
            <p:nvPr/>
          </p:nvSpPr>
          <p:spPr>
            <a:xfrm>
              <a:off x="5420939"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67" name="object 1374"/>
            <p:cNvSpPr/>
            <p:nvPr/>
          </p:nvSpPr>
          <p:spPr>
            <a:xfrm>
              <a:off x="5420938"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68" name="object 1375"/>
            <p:cNvSpPr/>
            <p:nvPr/>
          </p:nvSpPr>
          <p:spPr>
            <a:xfrm>
              <a:off x="5420939"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69" name="object 1376"/>
            <p:cNvSpPr/>
            <p:nvPr/>
          </p:nvSpPr>
          <p:spPr>
            <a:xfrm>
              <a:off x="5420938"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70" name="object 1377"/>
            <p:cNvSpPr/>
            <p:nvPr/>
          </p:nvSpPr>
          <p:spPr>
            <a:xfrm>
              <a:off x="5420938"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71" name="object 1378"/>
            <p:cNvSpPr/>
            <p:nvPr/>
          </p:nvSpPr>
          <p:spPr>
            <a:xfrm>
              <a:off x="5420938"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72" name="object 1379"/>
            <p:cNvSpPr/>
            <p:nvPr/>
          </p:nvSpPr>
          <p:spPr>
            <a:xfrm>
              <a:off x="5420938"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73" name="object 1380"/>
            <p:cNvSpPr/>
            <p:nvPr/>
          </p:nvSpPr>
          <p:spPr>
            <a:xfrm>
              <a:off x="5525375"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74" name="object 1381"/>
            <p:cNvSpPr/>
            <p:nvPr/>
          </p:nvSpPr>
          <p:spPr>
            <a:xfrm>
              <a:off x="5525375"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975" name="object 1382"/>
            <p:cNvSpPr/>
            <p:nvPr/>
          </p:nvSpPr>
          <p:spPr>
            <a:xfrm>
              <a:off x="5525375"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76" name="object 1383"/>
            <p:cNvSpPr/>
            <p:nvPr/>
          </p:nvSpPr>
          <p:spPr>
            <a:xfrm>
              <a:off x="5525375"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77" name="object 1384"/>
            <p:cNvSpPr/>
            <p:nvPr/>
          </p:nvSpPr>
          <p:spPr>
            <a:xfrm>
              <a:off x="5525375"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78" name="object 1385"/>
            <p:cNvSpPr/>
            <p:nvPr/>
          </p:nvSpPr>
          <p:spPr>
            <a:xfrm>
              <a:off x="5525375"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79" name="object 1386"/>
            <p:cNvSpPr/>
            <p:nvPr/>
          </p:nvSpPr>
          <p:spPr>
            <a:xfrm>
              <a:off x="5525375"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80" name="object 1387"/>
            <p:cNvSpPr/>
            <p:nvPr/>
          </p:nvSpPr>
          <p:spPr>
            <a:xfrm>
              <a:off x="5525375"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81" name="object 1388"/>
            <p:cNvSpPr/>
            <p:nvPr/>
          </p:nvSpPr>
          <p:spPr>
            <a:xfrm>
              <a:off x="5525375"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82" name="object 1389"/>
            <p:cNvSpPr/>
            <p:nvPr/>
          </p:nvSpPr>
          <p:spPr>
            <a:xfrm>
              <a:off x="5525375"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83" name="object 1390"/>
            <p:cNvSpPr/>
            <p:nvPr/>
          </p:nvSpPr>
          <p:spPr>
            <a:xfrm>
              <a:off x="5525375"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84" name="object 1391"/>
            <p:cNvSpPr/>
            <p:nvPr/>
          </p:nvSpPr>
          <p:spPr>
            <a:xfrm>
              <a:off x="5525375"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85" name="object 1392"/>
            <p:cNvSpPr/>
            <p:nvPr/>
          </p:nvSpPr>
          <p:spPr>
            <a:xfrm>
              <a:off x="5525375"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86" name="object 1393"/>
            <p:cNvSpPr/>
            <p:nvPr/>
          </p:nvSpPr>
          <p:spPr>
            <a:xfrm>
              <a:off x="5525375"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87" name="object 1394"/>
            <p:cNvSpPr/>
            <p:nvPr/>
          </p:nvSpPr>
          <p:spPr>
            <a:xfrm>
              <a:off x="5525375"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88" name="object 1395"/>
            <p:cNvSpPr/>
            <p:nvPr/>
          </p:nvSpPr>
          <p:spPr>
            <a:xfrm>
              <a:off x="5525375"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89" name="object 1396"/>
            <p:cNvSpPr/>
            <p:nvPr/>
          </p:nvSpPr>
          <p:spPr>
            <a:xfrm>
              <a:off x="5525375"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90" name="object 1397"/>
            <p:cNvSpPr/>
            <p:nvPr/>
          </p:nvSpPr>
          <p:spPr>
            <a:xfrm>
              <a:off x="5525375"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91" name="object 1398"/>
            <p:cNvSpPr/>
            <p:nvPr/>
          </p:nvSpPr>
          <p:spPr>
            <a:xfrm>
              <a:off x="5525375"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92" name="object 1399"/>
            <p:cNvSpPr/>
            <p:nvPr/>
          </p:nvSpPr>
          <p:spPr>
            <a:xfrm>
              <a:off x="5525375"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93" name="object 1400"/>
            <p:cNvSpPr/>
            <p:nvPr/>
          </p:nvSpPr>
          <p:spPr>
            <a:xfrm>
              <a:off x="5525375"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94" name="object 1401"/>
            <p:cNvSpPr/>
            <p:nvPr/>
          </p:nvSpPr>
          <p:spPr>
            <a:xfrm>
              <a:off x="5525375"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2995" name="object 1402"/>
            <p:cNvSpPr/>
            <p:nvPr/>
          </p:nvSpPr>
          <p:spPr>
            <a:xfrm>
              <a:off x="5525375"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96" name="object 1403"/>
            <p:cNvSpPr/>
            <p:nvPr/>
          </p:nvSpPr>
          <p:spPr>
            <a:xfrm>
              <a:off x="5525375"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2997" name="object 1404"/>
            <p:cNvSpPr/>
            <p:nvPr/>
          </p:nvSpPr>
          <p:spPr>
            <a:xfrm>
              <a:off x="5629607"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2998" name="object 1405"/>
            <p:cNvSpPr/>
            <p:nvPr/>
          </p:nvSpPr>
          <p:spPr>
            <a:xfrm>
              <a:off x="5629607"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2999" name="object 1406"/>
            <p:cNvSpPr/>
            <p:nvPr/>
          </p:nvSpPr>
          <p:spPr>
            <a:xfrm>
              <a:off x="5629607"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00" name="object 1407"/>
            <p:cNvSpPr/>
            <p:nvPr/>
          </p:nvSpPr>
          <p:spPr>
            <a:xfrm>
              <a:off x="5629607"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01" name="object 1408"/>
            <p:cNvSpPr/>
            <p:nvPr/>
          </p:nvSpPr>
          <p:spPr>
            <a:xfrm>
              <a:off x="5629607"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02" name="object 1409"/>
            <p:cNvSpPr/>
            <p:nvPr/>
          </p:nvSpPr>
          <p:spPr>
            <a:xfrm>
              <a:off x="5629607"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03" name="object 1410"/>
            <p:cNvSpPr/>
            <p:nvPr/>
          </p:nvSpPr>
          <p:spPr>
            <a:xfrm>
              <a:off x="5629607"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04" name="object 1411"/>
            <p:cNvSpPr/>
            <p:nvPr/>
          </p:nvSpPr>
          <p:spPr>
            <a:xfrm>
              <a:off x="5629607"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05" name="object 1412"/>
            <p:cNvSpPr/>
            <p:nvPr/>
          </p:nvSpPr>
          <p:spPr>
            <a:xfrm>
              <a:off x="5629607"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06" name="object 1413"/>
            <p:cNvSpPr/>
            <p:nvPr/>
          </p:nvSpPr>
          <p:spPr>
            <a:xfrm>
              <a:off x="5629607"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07" name="object 1414"/>
            <p:cNvSpPr/>
            <p:nvPr/>
          </p:nvSpPr>
          <p:spPr>
            <a:xfrm>
              <a:off x="5629606"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08" name="object 1415"/>
            <p:cNvSpPr/>
            <p:nvPr/>
          </p:nvSpPr>
          <p:spPr>
            <a:xfrm>
              <a:off x="5629607"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09" name="object 1416"/>
            <p:cNvSpPr/>
            <p:nvPr/>
          </p:nvSpPr>
          <p:spPr>
            <a:xfrm>
              <a:off x="5629606"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10" name="object 1417"/>
            <p:cNvSpPr/>
            <p:nvPr/>
          </p:nvSpPr>
          <p:spPr>
            <a:xfrm>
              <a:off x="5629606"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11" name="object 1418"/>
            <p:cNvSpPr/>
            <p:nvPr/>
          </p:nvSpPr>
          <p:spPr>
            <a:xfrm>
              <a:off x="5629606"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12" name="object 1419"/>
            <p:cNvSpPr/>
            <p:nvPr/>
          </p:nvSpPr>
          <p:spPr>
            <a:xfrm>
              <a:off x="5629606"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13" name="object 1420"/>
            <p:cNvSpPr/>
            <p:nvPr/>
          </p:nvSpPr>
          <p:spPr>
            <a:xfrm>
              <a:off x="5629606"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14" name="object 1421"/>
            <p:cNvSpPr/>
            <p:nvPr/>
          </p:nvSpPr>
          <p:spPr>
            <a:xfrm>
              <a:off x="5629606"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15" name="object 1422"/>
            <p:cNvSpPr/>
            <p:nvPr/>
          </p:nvSpPr>
          <p:spPr>
            <a:xfrm>
              <a:off x="5629606"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16" name="object 1423"/>
            <p:cNvSpPr/>
            <p:nvPr/>
          </p:nvSpPr>
          <p:spPr>
            <a:xfrm>
              <a:off x="5629606"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17" name="object 1424"/>
            <p:cNvSpPr/>
            <p:nvPr/>
          </p:nvSpPr>
          <p:spPr>
            <a:xfrm>
              <a:off x="5629606"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18" name="object 1425"/>
            <p:cNvSpPr/>
            <p:nvPr/>
          </p:nvSpPr>
          <p:spPr>
            <a:xfrm>
              <a:off x="5629606"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19" name="object 1426"/>
            <p:cNvSpPr/>
            <p:nvPr/>
          </p:nvSpPr>
          <p:spPr>
            <a:xfrm>
              <a:off x="5629606"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20" name="object 1427"/>
            <p:cNvSpPr/>
            <p:nvPr/>
          </p:nvSpPr>
          <p:spPr>
            <a:xfrm>
              <a:off x="5629606"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21" name="object 1428"/>
            <p:cNvSpPr/>
            <p:nvPr/>
          </p:nvSpPr>
          <p:spPr>
            <a:xfrm>
              <a:off x="5734043"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22" name="object 1429"/>
            <p:cNvSpPr/>
            <p:nvPr/>
          </p:nvSpPr>
          <p:spPr>
            <a:xfrm>
              <a:off x="5734043"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3023" name="object 1430"/>
            <p:cNvSpPr/>
            <p:nvPr/>
          </p:nvSpPr>
          <p:spPr>
            <a:xfrm>
              <a:off x="5734043"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24" name="object 1431"/>
            <p:cNvSpPr/>
            <p:nvPr/>
          </p:nvSpPr>
          <p:spPr>
            <a:xfrm>
              <a:off x="5734043"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25" name="object 1432"/>
            <p:cNvSpPr/>
            <p:nvPr/>
          </p:nvSpPr>
          <p:spPr>
            <a:xfrm>
              <a:off x="5734043"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26" name="object 1433"/>
            <p:cNvSpPr/>
            <p:nvPr/>
          </p:nvSpPr>
          <p:spPr>
            <a:xfrm>
              <a:off x="5734043"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27" name="object 1434"/>
            <p:cNvSpPr/>
            <p:nvPr/>
          </p:nvSpPr>
          <p:spPr>
            <a:xfrm>
              <a:off x="5734043"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28" name="object 1435"/>
            <p:cNvSpPr/>
            <p:nvPr/>
          </p:nvSpPr>
          <p:spPr>
            <a:xfrm>
              <a:off x="5734043"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29" name="object 1436"/>
            <p:cNvSpPr/>
            <p:nvPr/>
          </p:nvSpPr>
          <p:spPr>
            <a:xfrm>
              <a:off x="5734043"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30" name="object 1437"/>
            <p:cNvSpPr/>
            <p:nvPr/>
          </p:nvSpPr>
          <p:spPr>
            <a:xfrm>
              <a:off x="5734043"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31" name="object 1438"/>
            <p:cNvSpPr/>
            <p:nvPr/>
          </p:nvSpPr>
          <p:spPr>
            <a:xfrm>
              <a:off x="5734043"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32" name="object 1439"/>
            <p:cNvSpPr/>
            <p:nvPr/>
          </p:nvSpPr>
          <p:spPr>
            <a:xfrm>
              <a:off x="5734043"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33" name="object 1440"/>
            <p:cNvSpPr/>
            <p:nvPr/>
          </p:nvSpPr>
          <p:spPr>
            <a:xfrm>
              <a:off x="5734043"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34" name="object 1441"/>
            <p:cNvSpPr/>
            <p:nvPr/>
          </p:nvSpPr>
          <p:spPr>
            <a:xfrm>
              <a:off x="5734043"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35" name="object 1442"/>
            <p:cNvSpPr/>
            <p:nvPr/>
          </p:nvSpPr>
          <p:spPr>
            <a:xfrm>
              <a:off x="5734043"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36" name="object 1443"/>
            <p:cNvSpPr/>
            <p:nvPr/>
          </p:nvSpPr>
          <p:spPr>
            <a:xfrm>
              <a:off x="5734043"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37" name="object 1444"/>
            <p:cNvSpPr/>
            <p:nvPr/>
          </p:nvSpPr>
          <p:spPr>
            <a:xfrm>
              <a:off x="5734043"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38" name="object 1445"/>
            <p:cNvSpPr/>
            <p:nvPr/>
          </p:nvSpPr>
          <p:spPr>
            <a:xfrm>
              <a:off x="5734043"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39" name="object 1446"/>
            <p:cNvSpPr/>
            <p:nvPr/>
          </p:nvSpPr>
          <p:spPr>
            <a:xfrm>
              <a:off x="5734043"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40" name="object 1447"/>
            <p:cNvSpPr/>
            <p:nvPr/>
          </p:nvSpPr>
          <p:spPr>
            <a:xfrm>
              <a:off x="5734043"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41" name="object 1448"/>
            <p:cNvSpPr/>
            <p:nvPr/>
          </p:nvSpPr>
          <p:spPr>
            <a:xfrm>
              <a:off x="5734042"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42" name="object 1449"/>
            <p:cNvSpPr/>
            <p:nvPr/>
          </p:nvSpPr>
          <p:spPr>
            <a:xfrm>
              <a:off x="5734042"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43" name="object 1450"/>
            <p:cNvSpPr/>
            <p:nvPr/>
          </p:nvSpPr>
          <p:spPr>
            <a:xfrm>
              <a:off x="5734042"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44" name="object 1451"/>
            <p:cNvSpPr/>
            <p:nvPr/>
          </p:nvSpPr>
          <p:spPr>
            <a:xfrm>
              <a:off x="5734042"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45" name="object 1452"/>
            <p:cNvSpPr/>
            <p:nvPr/>
          </p:nvSpPr>
          <p:spPr>
            <a:xfrm>
              <a:off x="5838275"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46" name="object 1453"/>
            <p:cNvSpPr/>
            <p:nvPr/>
          </p:nvSpPr>
          <p:spPr>
            <a:xfrm>
              <a:off x="5838275"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3047" name="object 1454"/>
            <p:cNvSpPr/>
            <p:nvPr/>
          </p:nvSpPr>
          <p:spPr>
            <a:xfrm>
              <a:off x="5838274"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48" name="object 1455"/>
            <p:cNvSpPr/>
            <p:nvPr/>
          </p:nvSpPr>
          <p:spPr>
            <a:xfrm>
              <a:off x="5838275"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49" name="object 1456"/>
            <p:cNvSpPr/>
            <p:nvPr/>
          </p:nvSpPr>
          <p:spPr>
            <a:xfrm>
              <a:off x="5838274"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50" name="object 1457"/>
            <p:cNvSpPr/>
            <p:nvPr/>
          </p:nvSpPr>
          <p:spPr>
            <a:xfrm>
              <a:off x="5838274"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51" name="object 1458"/>
            <p:cNvSpPr/>
            <p:nvPr/>
          </p:nvSpPr>
          <p:spPr>
            <a:xfrm>
              <a:off x="5838274"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52" name="object 1459"/>
            <p:cNvSpPr/>
            <p:nvPr/>
          </p:nvSpPr>
          <p:spPr>
            <a:xfrm>
              <a:off x="5838274"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53" name="object 1460"/>
            <p:cNvSpPr/>
            <p:nvPr/>
          </p:nvSpPr>
          <p:spPr>
            <a:xfrm>
              <a:off x="5838274"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54" name="object 1461"/>
            <p:cNvSpPr/>
            <p:nvPr/>
          </p:nvSpPr>
          <p:spPr>
            <a:xfrm>
              <a:off x="5838274"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55" name="object 1462"/>
            <p:cNvSpPr/>
            <p:nvPr/>
          </p:nvSpPr>
          <p:spPr>
            <a:xfrm>
              <a:off x="5838274"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56" name="object 1463"/>
            <p:cNvSpPr/>
            <p:nvPr/>
          </p:nvSpPr>
          <p:spPr>
            <a:xfrm>
              <a:off x="5838274"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57" name="object 1464"/>
            <p:cNvSpPr/>
            <p:nvPr/>
          </p:nvSpPr>
          <p:spPr>
            <a:xfrm>
              <a:off x="5838274"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58" name="object 1465"/>
            <p:cNvSpPr/>
            <p:nvPr/>
          </p:nvSpPr>
          <p:spPr>
            <a:xfrm>
              <a:off x="5838274"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59" name="object 1466"/>
            <p:cNvSpPr/>
            <p:nvPr/>
          </p:nvSpPr>
          <p:spPr>
            <a:xfrm>
              <a:off x="5838274"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60" name="object 1467"/>
            <p:cNvSpPr/>
            <p:nvPr/>
          </p:nvSpPr>
          <p:spPr>
            <a:xfrm>
              <a:off x="5838274"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61" name="object 1468"/>
            <p:cNvSpPr/>
            <p:nvPr/>
          </p:nvSpPr>
          <p:spPr>
            <a:xfrm>
              <a:off x="5838274"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62" name="object 1469"/>
            <p:cNvSpPr/>
            <p:nvPr/>
          </p:nvSpPr>
          <p:spPr>
            <a:xfrm>
              <a:off x="5838274"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63" name="object 1470"/>
            <p:cNvSpPr/>
            <p:nvPr/>
          </p:nvSpPr>
          <p:spPr>
            <a:xfrm>
              <a:off x="5838274"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64" name="object 1471"/>
            <p:cNvSpPr/>
            <p:nvPr/>
          </p:nvSpPr>
          <p:spPr>
            <a:xfrm>
              <a:off x="5838274"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65" name="object 1472"/>
            <p:cNvSpPr/>
            <p:nvPr/>
          </p:nvSpPr>
          <p:spPr>
            <a:xfrm>
              <a:off x="5838274"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66" name="object 1473"/>
            <p:cNvSpPr/>
            <p:nvPr/>
          </p:nvSpPr>
          <p:spPr>
            <a:xfrm>
              <a:off x="5838274"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67" name="object 1474"/>
            <p:cNvSpPr/>
            <p:nvPr/>
          </p:nvSpPr>
          <p:spPr>
            <a:xfrm>
              <a:off x="5838274"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68" name="object 1475"/>
            <p:cNvSpPr/>
            <p:nvPr/>
          </p:nvSpPr>
          <p:spPr>
            <a:xfrm>
              <a:off x="5838274"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69" name="object 1476"/>
            <p:cNvSpPr/>
            <p:nvPr/>
          </p:nvSpPr>
          <p:spPr>
            <a:xfrm>
              <a:off x="5942710"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70" name="object 1477"/>
            <p:cNvSpPr/>
            <p:nvPr/>
          </p:nvSpPr>
          <p:spPr>
            <a:xfrm>
              <a:off x="5942711"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3071" name="object 1478"/>
            <p:cNvSpPr/>
            <p:nvPr/>
          </p:nvSpPr>
          <p:spPr>
            <a:xfrm>
              <a:off x="5942710"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72" name="object 1479"/>
            <p:cNvSpPr/>
            <p:nvPr/>
          </p:nvSpPr>
          <p:spPr>
            <a:xfrm>
              <a:off x="594271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73" name="object 1480"/>
            <p:cNvSpPr/>
            <p:nvPr/>
          </p:nvSpPr>
          <p:spPr>
            <a:xfrm>
              <a:off x="5942710"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74" name="object 1481"/>
            <p:cNvSpPr/>
            <p:nvPr/>
          </p:nvSpPr>
          <p:spPr>
            <a:xfrm>
              <a:off x="5942710"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75" name="object 1482"/>
            <p:cNvSpPr/>
            <p:nvPr/>
          </p:nvSpPr>
          <p:spPr>
            <a:xfrm>
              <a:off x="5942710"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76" name="object 1483"/>
            <p:cNvSpPr/>
            <p:nvPr/>
          </p:nvSpPr>
          <p:spPr>
            <a:xfrm>
              <a:off x="594271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77" name="object 1484"/>
            <p:cNvSpPr/>
            <p:nvPr/>
          </p:nvSpPr>
          <p:spPr>
            <a:xfrm>
              <a:off x="594271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78" name="object 1485"/>
            <p:cNvSpPr/>
            <p:nvPr/>
          </p:nvSpPr>
          <p:spPr>
            <a:xfrm>
              <a:off x="594271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79" name="object 1486"/>
            <p:cNvSpPr/>
            <p:nvPr/>
          </p:nvSpPr>
          <p:spPr>
            <a:xfrm>
              <a:off x="5942710"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80" name="object 1487"/>
            <p:cNvSpPr/>
            <p:nvPr/>
          </p:nvSpPr>
          <p:spPr>
            <a:xfrm>
              <a:off x="5942710"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81" name="object 1488"/>
            <p:cNvSpPr/>
            <p:nvPr/>
          </p:nvSpPr>
          <p:spPr>
            <a:xfrm>
              <a:off x="5942710"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82" name="object 1489"/>
            <p:cNvSpPr/>
            <p:nvPr/>
          </p:nvSpPr>
          <p:spPr>
            <a:xfrm>
              <a:off x="5942710"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83" name="object 1490"/>
            <p:cNvSpPr/>
            <p:nvPr/>
          </p:nvSpPr>
          <p:spPr>
            <a:xfrm>
              <a:off x="5942710"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84" name="object 1491"/>
            <p:cNvSpPr/>
            <p:nvPr/>
          </p:nvSpPr>
          <p:spPr>
            <a:xfrm>
              <a:off x="5942710"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85" name="object 1492"/>
            <p:cNvSpPr/>
            <p:nvPr/>
          </p:nvSpPr>
          <p:spPr>
            <a:xfrm>
              <a:off x="5942710"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86" name="object 1493"/>
            <p:cNvSpPr/>
            <p:nvPr/>
          </p:nvSpPr>
          <p:spPr>
            <a:xfrm>
              <a:off x="5942710"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87" name="object 1494"/>
            <p:cNvSpPr/>
            <p:nvPr/>
          </p:nvSpPr>
          <p:spPr>
            <a:xfrm>
              <a:off x="5942710"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88" name="object 1495"/>
            <p:cNvSpPr/>
            <p:nvPr/>
          </p:nvSpPr>
          <p:spPr>
            <a:xfrm>
              <a:off x="5942710"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89" name="object 1496"/>
            <p:cNvSpPr/>
            <p:nvPr/>
          </p:nvSpPr>
          <p:spPr>
            <a:xfrm>
              <a:off x="5942710"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90" name="object 1497"/>
            <p:cNvSpPr/>
            <p:nvPr/>
          </p:nvSpPr>
          <p:spPr>
            <a:xfrm>
              <a:off x="5942710"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091" name="object 1498"/>
            <p:cNvSpPr/>
            <p:nvPr/>
          </p:nvSpPr>
          <p:spPr>
            <a:xfrm>
              <a:off x="5942710"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92" name="object 1499"/>
            <p:cNvSpPr/>
            <p:nvPr/>
          </p:nvSpPr>
          <p:spPr>
            <a:xfrm>
              <a:off x="5942710"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93" name="object 1500"/>
            <p:cNvSpPr/>
            <p:nvPr/>
          </p:nvSpPr>
          <p:spPr>
            <a:xfrm>
              <a:off x="6047147"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94" name="object 1501"/>
            <p:cNvSpPr/>
            <p:nvPr/>
          </p:nvSpPr>
          <p:spPr>
            <a:xfrm>
              <a:off x="6047147"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3095" name="object 1502"/>
            <p:cNvSpPr/>
            <p:nvPr/>
          </p:nvSpPr>
          <p:spPr>
            <a:xfrm>
              <a:off x="6047146"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96" name="object 1503"/>
            <p:cNvSpPr/>
            <p:nvPr/>
          </p:nvSpPr>
          <p:spPr>
            <a:xfrm>
              <a:off x="6047146"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97" name="object 1504"/>
            <p:cNvSpPr/>
            <p:nvPr/>
          </p:nvSpPr>
          <p:spPr>
            <a:xfrm>
              <a:off x="6047146"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098" name="object 1505"/>
            <p:cNvSpPr/>
            <p:nvPr/>
          </p:nvSpPr>
          <p:spPr>
            <a:xfrm>
              <a:off x="6047146"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099" name="object 1506"/>
            <p:cNvSpPr/>
            <p:nvPr/>
          </p:nvSpPr>
          <p:spPr>
            <a:xfrm>
              <a:off x="6047146"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00" name="object 1507"/>
            <p:cNvSpPr/>
            <p:nvPr/>
          </p:nvSpPr>
          <p:spPr>
            <a:xfrm>
              <a:off x="6047146"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01" name="object 1508"/>
            <p:cNvSpPr/>
            <p:nvPr/>
          </p:nvSpPr>
          <p:spPr>
            <a:xfrm>
              <a:off x="6047146"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02" name="object 1509"/>
            <p:cNvSpPr/>
            <p:nvPr/>
          </p:nvSpPr>
          <p:spPr>
            <a:xfrm>
              <a:off x="6047146"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03" name="object 1510"/>
            <p:cNvSpPr/>
            <p:nvPr/>
          </p:nvSpPr>
          <p:spPr>
            <a:xfrm>
              <a:off x="6047146"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04" name="object 1511"/>
            <p:cNvSpPr/>
            <p:nvPr/>
          </p:nvSpPr>
          <p:spPr>
            <a:xfrm>
              <a:off x="6047146"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105" name="object 1512"/>
            <p:cNvSpPr/>
            <p:nvPr/>
          </p:nvSpPr>
          <p:spPr>
            <a:xfrm>
              <a:off x="6047146"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06" name="object 1513"/>
            <p:cNvSpPr/>
            <p:nvPr/>
          </p:nvSpPr>
          <p:spPr>
            <a:xfrm>
              <a:off x="6047146"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07" name="object 1514"/>
            <p:cNvSpPr/>
            <p:nvPr/>
          </p:nvSpPr>
          <p:spPr>
            <a:xfrm>
              <a:off x="6047146"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08" name="object 1515"/>
            <p:cNvSpPr/>
            <p:nvPr/>
          </p:nvSpPr>
          <p:spPr>
            <a:xfrm>
              <a:off x="6047146"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09" name="object 1516"/>
            <p:cNvSpPr/>
            <p:nvPr/>
          </p:nvSpPr>
          <p:spPr>
            <a:xfrm>
              <a:off x="6047146"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10" name="object 1517"/>
            <p:cNvSpPr/>
            <p:nvPr/>
          </p:nvSpPr>
          <p:spPr>
            <a:xfrm>
              <a:off x="6047146"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11" name="object 1518"/>
            <p:cNvSpPr/>
            <p:nvPr/>
          </p:nvSpPr>
          <p:spPr>
            <a:xfrm>
              <a:off x="6047146"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12" name="object 1519"/>
            <p:cNvSpPr/>
            <p:nvPr/>
          </p:nvSpPr>
          <p:spPr>
            <a:xfrm>
              <a:off x="6047146"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13" name="object 1520"/>
            <p:cNvSpPr/>
            <p:nvPr/>
          </p:nvSpPr>
          <p:spPr>
            <a:xfrm>
              <a:off x="6047146"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14" name="object 1521"/>
            <p:cNvSpPr/>
            <p:nvPr/>
          </p:nvSpPr>
          <p:spPr>
            <a:xfrm>
              <a:off x="6047146"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115" name="object 1522"/>
            <p:cNvSpPr/>
            <p:nvPr/>
          </p:nvSpPr>
          <p:spPr>
            <a:xfrm>
              <a:off x="6047146"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16" name="object 1523"/>
            <p:cNvSpPr/>
            <p:nvPr/>
          </p:nvSpPr>
          <p:spPr>
            <a:xfrm>
              <a:off x="6047146"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17" name="object 1524"/>
            <p:cNvSpPr/>
            <p:nvPr/>
          </p:nvSpPr>
          <p:spPr>
            <a:xfrm>
              <a:off x="6151380" y="7950257"/>
              <a:ext cx="0" cy="1387475"/>
            </a:xfrm>
            <a:custGeom>
              <a:avLst/>
              <a:gdLst/>
              <a:ahLst/>
              <a:cxnLst/>
              <a:rect l="l" t="t" r="r" b="b"/>
              <a:pathLst>
                <a:path h="1387475">
                  <a:moveTo>
                    <a:pt x="0" y="138737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18" name="object 1525"/>
            <p:cNvSpPr/>
            <p:nvPr/>
          </p:nvSpPr>
          <p:spPr>
            <a:xfrm>
              <a:off x="6151380" y="7947149"/>
              <a:ext cx="0" cy="1393825"/>
            </a:xfrm>
            <a:custGeom>
              <a:avLst/>
              <a:gdLst/>
              <a:ahLst/>
              <a:cxnLst/>
              <a:rect l="l" t="t" r="r" b="b"/>
              <a:pathLst>
                <a:path h="1393825">
                  <a:moveTo>
                    <a:pt x="0" y="0"/>
                  </a:moveTo>
                  <a:lnTo>
                    <a:pt x="0" y="1393548"/>
                  </a:lnTo>
                </a:path>
              </a:pathLst>
            </a:custGeom>
            <a:ln w="6131">
              <a:solidFill>
                <a:srgbClr val="D3D3D3"/>
              </a:solidFill>
            </a:ln>
          </p:spPr>
          <p:txBody>
            <a:bodyPr wrap="square" lIns="0" tIns="0" rIns="0" bIns="0" rtlCol="0"/>
            <a:lstStyle/>
            <a:p>
              <a:endParaRPr>
                <a:solidFill>
                  <a:schemeClr val="bg1"/>
                </a:solidFill>
              </a:endParaRPr>
            </a:p>
          </p:txBody>
        </p:sp>
        <p:sp>
          <p:nvSpPr>
            <p:cNvPr id="3119" name="object 1526"/>
            <p:cNvSpPr/>
            <p:nvPr/>
          </p:nvSpPr>
          <p:spPr>
            <a:xfrm>
              <a:off x="6151380" y="593060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20" name="object 1527"/>
            <p:cNvSpPr/>
            <p:nvPr/>
          </p:nvSpPr>
          <p:spPr>
            <a:xfrm>
              <a:off x="6151380" y="5927576"/>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21" name="object 1528"/>
            <p:cNvSpPr/>
            <p:nvPr/>
          </p:nvSpPr>
          <p:spPr>
            <a:xfrm>
              <a:off x="6151380" y="542718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22" name="object 1529"/>
            <p:cNvSpPr/>
            <p:nvPr/>
          </p:nvSpPr>
          <p:spPr>
            <a:xfrm>
              <a:off x="6151380" y="5424155"/>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23" name="object 1530"/>
            <p:cNvSpPr/>
            <p:nvPr/>
          </p:nvSpPr>
          <p:spPr>
            <a:xfrm>
              <a:off x="6151380" y="492376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24" name="object 1531"/>
            <p:cNvSpPr/>
            <p:nvPr/>
          </p:nvSpPr>
          <p:spPr>
            <a:xfrm>
              <a:off x="6151380" y="49207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25" name="object 1532"/>
            <p:cNvSpPr/>
            <p:nvPr/>
          </p:nvSpPr>
          <p:spPr>
            <a:xfrm>
              <a:off x="6151380" y="442033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26" name="object 1533"/>
            <p:cNvSpPr/>
            <p:nvPr/>
          </p:nvSpPr>
          <p:spPr>
            <a:xfrm>
              <a:off x="6151380" y="44173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27" name="object 1534"/>
            <p:cNvSpPr/>
            <p:nvPr/>
          </p:nvSpPr>
          <p:spPr>
            <a:xfrm>
              <a:off x="6151380" y="3917163"/>
              <a:ext cx="0" cy="491490"/>
            </a:xfrm>
            <a:custGeom>
              <a:avLst/>
              <a:gdLst/>
              <a:ahLst/>
              <a:cxnLst/>
              <a:rect l="l" t="t" r="r" b="b"/>
              <a:pathLst>
                <a:path h="491489">
                  <a:moveTo>
                    <a:pt x="0" y="490907"/>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28" name="object 1535"/>
            <p:cNvSpPr/>
            <p:nvPr/>
          </p:nvSpPr>
          <p:spPr>
            <a:xfrm>
              <a:off x="6151380" y="3914096"/>
              <a:ext cx="0" cy="497205"/>
            </a:xfrm>
            <a:custGeom>
              <a:avLst/>
              <a:gdLst/>
              <a:ahLst/>
              <a:cxnLst/>
              <a:rect l="l" t="t" r="r" b="b"/>
              <a:pathLst>
                <a:path h="497204">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129" name="object 1536"/>
            <p:cNvSpPr/>
            <p:nvPr/>
          </p:nvSpPr>
          <p:spPr>
            <a:xfrm>
              <a:off x="6151380" y="3413742"/>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30" name="object 1537"/>
            <p:cNvSpPr/>
            <p:nvPr/>
          </p:nvSpPr>
          <p:spPr>
            <a:xfrm>
              <a:off x="6151380" y="3410634"/>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31" name="object 1538"/>
            <p:cNvSpPr/>
            <p:nvPr/>
          </p:nvSpPr>
          <p:spPr>
            <a:xfrm>
              <a:off x="6151380" y="2910321"/>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32" name="object 1539"/>
            <p:cNvSpPr/>
            <p:nvPr/>
          </p:nvSpPr>
          <p:spPr>
            <a:xfrm>
              <a:off x="6151380" y="2907213"/>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33" name="object 1540"/>
            <p:cNvSpPr/>
            <p:nvPr/>
          </p:nvSpPr>
          <p:spPr>
            <a:xfrm>
              <a:off x="6151380" y="2406900"/>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34" name="object 1541"/>
            <p:cNvSpPr/>
            <p:nvPr/>
          </p:nvSpPr>
          <p:spPr>
            <a:xfrm>
              <a:off x="6151380" y="2403792"/>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35" name="object 1542"/>
            <p:cNvSpPr/>
            <p:nvPr/>
          </p:nvSpPr>
          <p:spPr>
            <a:xfrm>
              <a:off x="6151380" y="1903479"/>
              <a:ext cx="0" cy="491490"/>
            </a:xfrm>
            <a:custGeom>
              <a:avLst/>
              <a:gdLst/>
              <a:ahLst/>
              <a:cxnLst/>
              <a:rect l="l" t="t" r="r" b="b"/>
              <a:pathLst>
                <a:path h="491489">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36" name="object 1543"/>
            <p:cNvSpPr/>
            <p:nvPr/>
          </p:nvSpPr>
          <p:spPr>
            <a:xfrm>
              <a:off x="6151380" y="1900371"/>
              <a:ext cx="0" cy="497840"/>
            </a:xfrm>
            <a:custGeom>
              <a:avLst/>
              <a:gdLst/>
              <a:ahLst/>
              <a:cxnLst/>
              <a:rect l="l" t="t" r="r" b="b"/>
              <a:pathLst>
                <a:path h="497839">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37" name="object 1544"/>
            <p:cNvSpPr/>
            <p:nvPr/>
          </p:nvSpPr>
          <p:spPr>
            <a:xfrm>
              <a:off x="6151379" y="1400221"/>
              <a:ext cx="0" cy="491490"/>
            </a:xfrm>
            <a:custGeom>
              <a:avLst/>
              <a:gdLst/>
              <a:ahLst/>
              <a:cxnLst/>
              <a:rect l="l" t="t" r="r" b="b"/>
              <a:pathLst>
                <a:path h="491489">
                  <a:moveTo>
                    <a:pt x="0" y="490988"/>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38" name="object 1545"/>
            <p:cNvSpPr/>
            <p:nvPr/>
          </p:nvSpPr>
          <p:spPr>
            <a:xfrm>
              <a:off x="6151380" y="1397236"/>
              <a:ext cx="0" cy="497205"/>
            </a:xfrm>
            <a:custGeom>
              <a:avLst/>
              <a:gdLst/>
              <a:ahLst/>
              <a:cxnLst/>
              <a:rect l="l" t="t" r="r" b="b"/>
              <a:pathLst>
                <a:path h="497205">
                  <a:moveTo>
                    <a:pt x="0" y="0"/>
                  </a:moveTo>
                  <a:lnTo>
                    <a:pt x="0" y="497082"/>
                  </a:lnTo>
                </a:path>
              </a:pathLst>
            </a:custGeom>
            <a:ln w="6131">
              <a:solidFill>
                <a:srgbClr val="D3D3D3"/>
              </a:solidFill>
            </a:ln>
          </p:spPr>
          <p:txBody>
            <a:bodyPr wrap="square" lIns="0" tIns="0" rIns="0" bIns="0" rtlCol="0"/>
            <a:lstStyle/>
            <a:p>
              <a:endParaRPr>
                <a:solidFill>
                  <a:schemeClr val="bg1"/>
                </a:solidFill>
              </a:endParaRPr>
            </a:p>
          </p:txBody>
        </p:sp>
        <p:sp>
          <p:nvSpPr>
            <p:cNvPr id="3139" name="object 1546"/>
            <p:cNvSpPr/>
            <p:nvPr/>
          </p:nvSpPr>
          <p:spPr>
            <a:xfrm>
              <a:off x="6151379" y="896800"/>
              <a:ext cx="0" cy="491490"/>
            </a:xfrm>
            <a:custGeom>
              <a:avLst/>
              <a:gdLst/>
              <a:ahLst/>
              <a:cxnLst/>
              <a:rect l="l" t="t" r="r" b="b"/>
              <a:pathLst>
                <a:path h="491490">
                  <a:moveTo>
                    <a:pt x="0" y="491152"/>
                  </a:moveTo>
                  <a:lnTo>
                    <a:pt x="0" y="0"/>
                  </a:lnTo>
                </a:path>
              </a:pathLst>
            </a:custGeom>
            <a:ln w="6134">
              <a:solidFill>
                <a:srgbClr val="D3D3D3"/>
              </a:solidFill>
            </a:ln>
          </p:spPr>
          <p:txBody>
            <a:bodyPr wrap="square" lIns="0" tIns="0" rIns="0" bIns="0" rtlCol="0"/>
            <a:lstStyle/>
            <a:p>
              <a:endParaRPr>
                <a:solidFill>
                  <a:schemeClr val="bg1"/>
                </a:solidFill>
              </a:endParaRPr>
            </a:p>
          </p:txBody>
        </p:sp>
        <p:sp>
          <p:nvSpPr>
            <p:cNvPr id="3140" name="object 1547"/>
            <p:cNvSpPr/>
            <p:nvPr/>
          </p:nvSpPr>
          <p:spPr>
            <a:xfrm>
              <a:off x="6151379" y="893774"/>
              <a:ext cx="0" cy="497840"/>
            </a:xfrm>
            <a:custGeom>
              <a:avLst/>
              <a:gdLst/>
              <a:ahLst/>
              <a:cxnLst/>
              <a:rect l="l" t="t" r="r" b="b"/>
              <a:pathLst>
                <a:path h="497840">
                  <a:moveTo>
                    <a:pt x="0" y="0"/>
                  </a:moveTo>
                  <a:lnTo>
                    <a:pt x="0" y="497286"/>
                  </a:lnTo>
                </a:path>
              </a:pathLst>
            </a:custGeom>
            <a:ln w="6131">
              <a:solidFill>
                <a:srgbClr val="D3D3D3"/>
              </a:solidFill>
            </a:ln>
          </p:spPr>
          <p:txBody>
            <a:bodyPr wrap="square" lIns="0" tIns="0" rIns="0" bIns="0" rtlCol="0"/>
            <a:lstStyle/>
            <a:p>
              <a:endParaRPr>
                <a:solidFill>
                  <a:schemeClr val="bg1"/>
                </a:solidFill>
              </a:endParaRPr>
            </a:p>
          </p:txBody>
        </p:sp>
        <p:sp>
          <p:nvSpPr>
            <p:cNvPr id="3141" name="object 1548"/>
            <p:cNvSpPr/>
            <p:nvPr/>
          </p:nvSpPr>
          <p:spPr>
            <a:xfrm>
              <a:off x="5113983" y="9337630"/>
              <a:ext cx="1040765" cy="0"/>
            </a:xfrm>
            <a:custGeom>
              <a:avLst/>
              <a:gdLst/>
              <a:ahLst/>
              <a:cxnLst/>
              <a:rect l="l" t="t" r="r" b="b"/>
              <a:pathLst>
                <a:path w="1040764">
                  <a:moveTo>
                    <a:pt x="0" y="0"/>
                  </a:moveTo>
                  <a:lnTo>
                    <a:pt x="1040436" y="0"/>
                  </a:lnTo>
                </a:path>
              </a:pathLst>
            </a:custGeom>
            <a:ln w="6134">
              <a:solidFill>
                <a:srgbClr val="D3D3D3"/>
              </a:solidFill>
            </a:ln>
          </p:spPr>
          <p:txBody>
            <a:bodyPr wrap="square" lIns="0" tIns="0" rIns="0" bIns="0" rtlCol="0"/>
            <a:lstStyle/>
            <a:p>
              <a:endParaRPr>
                <a:solidFill>
                  <a:schemeClr val="bg1"/>
                </a:solidFill>
              </a:endParaRPr>
            </a:p>
          </p:txBody>
        </p:sp>
        <p:sp>
          <p:nvSpPr>
            <p:cNvPr id="3142" name="object 1549"/>
            <p:cNvSpPr/>
            <p:nvPr/>
          </p:nvSpPr>
          <p:spPr>
            <a:xfrm>
              <a:off x="5110903" y="9337630"/>
              <a:ext cx="1043940" cy="0"/>
            </a:xfrm>
            <a:custGeom>
              <a:avLst/>
              <a:gdLst/>
              <a:ahLst/>
              <a:cxnLst/>
              <a:rect l="l" t="t" r="r" b="b"/>
              <a:pathLst>
                <a:path w="1043939">
                  <a:moveTo>
                    <a:pt x="0" y="0"/>
                  </a:moveTo>
                  <a:lnTo>
                    <a:pt x="1043516" y="0"/>
                  </a:lnTo>
                </a:path>
              </a:pathLst>
            </a:custGeom>
            <a:ln w="6134">
              <a:solidFill>
                <a:srgbClr val="D3D3D3"/>
              </a:solidFill>
            </a:ln>
          </p:spPr>
          <p:txBody>
            <a:bodyPr wrap="square" lIns="0" tIns="0" rIns="0" bIns="0" rtlCol="0"/>
            <a:lstStyle/>
            <a:p>
              <a:endParaRPr>
                <a:solidFill>
                  <a:schemeClr val="bg1"/>
                </a:solidFill>
              </a:endParaRPr>
            </a:p>
          </p:txBody>
        </p:sp>
        <p:sp>
          <p:nvSpPr>
            <p:cNvPr id="3143" name="object 1550"/>
            <p:cNvSpPr/>
            <p:nvPr/>
          </p:nvSpPr>
          <p:spPr>
            <a:xfrm>
              <a:off x="927712" y="7944123"/>
              <a:ext cx="5227320" cy="0"/>
            </a:xfrm>
            <a:custGeom>
              <a:avLst/>
              <a:gdLst/>
              <a:ahLst/>
              <a:cxnLst/>
              <a:rect l="l" t="t" r="r" b="b"/>
              <a:pathLst>
                <a:path w="5227320">
                  <a:moveTo>
                    <a:pt x="0" y="0"/>
                  </a:moveTo>
                  <a:lnTo>
                    <a:pt x="5226707" y="0"/>
                  </a:lnTo>
                </a:path>
              </a:pathLst>
            </a:custGeom>
            <a:ln w="6135">
              <a:solidFill>
                <a:srgbClr val="000000"/>
              </a:solidFill>
            </a:ln>
          </p:spPr>
          <p:txBody>
            <a:bodyPr wrap="square" lIns="0" tIns="0" rIns="0" bIns="0" rtlCol="0"/>
            <a:lstStyle/>
            <a:p>
              <a:endParaRPr>
                <a:solidFill>
                  <a:schemeClr val="bg1"/>
                </a:solidFill>
              </a:endParaRPr>
            </a:p>
          </p:txBody>
        </p:sp>
        <p:sp>
          <p:nvSpPr>
            <p:cNvPr id="3144" name="object 1551"/>
            <p:cNvSpPr/>
            <p:nvPr/>
          </p:nvSpPr>
          <p:spPr>
            <a:xfrm>
              <a:off x="924714" y="7944082"/>
              <a:ext cx="5229860" cy="0"/>
            </a:xfrm>
            <a:custGeom>
              <a:avLst/>
              <a:gdLst/>
              <a:ahLst/>
              <a:cxnLst/>
              <a:rect l="l" t="t" r="r" b="b"/>
              <a:pathLst>
                <a:path w="5229860">
                  <a:moveTo>
                    <a:pt x="0" y="0"/>
                  </a:moveTo>
                  <a:lnTo>
                    <a:pt x="5229705" y="0"/>
                  </a:lnTo>
                </a:path>
              </a:pathLst>
            </a:custGeom>
            <a:ln w="6135">
              <a:solidFill>
                <a:srgbClr val="000000"/>
              </a:solidFill>
            </a:ln>
          </p:spPr>
          <p:txBody>
            <a:bodyPr wrap="square" lIns="0" tIns="0" rIns="0" bIns="0" rtlCol="0"/>
            <a:lstStyle/>
            <a:p>
              <a:endParaRPr>
                <a:solidFill>
                  <a:schemeClr val="bg1"/>
                </a:solidFill>
              </a:endParaRPr>
            </a:p>
          </p:txBody>
        </p:sp>
        <p:sp>
          <p:nvSpPr>
            <p:cNvPr id="3145" name="object 1552"/>
            <p:cNvSpPr/>
            <p:nvPr/>
          </p:nvSpPr>
          <p:spPr>
            <a:xfrm>
              <a:off x="927712" y="7931855"/>
              <a:ext cx="5227320" cy="0"/>
            </a:xfrm>
            <a:custGeom>
              <a:avLst/>
              <a:gdLst/>
              <a:ahLst/>
              <a:cxnLst/>
              <a:rect l="l" t="t" r="r" b="b"/>
              <a:pathLst>
                <a:path w="5227320">
                  <a:moveTo>
                    <a:pt x="0" y="0"/>
                  </a:moveTo>
                  <a:lnTo>
                    <a:pt x="5226707" y="0"/>
                  </a:lnTo>
                </a:path>
              </a:pathLst>
            </a:custGeom>
            <a:ln w="6135">
              <a:solidFill>
                <a:srgbClr val="000000"/>
              </a:solidFill>
            </a:ln>
          </p:spPr>
          <p:txBody>
            <a:bodyPr wrap="square" lIns="0" tIns="0" rIns="0" bIns="0" rtlCol="0"/>
            <a:lstStyle/>
            <a:p>
              <a:endParaRPr>
                <a:solidFill>
                  <a:schemeClr val="bg1"/>
                </a:solidFill>
              </a:endParaRPr>
            </a:p>
          </p:txBody>
        </p:sp>
        <p:sp>
          <p:nvSpPr>
            <p:cNvPr id="3146" name="object 1553"/>
            <p:cNvSpPr/>
            <p:nvPr/>
          </p:nvSpPr>
          <p:spPr>
            <a:xfrm>
              <a:off x="924714" y="7931814"/>
              <a:ext cx="5229860" cy="0"/>
            </a:xfrm>
            <a:custGeom>
              <a:avLst/>
              <a:gdLst/>
              <a:ahLst/>
              <a:cxnLst/>
              <a:rect l="l" t="t" r="r" b="b"/>
              <a:pathLst>
                <a:path w="5229860">
                  <a:moveTo>
                    <a:pt x="0" y="0"/>
                  </a:moveTo>
                  <a:lnTo>
                    <a:pt x="5229705" y="0"/>
                  </a:lnTo>
                </a:path>
              </a:pathLst>
            </a:custGeom>
            <a:ln w="6135">
              <a:solidFill>
                <a:srgbClr val="000000"/>
              </a:solidFill>
            </a:ln>
          </p:spPr>
          <p:txBody>
            <a:bodyPr wrap="square" lIns="0" tIns="0" rIns="0" bIns="0" rtlCol="0"/>
            <a:lstStyle/>
            <a:p>
              <a:endParaRPr>
                <a:solidFill>
                  <a:schemeClr val="bg1"/>
                </a:solidFill>
              </a:endParaRPr>
            </a:p>
          </p:txBody>
        </p:sp>
        <p:sp>
          <p:nvSpPr>
            <p:cNvPr id="3147" name="object 1554"/>
            <p:cNvSpPr/>
            <p:nvPr/>
          </p:nvSpPr>
          <p:spPr>
            <a:xfrm>
              <a:off x="5113983" y="7434567"/>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48" name="object 1555"/>
            <p:cNvSpPr/>
            <p:nvPr/>
          </p:nvSpPr>
          <p:spPr>
            <a:xfrm>
              <a:off x="5110903" y="7434526"/>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49" name="object 1556"/>
            <p:cNvSpPr/>
            <p:nvPr/>
          </p:nvSpPr>
          <p:spPr>
            <a:xfrm>
              <a:off x="5113983" y="6931146"/>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50" name="object 1557"/>
            <p:cNvSpPr/>
            <p:nvPr/>
          </p:nvSpPr>
          <p:spPr>
            <a:xfrm>
              <a:off x="5110903" y="6931106"/>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51" name="object 1558"/>
            <p:cNvSpPr/>
            <p:nvPr/>
          </p:nvSpPr>
          <p:spPr>
            <a:xfrm>
              <a:off x="5113983" y="6427889"/>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52" name="object 1559"/>
            <p:cNvSpPr/>
            <p:nvPr/>
          </p:nvSpPr>
          <p:spPr>
            <a:xfrm>
              <a:off x="5110903" y="6427930"/>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53" name="object 1560"/>
            <p:cNvSpPr/>
            <p:nvPr/>
          </p:nvSpPr>
          <p:spPr>
            <a:xfrm>
              <a:off x="5113983" y="5924468"/>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54" name="object 1561"/>
            <p:cNvSpPr/>
            <p:nvPr/>
          </p:nvSpPr>
          <p:spPr>
            <a:xfrm>
              <a:off x="5110903" y="5924509"/>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55" name="object 1562"/>
            <p:cNvSpPr/>
            <p:nvPr/>
          </p:nvSpPr>
          <p:spPr>
            <a:xfrm>
              <a:off x="5113983" y="5421047"/>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56" name="object 1563"/>
            <p:cNvSpPr/>
            <p:nvPr/>
          </p:nvSpPr>
          <p:spPr>
            <a:xfrm>
              <a:off x="5110903" y="5421088"/>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57" name="object 1564"/>
            <p:cNvSpPr/>
            <p:nvPr/>
          </p:nvSpPr>
          <p:spPr>
            <a:xfrm>
              <a:off x="5113983" y="4917626"/>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58" name="object 1565"/>
            <p:cNvSpPr/>
            <p:nvPr/>
          </p:nvSpPr>
          <p:spPr>
            <a:xfrm>
              <a:off x="5110903" y="4917667"/>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59" name="object 1566"/>
            <p:cNvSpPr/>
            <p:nvPr/>
          </p:nvSpPr>
          <p:spPr>
            <a:xfrm>
              <a:off x="5113983" y="4414205"/>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60" name="object 1567"/>
            <p:cNvSpPr/>
            <p:nvPr/>
          </p:nvSpPr>
          <p:spPr>
            <a:xfrm>
              <a:off x="5110903" y="4414246"/>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61" name="object 1568"/>
            <p:cNvSpPr/>
            <p:nvPr/>
          </p:nvSpPr>
          <p:spPr>
            <a:xfrm>
              <a:off x="5113983" y="3911029"/>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62" name="object 1569"/>
            <p:cNvSpPr/>
            <p:nvPr/>
          </p:nvSpPr>
          <p:spPr>
            <a:xfrm>
              <a:off x="5110903" y="3910988"/>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63" name="object 1570"/>
            <p:cNvSpPr/>
            <p:nvPr/>
          </p:nvSpPr>
          <p:spPr>
            <a:xfrm>
              <a:off x="5113983" y="3407608"/>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64" name="object 1571"/>
            <p:cNvSpPr/>
            <p:nvPr/>
          </p:nvSpPr>
          <p:spPr>
            <a:xfrm>
              <a:off x="5110902" y="3407567"/>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65" name="object 1572"/>
            <p:cNvSpPr/>
            <p:nvPr/>
          </p:nvSpPr>
          <p:spPr>
            <a:xfrm>
              <a:off x="5113982" y="2904187"/>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66" name="object 1573"/>
            <p:cNvSpPr/>
            <p:nvPr/>
          </p:nvSpPr>
          <p:spPr>
            <a:xfrm>
              <a:off x="5110902" y="2904146"/>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67" name="object 1574"/>
            <p:cNvSpPr/>
            <p:nvPr/>
          </p:nvSpPr>
          <p:spPr>
            <a:xfrm>
              <a:off x="5113982" y="2400766"/>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68" name="object 1575"/>
            <p:cNvSpPr/>
            <p:nvPr/>
          </p:nvSpPr>
          <p:spPr>
            <a:xfrm>
              <a:off x="5110902" y="2400725"/>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69" name="object 1576"/>
            <p:cNvSpPr/>
            <p:nvPr/>
          </p:nvSpPr>
          <p:spPr>
            <a:xfrm>
              <a:off x="5113982" y="1897345"/>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70" name="object 1577"/>
            <p:cNvSpPr/>
            <p:nvPr/>
          </p:nvSpPr>
          <p:spPr>
            <a:xfrm>
              <a:off x="5110902" y="1897386"/>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71" name="object 1578"/>
            <p:cNvSpPr/>
            <p:nvPr/>
          </p:nvSpPr>
          <p:spPr>
            <a:xfrm>
              <a:off x="5113982" y="1394087"/>
              <a:ext cx="1040765" cy="0"/>
            </a:xfrm>
            <a:custGeom>
              <a:avLst/>
              <a:gdLst/>
              <a:ahLst/>
              <a:cxnLst/>
              <a:rect l="l" t="t" r="r" b="b"/>
              <a:pathLst>
                <a:path w="1040764">
                  <a:moveTo>
                    <a:pt x="0" y="0"/>
                  </a:moveTo>
                  <a:lnTo>
                    <a:pt x="1040436" y="0"/>
                  </a:lnTo>
                </a:path>
              </a:pathLst>
            </a:custGeom>
            <a:ln w="6134">
              <a:solidFill>
                <a:srgbClr val="000000"/>
              </a:solidFill>
            </a:ln>
          </p:spPr>
          <p:txBody>
            <a:bodyPr wrap="square" lIns="0" tIns="0" rIns="0" bIns="0" rtlCol="0"/>
            <a:lstStyle/>
            <a:p>
              <a:endParaRPr>
                <a:solidFill>
                  <a:schemeClr val="bg1"/>
                </a:solidFill>
              </a:endParaRPr>
            </a:p>
          </p:txBody>
        </p:sp>
        <p:sp>
          <p:nvSpPr>
            <p:cNvPr id="3172" name="object 1579"/>
            <p:cNvSpPr/>
            <p:nvPr/>
          </p:nvSpPr>
          <p:spPr>
            <a:xfrm>
              <a:off x="5110902" y="1394128"/>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73" name="object 1580"/>
            <p:cNvSpPr/>
            <p:nvPr/>
          </p:nvSpPr>
          <p:spPr>
            <a:xfrm>
              <a:off x="5113982" y="890687"/>
              <a:ext cx="1040765" cy="0"/>
            </a:xfrm>
            <a:custGeom>
              <a:avLst/>
              <a:gdLst/>
              <a:ahLst/>
              <a:cxnLst/>
              <a:rect l="l" t="t" r="r" b="b"/>
              <a:pathLst>
                <a:path w="1040764">
                  <a:moveTo>
                    <a:pt x="0" y="0"/>
                  </a:moveTo>
                  <a:lnTo>
                    <a:pt x="1040436" y="0"/>
                  </a:lnTo>
                </a:path>
              </a:pathLst>
            </a:custGeom>
            <a:ln w="6093">
              <a:solidFill>
                <a:srgbClr val="000000"/>
              </a:solidFill>
            </a:ln>
          </p:spPr>
          <p:txBody>
            <a:bodyPr wrap="square" lIns="0" tIns="0" rIns="0" bIns="0" rtlCol="0"/>
            <a:lstStyle/>
            <a:p>
              <a:endParaRPr>
                <a:solidFill>
                  <a:schemeClr val="bg1"/>
                </a:solidFill>
              </a:endParaRPr>
            </a:p>
          </p:txBody>
        </p:sp>
        <p:sp>
          <p:nvSpPr>
            <p:cNvPr id="3174" name="object 1581"/>
            <p:cNvSpPr/>
            <p:nvPr/>
          </p:nvSpPr>
          <p:spPr>
            <a:xfrm>
              <a:off x="5110902" y="890707"/>
              <a:ext cx="1043940" cy="0"/>
            </a:xfrm>
            <a:custGeom>
              <a:avLst/>
              <a:gdLst/>
              <a:ahLst/>
              <a:cxnLst/>
              <a:rect l="l" t="t" r="r" b="b"/>
              <a:pathLst>
                <a:path w="1043939">
                  <a:moveTo>
                    <a:pt x="0" y="0"/>
                  </a:moveTo>
                  <a:lnTo>
                    <a:pt x="1043516" y="0"/>
                  </a:lnTo>
                </a:path>
              </a:pathLst>
            </a:custGeom>
            <a:ln w="6134">
              <a:solidFill>
                <a:srgbClr val="000000"/>
              </a:solidFill>
            </a:ln>
          </p:spPr>
          <p:txBody>
            <a:bodyPr wrap="square" lIns="0" tIns="0" rIns="0" bIns="0" rtlCol="0"/>
            <a:lstStyle/>
            <a:p>
              <a:endParaRPr>
                <a:solidFill>
                  <a:schemeClr val="bg1"/>
                </a:solidFill>
              </a:endParaRPr>
            </a:p>
          </p:txBody>
        </p:sp>
        <p:sp>
          <p:nvSpPr>
            <p:cNvPr id="3175" name="object 1582"/>
            <p:cNvSpPr/>
            <p:nvPr/>
          </p:nvSpPr>
          <p:spPr>
            <a:xfrm>
              <a:off x="909318" y="7944124"/>
              <a:ext cx="12700" cy="0"/>
            </a:xfrm>
            <a:custGeom>
              <a:avLst/>
              <a:gdLst/>
              <a:ahLst/>
              <a:cxnLst/>
              <a:rect l="l" t="t" r="r" b="b"/>
              <a:pathLst>
                <a:path w="12700">
                  <a:moveTo>
                    <a:pt x="0" y="0"/>
                  </a:moveTo>
                  <a:lnTo>
                    <a:pt x="12262" y="0"/>
                  </a:lnTo>
                </a:path>
              </a:pathLst>
            </a:custGeom>
            <a:ln w="6131">
              <a:solidFill>
                <a:srgbClr val="000000"/>
              </a:solidFill>
            </a:ln>
          </p:spPr>
          <p:txBody>
            <a:bodyPr wrap="square" lIns="0" tIns="0" rIns="0" bIns="0" rtlCol="0"/>
            <a:lstStyle/>
            <a:p>
              <a:endParaRPr>
                <a:solidFill>
                  <a:schemeClr val="bg1"/>
                </a:solidFill>
              </a:endParaRPr>
            </a:p>
          </p:txBody>
        </p:sp>
        <p:sp>
          <p:nvSpPr>
            <p:cNvPr id="3176" name="object 1583"/>
            <p:cNvSpPr/>
            <p:nvPr/>
          </p:nvSpPr>
          <p:spPr>
            <a:xfrm>
              <a:off x="906293" y="7944083"/>
              <a:ext cx="18415" cy="0"/>
            </a:xfrm>
            <a:custGeom>
              <a:avLst/>
              <a:gdLst/>
              <a:ahLst/>
              <a:cxnLst/>
              <a:rect l="l" t="t" r="r" b="b"/>
              <a:pathLst>
                <a:path w="18415">
                  <a:moveTo>
                    <a:pt x="0" y="0"/>
                  </a:moveTo>
                  <a:lnTo>
                    <a:pt x="18393" y="0"/>
                  </a:lnTo>
                </a:path>
              </a:pathLst>
            </a:custGeom>
            <a:ln w="6134">
              <a:solidFill>
                <a:srgbClr val="000000"/>
              </a:solidFill>
            </a:ln>
          </p:spPr>
          <p:txBody>
            <a:bodyPr wrap="square" lIns="0" tIns="0" rIns="0" bIns="0" rtlCol="0"/>
            <a:lstStyle/>
            <a:p>
              <a:endParaRPr>
                <a:solidFill>
                  <a:schemeClr val="bg1"/>
                </a:solidFill>
              </a:endParaRPr>
            </a:p>
          </p:txBody>
        </p:sp>
        <p:sp>
          <p:nvSpPr>
            <p:cNvPr id="3177" name="object 1584"/>
            <p:cNvSpPr/>
            <p:nvPr/>
          </p:nvSpPr>
          <p:spPr>
            <a:xfrm>
              <a:off x="921581" y="7931855"/>
              <a:ext cx="0" cy="0"/>
            </a:xfrm>
            <a:custGeom>
              <a:avLst/>
              <a:gdLst/>
              <a:ahLst/>
              <a:cxnLst/>
              <a:rect l="l" t="t" r="r" b="b"/>
              <a:pathLst>
                <a:path>
                  <a:moveTo>
                    <a:pt x="0" y="0"/>
                  </a:moveTo>
                  <a:lnTo>
                    <a:pt x="0" y="0"/>
                  </a:lnTo>
                </a:path>
              </a:pathLst>
            </a:custGeom>
            <a:ln w="6131">
              <a:solidFill>
                <a:srgbClr val="000000"/>
              </a:solidFill>
            </a:ln>
          </p:spPr>
          <p:txBody>
            <a:bodyPr wrap="square" lIns="0" tIns="0" rIns="0" bIns="0" rtlCol="0"/>
            <a:lstStyle/>
            <a:p>
              <a:endParaRPr>
                <a:solidFill>
                  <a:schemeClr val="bg1"/>
                </a:solidFill>
              </a:endParaRPr>
            </a:p>
          </p:txBody>
        </p:sp>
        <p:sp>
          <p:nvSpPr>
            <p:cNvPr id="3178" name="object 1585"/>
            <p:cNvSpPr/>
            <p:nvPr/>
          </p:nvSpPr>
          <p:spPr>
            <a:xfrm>
              <a:off x="921581" y="7931855"/>
              <a:ext cx="0" cy="0"/>
            </a:xfrm>
            <a:custGeom>
              <a:avLst/>
              <a:gdLst/>
              <a:ahLst/>
              <a:cxnLst/>
              <a:rect l="l" t="t" r="r" b="b"/>
              <a:pathLst>
                <a:path>
                  <a:moveTo>
                    <a:pt x="0" y="0"/>
                  </a:moveTo>
                  <a:lnTo>
                    <a:pt x="0" y="0"/>
                  </a:lnTo>
                </a:path>
              </a:pathLst>
            </a:custGeom>
            <a:ln w="6131">
              <a:solidFill>
                <a:srgbClr val="000000"/>
              </a:solidFill>
            </a:ln>
          </p:spPr>
          <p:txBody>
            <a:bodyPr wrap="square" lIns="0" tIns="0" rIns="0" bIns="0" rtlCol="0"/>
            <a:lstStyle/>
            <a:p>
              <a:endParaRPr>
                <a:solidFill>
                  <a:schemeClr val="bg1"/>
                </a:solidFill>
              </a:endParaRPr>
            </a:p>
          </p:txBody>
        </p:sp>
        <p:sp>
          <p:nvSpPr>
            <p:cNvPr id="3179" name="object 1586"/>
            <p:cNvSpPr/>
            <p:nvPr/>
          </p:nvSpPr>
          <p:spPr>
            <a:xfrm>
              <a:off x="909318" y="7931855"/>
              <a:ext cx="0" cy="0"/>
            </a:xfrm>
            <a:custGeom>
              <a:avLst/>
              <a:gdLst/>
              <a:ahLst/>
              <a:cxnLst/>
              <a:rect l="l" t="t" r="r" b="b"/>
              <a:pathLst>
                <a:path>
                  <a:moveTo>
                    <a:pt x="0" y="0"/>
                  </a:moveTo>
                  <a:lnTo>
                    <a:pt x="0" y="0"/>
                  </a:lnTo>
                </a:path>
              </a:pathLst>
            </a:custGeom>
            <a:ln w="6131">
              <a:solidFill>
                <a:srgbClr val="000000"/>
              </a:solidFill>
            </a:ln>
          </p:spPr>
          <p:txBody>
            <a:bodyPr wrap="square" lIns="0" tIns="0" rIns="0" bIns="0" rtlCol="0"/>
            <a:lstStyle/>
            <a:p>
              <a:endParaRPr>
                <a:solidFill>
                  <a:schemeClr val="bg1"/>
                </a:solidFill>
              </a:endParaRPr>
            </a:p>
          </p:txBody>
        </p:sp>
        <p:sp>
          <p:nvSpPr>
            <p:cNvPr id="3180" name="object 1587"/>
            <p:cNvSpPr/>
            <p:nvPr/>
          </p:nvSpPr>
          <p:spPr>
            <a:xfrm>
              <a:off x="3429108" y="887640"/>
              <a:ext cx="0" cy="7041515"/>
            </a:xfrm>
            <a:custGeom>
              <a:avLst/>
              <a:gdLst/>
              <a:ahLst/>
              <a:cxnLst/>
              <a:rect l="l" t="t" r="r" b="b"/>
              <a:pathLst>
                <a:path h="7041515">
                  <a:moveTo>
                    <a:pt x="0" y="0"/>
                  </a:moveTo>
                  <a:lnTo>
                    <a:pt x="0" y="7041106"/>
                  </a:lnTo>
                </a:path>
              </a:pathLst>
            </a:custGeom>
            <a:ln w="12263">
              <a:solidFill>
                <a:srgbClr val="000000"/>
              </a:solidFill>
            </a:ln>
          </p:spPr>
          <p:txBody>
            <a:bodyPr wrap="square" lIns="0" tIns="0" rIns="0" bIns="0" rtlCol="0"/>
            <a:lstStyle/>
            <a:p>
              <a:endParaRPr>
                <a:solidFill>
                  <a:schemeClr val="bg1"/>
                </a:solidFill>
              </a:endParaRPr>
            </a:p>
          </p:txBody>
        </p:sp>
        <p:sp>
          <p:nvSpPr>
            <p:cNvPr id="3181" name="object 1588"/>
            <p:cNvSpPr/>
            <p:nvPr/>
          </p:nvSpPr>
          <p:spPr>
            <a:xfrm>
              <a:off x="5104745" y="887640"/>
              <a:ext cx="0" cy="7041515"/>
            </a:xfrm>
            <a:custGeom>
              <a:avLst/>
              <a:gdLst/>
              <a:ahLst/>
              <a:cxnLst/>
              <a:rect l="l" t="t" r="r" b="b"/>
              <a:pathLst>
                <a:path h="7041515">
                  <a:moveTo>
                    <a:pt x="0" y="0"/>
                  </a:moveTo>
                  <a:lnTo>
                    <a:pt x="0" y="7041106"/>
                  </a:lnTo>
                </a:path>
              </a:pathLst>
            </a:custGeom>
            <a:ln w="12263">
              <a:solidFill>
                <a:srgbClr val="000000"/>
              </a:solidFill>
            </a:ln>
          </p:spPr>
          <p:txBody>
            <a:bodyPr wrap="square" lIns="0" tIns="0" rIns="0" bIns="0" rtlCol="0"/>
            <a:lstStyle/>
            <a:p>
              <a:endParaRPr>
                <a:solidFill>
                  <a:schemeClr val="bg1"/>
                </a:solidFill>
              </a:endParaRPr>
            </a:p>
          </p:txBody>
        </p:sp>
        <p:sp>
          <p:nvSpPr>
            <p:cNvPr id="3182" name="object 1589"/>
            <p:cNvSpPr/>
            <p:nvPr/>
          </p:nvSpPr>
          <p:spPr>
            <a:xfrm>
              <a:off x="693102" y="882815"/>
              <a:ext cx="5466080" cy="8462645"/>
            </a:xfrm>
            <a:custGeom>
              <a:avLst/>
              <a:gdLst/>
              <a:ahLst/>
              <a:cxnLst/>
              <a:rect l="l" t="t" r="r" b="b"/>
              <a:pathLst>
                <a:path w="5466080" h="8462645">
                  <a:moveTo>
                    <a:pt x="0" y="8462645"/>
                  </a:moveTo>
                  <a:lnTo>
                    <a:pt x="5466080" y="8462645"/>
                  </a:lnTo>
                  <a:lnTo>
                    <a:pt x="5466080" y="0"/>
                  </a:lnTo>
                  <a:lnTo>
                    <a:pt x="0" y="0"/>
                  </a:lnTo>
                  <a:lnTo>
                    <a:pt x="0" y="8462645"/>
                  </a:lnTo>
                  <a:close/>
                </a:path>
              </a:pathLst>
            </a:custGeom>
            <a:ln w="9525">
              <a:solidFill>
                <a:srgbClr val="000000"/>
              </a:solidFill>
            </a:ln>
          </p:spPr>
          <p:txBody>
            <a:bodyPr wrap="square" lIns="0" tIns="0" rIns="0" bIns="0" rtlCol="0"/>
            <a:lstStyle/>
            <a:p>
              <a:endParaRPr>
                <a:solidFill>
                  <a:schemeClr val="bg1"/>
                </a:solidFill>
              </a:endParaRPr>
            </a:p>
          </p:txBody>
        </p:sp>
      </p:grpSp>
    </p:spTree>
    <p:extLst>
      <p:ext uri="{BB962C8B-B14F-4D97-AF65-F5344CB8AC3E}">
        <p14:creationId xmlns:p14="http://schemas.microsoft.com/office/powerpoint/2010/main" val="13112683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Text Placeholder 7"/>
          <p:cNvSpPr>
            <a:spLocks noGrp="1"/>
          </p:cNvSpPr>
          <p:nvPr>
            <p:ph type="body" sz="quarter" idx="3"/>
          </p:nvPr>
        </p:nvSpPr>
        <p:spPr>
          <a:xfrm>
            <a:off x="3962400" y="1151335"/>
            <a:ext cx="4724401" cy="479822"/>
          </a:xfrm>
        </p:spPr>
        <p:txBody>
          <a:bodyPr>
            <a:normAutofit/>
          </a:bodyPr>
          <a:lstStyle/>
          <a:p>
            <a:pPr algn="r"/>
            <a:r>
              <a:rPr lang="en-US" sz="2000" dirty="0" smtClean="0"/>
              <a:t>$ Residential Use/246 </a:t>
            </a:r>
            <a:r>
              <a:rPr lang="en-US" sz="2000" dirty="0" err="1" smtClean="0"/>
              <a:t>gpd</a:t>
            </a:r>
            <a:r>
              <a:rPr lang="en-US" sz="2000" dirty="0" smtClean="0"/>
              <a:t> </a:t>
            </a:r>
            <a:endParaRPr lang="en-US" sz="2000" dirty="0"/>
          </a:p>
        </p:txBody>
      </p:sp>
      <p:sp>
        <p:nvSpPr>
          <p:cNvPr id="7" name="Slide Number Placeholder 6"/>
          <p:cNvSpPr>
            <a:spLocks noGrp="1"/>
          </p:cNvSpPr>
          <p:nvPr>
            <p:ph type="sldNum" sz="quarter" idx="12"/>
          </p:nvPr>
        </p:nvSpPr>
        <p:spPr/>
        <p:txBody>
          <a:bodyPr/>
          <a:lstStyle/>
          <a:p>
            <a:fld id="{C7D97E05-A003-4BC8-8FF1-B587573BCC95}" type="slidenum">
              <a:rPr lang="en-US" altLang="en-US" smtClean="0"/>
              <a:pPr/>
              <a:t>23</a:t>
            </a:fld>
            <a:endParaRPr lang="en-US" altLang="en-US"/>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1539440326"/>
              </p:ext>
            </p:extLst>
          </p:nvPr>
        </p:nvGraphicFramePr>
        <p:xfrm>
          <a:off x="339726" y="1687950"/>
          <a:ext cx="8610600" cy="3216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468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943100" y="1543050"/>
            <a:ext cx="5257800" cy="3257550"/>
          </a:xfrm>
        </p:spPr>
        <p:txBody>
          <a:bodyPr>
            <a:normAutofit/>
          </a:bodyPr>
          <a:lstStyle/>
          <a:p>
            <a:pPr marL="0" lvl="1" indent="0">
              <a:lnSpc>
                <a:spcPct val="110000"/>
              </a:lnSpc>
              <a:spcAft>
                <a:spcPct val="25000"/>
              </a:spcAft>
              <a:buNone/>
              <a:defRPr/>
            </a:pPr>
            <a:r>
              <a:rPr lang="en-US" altLang="en-US" sz="2000" b="1" dirty="0"/>
              <a:t>Program Objectives </a:t>
            </a:r>
          </a:p>
          <a:p>
            <a:pPr marL="257175" lvl="1" indent="-257175">
              <a:lnSpc>
                <a:spcPct val="110000"/>
              </a:lnSpc>
              <a:spcAft>
                <a:spcPct val="25000"/>
              </a:spcAft>
              <a:buFont typeface="Arial" panose="020B0604020202020204" pitchFamily="34" charset="0"/>
              <a:buChar char="•"/>
              <a:defRPr/>
            </a:pPr>
            <a:r>
              <a:rPr lang="en-US" altLang="en-US" sz="2000" dirty="0"/>
              <a:t>Comply with Regulatory and Statutory Requirements</a:t>
            </a:r>
          </a:p>
          <a:p>
            <a:pPr marL="191691" lvl="1" indent="-192024">
              <a:lnSpc>
                <a:spcPct val="110000"/>
              </a:lnSpc>
              <a:spcAft>
                <a:spcPct val="25000"/>
              </a:spcAft>
              <a:buFont typeface="Arial" charset="0"/>
              <a:buChar char="•"/>
              <a:defRPr/>
            </a:pPr>
            <a:r>
              <a:rPr lang="en-US" altLang="en-US" sz="2000" dirty="0"/>
              <a:t>Achieve a High Level of Customer Satisfaction</a:t>
            </a:r>
          </a:p>
          <a:p>
            <a:pPr marL="191691" lvl="1" indent="-192024">
              <a:lnSpc>
                <a:spcPct val="110000"/>
              </a:lnSpc>
              <a:spcAft>
                <a:spcPct val="25000"/>
              </a:spcAft>
              <a:buFont typeface="Arial" charset="0"/>
              <a:buChar char="•"/>
              <a:defRPr/>
            </a:pPr>
            <a:r>
              <a:rPr lang="en-US" altLang="en-US" sz="2000" dirty="0"/>
              <a:t>Provide Sufficient Supply for the Current and Future Needs of Concord</a:t>
            </a:r>
          </a:p>
        </p:txBody>
      </p:sp>
      <p:sp>
        <p:nvSpPr>
          <p:cNvPr id="6"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18362CF7-34D8-4635-A9AE-FBAFA8966551}" type="slidenum">
              <a:rPr lang="en-US" smtClean="0"/>
              <a:t>24</a:t>
            </a:fld>
            <a:endParaRPr lang="en-US"/>
          </a:p>
        </p:txBody>
      </p:sp>
    </p:spTree>
    <p:extLst>
      <p:ext uri="{BB962C8B-B14F-4D97-AF65-F5344CB8AC3E}">
        <p14:creationId xmlns:p14="http://schemas.microsoft.com/office/powerpoint/2010/main" val="219255149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943100" y="1543050"/>
            <a:ext cx="5257800" cy="3257550"/>
          </a:xfrm>
        </p:spPr>
        <p:txBody>
          <a:bodyPr>
            <a:normAutofit/>
          </a:bodyPr>
          <a:lstStyle/>
          <a:p>
            <a:pPr marL="0" lvl="1" indent="0">
              <a:lnSpc>
                <a:spcPct val="110000"/>
              </a:lnSpc>
              <a:spcAft>
                <a:spcPct val="25000"/>
              </a:spcAft>
              <a:buNone/>
              <a:defRPr/>
            </a:pPr>
            <a:r>
              <a:rPr lang="en-US" altLang="en-US" sz="2000" b="1" dirty="0"/>
              <a:t>Program Objectives </a:t>
            </a:r>
            <a:endParaRPr lang="en-US" altLang="en-US" sz="2000" dirty="0"/>
          </a:p>
          <a:p>
            <a:pPr marL="191691" lvl="1" indent="-192024">
              <a:lnSpc>
                <a:spcPct val="110000"/>
              </a:lnSpc>
              <a:spcAft>
                <a:spcPct val="25000"/>
              </a:spcAft>
              <a:buFont typeface="Arial" charset="0"/>
              <a:buChar char="•"/>
              <a:defRPr/>
            </a:pPr>
            <a:r>
              <a:rPr lang="en-US" altLang="en-US" sz="2000" dirty="0"/>
              <a:t>Well Maintained &amp; Operated Facilities and Infrastructure</a:t>
            </a:r>
          </a:p>
          <a:p>
            <a:pPr marL="191691" lvl="1" indent="-192024">
              <a:lnSpc>
                <a:spcPct val="110000"/>
              </a:lnSpc>
              <a:spcAft>
                <a:spcPct val="25000"/>
              </a:spcAft>
              <a:buFont typeface="Arial" charset="0"/>
              <a:buChar char="•"/>
              <a:defRPr/>
            </a:pPr>
            <a:r>
              <a:rPr lang="en-US" altLang="en-US" sz="2000" dirty="0"/>
              <a:t>Reasonable and Competitive Rates through Sound Investments and Planning</a:t>
            </a:r>
          </a:p>
          <a:p>
            <a:pPr marL="191691" lvl="1" indent="-192024">
              <a:lnSpc>
                <a:spcPct val="110000"/>
              </a:lnSpc>
              <a:spcAft>
                <a:spcPct val="25000"/>
              </a:spcAft>
              <a:buFont typeface="Arial" charset="0"/>
              <a:buChar char="•"/>
              <a:defRPr/>
            </a:pPr>
            <a:r>
              <a:rPr lang="en-US" altLang="en-US" sz="2000" dirty="0"/>
              <a:t>Hire, Retain and Train Professional Workforce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9" name="Slide Number Placeholder 8"/>
          <p:cNvSpPr>
            <a:spLocks noGrp="1"/>
          </p:cNvSpPr>
          <p:nvPr>
            <p:ph type="sldNum" sz="quarter" idx="12"/>
          </p:nvPr>
        </p:nvSpPr>
        <p:spPr/>
        <p:txBody>
          <a:bodyPr/>
          <a:lstStyle/>
          <a:p>
            <a:fld id="{18362CF7-34D8-4635-A9AE-FBAFA8966551}" type="slidenum">
              <a:rPr lang="en-US" smtClean="0"/>
              <a:t>25</a:t>
            </a:fld>
            <a:endParaRPr lang="en-US"/>
          </a:p>
        </p:txBody>
      </p:sp>
      <p:sp>
        <p:nvSpPr>
          <p:cNvPr id="13"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Tree>
    <p:extLst>
      <p:ext uri="{BB962C8B-B14F-4D97-AF65-F5344CB8AC3E}">
        <p14:creationId xmlns:p14="http://schemas.microsoft.com/office/powerpoint/2010/main" val="75101637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6"/>
          <p:cNvGraphicFramePr>
            <a:graphicFrameLocks/>
          </p:cNvGraphicFramePr>
          <p:nvPr>
            <p:extLst>
              <p:ext uri="{D42A27DB-BD31-4B8C-83A1-F6EECF244321}">
                <p14:modId xmlns:p14="http://schemas.microsoft.com/office/powerpoint/2010/main" val="3635899880"/>
              </p:ext>
            </p:extLst>
          </p:nvPr>
        </p:nvGraphicFramePr>
        <p:xfrm>
          <a:off x="457200" y="1047750"/>
          <a:ext cx="8255000" cy="35814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3" name="Slide Number Placeholder 2"/>
          <p:cNvSpPr>
            <a:spLocks noGrp="1"/>
          </p:cNvSpPr>
          <p:nvPr>
            <p:ph type="sldNum" sz="quarter" idx="12"/>
          </p:nvPr>
        </p:nvSpPr>
        <p:spPr/>
        <p:txBody>
          <a:bodyPr/>
          <a:lstStyle/>
          <a:p>
            <a:fld id="{18362CF7-34D8-4635-A9AE-FBAFA8966551}" type="slidenum">
              <a:rPr lang="en-US" smtClean="0"/>
              <a:t>3</a:t>
            </a:fld>
            <a:endParaRPr lang="en-US"/>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21: </a:t>
            </a:r>
            <a:r>
              <a:rPr lang="en-US" sz="2400" b="1" i="1" dirty="0" smtClean="0">
                <a:ea typeface="+mn-ea"/>
                <a:cs typeface="+mn-cs"/>
              </a:rPr>
              <a:t>Water System Expenditures</a:t>
            </a:r>
            <a:endParaRPr lang="en-US" sz="2400" b="1" i="1" dirty="0">
              <a:ea typeface="+mn-ea"/>
              <a:cs typeface="+mn-cs"/>
            </a:endParaRPr>
          </a:p>
        </p:txBody>
      </p:sp>
    </p:spTree>
    <p:extLst>
      <p:ext uri="{BB962C8B-B14F-4D97-AF65-F5344CB8AC3E}">
        <p14:creationId xmlns:p14="http://schemas.microsoft.com/office/powerpoint/2010/main" val="321071077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4</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
        <p:nvSpPr>
          <p:cNvPr id="11" name="TextBox 10"/>
          <p:cNvSpPr txBox="1"/>
          <p:nvPr/>
        </p:nvSpPr>
        <p:spPr>
          <a:xfrm>
            <a:off x="5410200" y="1033903"/>
            <a:ext cx="3200400" cy="400110"/>
          </a:xfrm>
          <a:prstGeom prst="rect">
            <a:avLst/>
          </a:prstGeom>
          <a:noFill/>
        </p:spPr>
        <p:txBody>
          <a:bodyPr wrap="square" rtlCol="0">
            <a:spAutoFit/>
          </a:bodyPr>
          <a:lstStyle/>
          <a:p>
            <a:pPr algn="r"/>
            <a:r>
              <a:rPr lang="en-US" sz="2000" b="1" dirty="0" smtClean="0"/>
              <a:t>Annual Water Demand (MG)</a:t>
            </a:r>
            <a:endParaRPr lang="en-US" sz="2000" b="1" dirty="0"/>
          </a:p>
        </p:txBody>
      </p:sp>
      <p:graphicFrame>
        <p:nvGraphicFramePr>
          <p:cNvPr id="7" name="Chart 6"/>
          <p:cNvGraphicFramePr>
            <a:graphicFrameLocks noGrp="1"/>
          </p:cNvGraphicFramePr>
          <p:nvPr>
            <p:extLst>
              <p:ext uri="{D42A27DB-BD31-4B8C-83A1-F6EECF244321}">
                <p14:modId xmlns:p14="http://schemas.microsoft.com/office/powerpoint/2010/main" val="168427324"/>
              </p:ext>
            </p:extLst>
          </p:nvPr>
        </p:nvGraphicFramePr>
        <p:xfrm>
          <a:off x="228600" y="1487323"/>
          <a:ext cx="86868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798387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26106" y="1472837"/>
            <a:ext cx="5829300" cy="442038"/>
          </a:xfrm>
        </p:spPr>
        <p:txBody>
          <a:bodyPr anchor="t">
            <a:noAutofit/>
          </a:bodyPr>
          <a:lstStyle/>
          <a:p>
            <a:pPr algn="l">
              <a:defRPr/>
            </a:pPr>
            <a:r>
              <a:rPr lang="en-US" sz="2000" b="1" dirty="0"/>
              <a:t>Water System</a:t>
            </a:r>
            <a:br>
              <a:rPr lang="en-US" sz="2000" b="1" dirty="0"/>
            </a:br>
            <a:r>
              <a:rPr lang="en-US" sz="2000" dirty="0" smtClean="0"/>
              <a:t>Infrastructure Assets =  $23.2 </a:t>
            </a:r>
            <a:r>
              <a:rPr lang="en-US" sz="2000" dirty="0"/>
              <a:t>Million </a:t>
            </a:r>
          </a:p>
        </p:txBody>
      </p:sp>
      <p:sp>
        <p:nvSpPr>
          <p:cNvPr id="46083" name="Rectangle 3"/>
          <p:cNvSpPr>
            <a:spLocks noGrp="1" noChangeArrowheads="1"/>
          </p:cNvSpPr>
          <p:nvPr>
            <p:ph idx="1"/>
          </p:nvPr>
        </p:nvSpPr>
        <p:spPr>
          <a:xfrm>
            <a:off x="4378234" y="2317014"/>
            <a:ext cx="4613366" cy="2571750"/>
          </a:xfrm>
        </p:spPr>
        <p:txBody>
          <a:bodyPr>
            <a:noAutofit/>
          </a:bodyPr>
          <a:lstStyle/>
          <a:p>
            <a:pPr marL="273844" lvl="2" indent="0">
              <a:lnSpc>
                <a:spcPct val="110000"/>
              </a:lnSpc>
              <a:spcBef>
                <a:spcPct val="0"/>
              </a:spcBef>
              <a:buNone/>
            </a:pPr>
            <a:r>
              <a:rPr lang="en-US" altLang="en-US" sz="2000" dirty="0"/>
              <a:t>        1 - Surface </a:t>
            </a:r>
            <a:r>
              <a:rPr lang="en-US" altLang="en-US" sz="2000" dirty="0" smtClean="0"/>
              <a:t>Water</a:t>
            </a:r>
            <a:endParaRPr lang="en-US" altLang="en-US" sz="2000" dirty="0"/>
          </a:p>
          <a:p>
            <a:pPr marL="273844" lvl="2" indent="0">
              <a:lnSpc>
                <a:spcPct val="110000"/>
              </a:lnSpc>
              <a:spcBef>
                <a:spcPct val="0"/>
              </a:spcBef>
              <a:buNone/>
            </a:pPr>
            <a:r>
              <a:rPr lang="en-US" altLang="en-US" sz="2000" dirty="0"/>
              <a:t>       6 - Ground Water Supplies</a:t>
            </a:r>
          </a:p>
          <a:p>
            <a:pPr marL="273844" lvl="2" indent="0">
              <a:lnSpc>
                <a:spcPct val="110000"/>
              </a:lnSpc>
              <a:spcBef>
                <a:spcPct val="0"/>
              </a:spcBef>
              <a:buNone/>
            </a:pPr>
            <a:r>
              <a:rPr lang="en-US" altLang="en-US" sz="2000" dirty="0"/>
              <a:t>       7 - Pumping Stations </a:t>
            </a:r>
          </a:p>
          <a:p>
            <a:pPr marL="273844" lvl="2" indent="0">
              <a:lnSpc>
                <a:spcPct val="110000"/>
              </a:lnSpc>
              <a:spcBef>
                <a:spcPct val="0"/>
              </a:spcBef>
              <a:buNone/>
            </a:pPr>
            <a:r>
              <a:rPr lang="en-US" altLang="en-US" sz="2000" dirty="0"/>
              <a:t>       2 - Advanced </a:t>
            </a:r>
            <a:r>
              <a:rPr lang="en-US" altLang="en-US" sz="2000" dirty="0" smtClean="0"/>
              <a:t>Treatment </a:t>
            </a:r>
            <a:r>
              <a:rPr lang="en-US" altLang="en-US" sz="2000" dirty="0"/>
              <a:t>Facilities </a:t>
            </a:r>
          </a:p>
          <a:p>
            <a:pPr marL="273844" lvl="2" indent="0">
              <a:lnSpc>
                <a:spcPct val="110000"/>
              </a:lnSpc>
              <a:spcBef>
                <a:spcPct val="0"/>
              </a:spcBef>
              <a:buNone/>
            </a:pPr>
            <a:r>
              <a:rPr lang="en-US" altLang="en-US" sz="2000" dirty="0"/>
              <a:t>       2 - Reservoirs (7.5 MG Storage) </a:t>
            </a:r>
          </a:p>
          <a:p>
            <a:pPr marL="273844" lvl="2" indent="0">
              <a:lnSpc>
                <a:spcPct val="110000"/>
              </a:lnSpc>
              <a:spcBef>
                <a:spcPct val="0"/>
              </a:spcBef>
              <a:buNone/>
            </a:pPr>
            <a:r>
              <a:rPr lang="en-US" altLang="en-US" sz="2000" dirty="0"/>
              <a:t>   134 - Miles of Distribution Mains</a:t>
            </a:r>
          </a:p>
          <a:p>
            <a:pPr marL="273844" lvl="2" indent="0">
              <a:lnSpc>
                <a:spcPct val="110000"/>
              </a:lnSpc>
              <a:spcBef>
                <a:spcPct val="0"/>
              </a:spcBef>
              <a:buNone/>
            </a:pPr>
            <a:r>
              <a:rPr lang="en-US" altLang="en-US" sz="2000" dirty="0"/>
              <a:t>1,328 - </a:t>
            </a:r>
            <a:r>
              <a:rPr lang="en-US" altLang="en-US" sz="2000" dirty="0" smtClean="0"/>
              <a:t>Hydrants</a:t>
            </a:r>
            <a:endParaRPr lang="en-US" alt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3" name="Slide Number Placeholder 2"/>
          <p:cNvSpPr>
            <a:spLocks noGrp="1"/>
          </p:cNvSpPr>
          <p:nvPr>
            <p:ph type="sldNum" sz="quarter" idx="12"/>
          </p:nvPr>
        </p:nvSpPr>
        <p:spPr/>
        <p:txBody>
          <a:bodyPr/>
          <a:lstStyle/>
          <a:p>
            <a:fld id="{18362CF7-34D8-4635-A9AE-FBAFA8966551}" type="slidenum">
              <a:rPr lang="en-US" smtClean="0"/>
              <a:t>5</a:t>
            </a:fld>
            <a:endParaRPr lang="en-US"/>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31235"/>
            <a:ext cx="4225834" cy="3404700"/>
          </a:xfrm>
          <a:prstGeom prst="rect">
            <a:avLst/>
          </a:prstGeom>
        </p:spPr>
      </p:pic>
    </p:spTree>
    <p:extLst>
      <p:ext uri="{BB962C8B-B14F-4D97-AF65-F5344CB8AC3E}">
        <p14:creationId xmlns:p14="http://schemas.microsoft.com/office/powerpoint/2010/main" val="195906309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86200" y="1203143"/>
            <a:ext cx="5029200" cy="628650"/>
          </a:xfrm>
        </p:spPr>
        <p:txBody>
          <a:bodyPr>
            <a:normAutofit/>
          </a:bodyPr>
          <a:lstStyle/>
          <a:p>
            <a:pPr eaLnBrk="1" hangingPunct="1"/>
            <a:r>
              <a:rPr lang="en-US" altLang="en-US" sz="2000" b="1" dirty="0" smtClean="0"/>
              <a:t>FY22 </a:t>
            </a:r>
            <a:r>
              <a:rPr lang="en-US" altLang="en-US" sz="2000" b="1" dirty="0">
                <a:solidFill>
                  <a:schemeClr val="tx2"/>
                </a:solidFill>
                <a:sym typeface="Wingdings" panose="05000000000000000000" pitchFamily="2" charset="2"/>
              </a:rPr>
              <a:t>–</a:t>
            </a:r>
            <a:r>
              <a:rPr lang="en-US" altLang="en-US" sz="2000" b="1" dirty="0"/>
              <a:t> Operations &amp; Maintenance </a:t>
            </a:r>
          </a:p>
        </p:txBody>
      </p:sp>
      <p:sp>
        <p:nvSpPr>
          <p:cNvPr id="6147" name="Rectangle 3"/>
          <p:cNvSpPr>
            <a:spLocks noGrp="1" noChangeArrowheads="1"/>
          </p:cNvSpPr>
          <p:nvPr>
            <p:ph idx="1"/>
          </p:nvPr>
        </p:nvSpPr>
        <p:spPr>
          <a:xfrm>
            <a:off x="4419600" y="1966913"/>
            <a:ext cx="4236720" cy="2800350"/>
          </a:xfrm>
        </p:spPr>
        <p:txBody>
          <a:bodyPr>
            <a:normAutofit/>
          </a:bodyPr>
          <a:lstStyle/>
          <a:p>
            <a:pPr marL="0" lvl="1" indent="-914400">
              <a:spcBef>
                <a:spcPts val="0"/>
              </a:spcBef>
              <a:buSzPct val="60000"/>
              <a:buNone/>
              <a:tabLst>
                <a:tab pos="2014538" algn="l"/>
              </a:tabLst>
              <a:defRPr/>
            </a:pPr>
            <a:r>
              <a:rPr lang="en-US" sz="2000" b="1" dirty="0">
                <a:effectLst>
                  <a:outerShdw blurRad="38100" dist="38100" dir="2700000" algn="tl">
                    <a:srgbClr val="000000">
                      <a:alpha val="43137"/>
                    </a:srgbClr>
                  </a:outerShdw>
                </a:effectLst>
                <a:cs typeface="Arial" charset="0"/>
              </a:rPr>
              <a:t>Proposed Expenditures </a:t>
            </a:r>
            <a:r>
              <a:rPr lang="en-US" sz="2000" b="1" dirty="0">
                <a:effectLst>
                  <a:outerShdw blurRad="38100" dist="38100" dir="2700000" algn="tl">
                    <a:srgbClr val="000000">
                      <a:alpha val="43137"/>
                    </a:srgbClr>
                  </a:outerShdw>
                </a:effectLst>
                <a:cs typeface="Arial" charset="0"/>
                <a:sym typeface="Wingdings" pitchFamily="2" charset="2"/>
              </a:rPr>
              <a:t>– </a:t>
            </a:r>
            <a:r>
              <a:rPr lang="en-US" sz="2000" b="1" dirty="0">
                <a:effectLst>
                  <a:outerShdw blurRad="38100" dist="38100" dir="2700000" algn="tl">
                    <a:srgbClr val="000000">
                      <a:alpha val="43137"/>
                    </a:srgbClr>
                  </a:outerShdw>
                </a:effectLst>
                <a:cs typeface="Arial" charset="0"/>
              </a:rPr>
              <a:t>$ 4,835,956</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a:t>
            </a:r>
            <a:r>
              <a:rPr lang="en-US" sz="2000" dirty="0" smtClean="0">
                <a:effectLst>
                  <a:outerShdw blurRad="38100" dist="38100" dir="2700000" algn="tl">
                    <a:srgbClr val="000000">
                      <a:alpha val="43137"/>
                    </a:srgbClr>
                  </a:outerShdw>
                </a:effectLst>
                <a:cs typeface="Arial" charset="0"/>
              </a:rPr>
              <a:t>2,773,767   </a:t>
            </a:r>
            <a:r>
              <a:rPr lang="en-US" sz="2000" dirty="0">
                <a:effectLst>
                  <a:outerShdw blurRad="38100" dist="38100" dir="2700000" algn="tl">
                    <a:srgbClr val="000000">
                      <a:alpha val="43137"/>
                    </a:srgbClr>
                  </a:outerShdw>
                </a:effectLst>
                <a:cs typeface="Arial" charset="0"/>
              </a:rPr>
              <a:t>– </a:t>
            </a:r>
            <a:r>
              <a:rPr lang="en-US" sz="2000" dirty="0" smtClean="0">
                <a:effectLst>
                  <a:outerShdw blurRad="38100" dist="38100" dir="2700000" algn="tl">
                    <a:srgbClr val="000000">
                      <a:alpha val="43137"/>
                    </a:srgbClr>
                  </a:outerShdw>
                </a:effectLst>
                <a:cs typeface="Arial" charset="0"/>
              </a:rPr>
              <a:t>  Pumping</a:t>
            </a:r>
            <a:r>
              <a:rPr lang="en-US" sz="2000" dirty="0">
                <a:effectLst>
                  <a:outerShdw blurRad="38100" dist="38100" dir="2700000" algn="tl">
                    <a:srgbClr val="000000">
                      <a:alpha val="43137"/>
                    </a:srgbClr>
                  </a:outerShdw>
                </a:effectLst>
                <a:cs typeface="Arial" charset="0"/>
              </a:rPr>
              <a:t>, Treatment,  </a:t>
            </a:r>
            <a:r>
              <a:rPr lang="en-US" sz="2000" dirty="0" smtClean="0">
                <a:effectLst>
                  <a:outerShdw blurRad="38100" dist="38100" dir="2700000" algn="tl">
                    <a:srgbClr val="000000">
                      <a:alpha val="43137"/>
                    </a:srgbClr>
                  </a:outerShdw>
                </a:effectLst>
                <a:cs typeface="Arial" charset="0"/>
              </a:rPr>
              <a:t>        </a:t>
            </a:r>
          </a:p>
          <a:p>
            <a:pPr marL="0" lvl="1" indent="-914400">
              <a:spcBef>
                <a:spcPts val="0"/>
              </a:spcBef>
              <a:buSzPct val="60000"/>
              <a:buNone/>
              <a:tabLst>
                <a:tab pos="2014538" algn="l"/>
              </a:tabLst>
              <a:defRPr/>
            </a:pPr>
            <a:r>
              <a:rPr lang="en-US" sz="2000" dirty="0" smtClean="0">
                <a:effectLst>
                  <a:outerShdw blurRad="38100" dist="38100" dir="2700000" algn="tl">
                    <a:srgbClr val="000000">
                      <a:alpha val="43137"/>
                    </a:srgbClr>
                  </a:outerShdw>
                </a:effectLst>
                <a:cs typeface="Arial" charset="0"/>
              </a:rPr>
              <a:t>                              Distribution &amp; </a:t>
            </a:r>
            <a:r>
              <a:rPr lang="en-US" sz="2000" dirty="0">
                <a:effectLst>
                  <a:outerShdw blurRad="38100" dist="38100" dir="2700000" algn="tl">
                    <a:srgbClr val="000000">
                      <a:alpha val="43137"/>
                    </a:srgbClr>
                  </a:outerShdw>
                </a:effectLst>
                <a:cs typeface="Arial" charset="0"/>
              </a:rPr>
              <a:t>Storage</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a:t>
            </a:r>
            <a:r>
              <a:rPr lang="en-US" sz="2000" dirty="0" smtClean="0">
                <a:effectLst>
                  <a:outerShdw blurRad="38100" dist="38100" dir="2700000" algn="tl">
                    <a:srgbClr val="000000">
                      <a:alpha val="43137"/>
                    </a:srgbClr>
                  </a:outerShdw>
                </a:effectLst>
                <a:cs typeface="Arial" charset="0"/>
              </a:rPr>
              <a:t>1,352,891   </a:t>
            </a:r>
            <a:r>
              <a:rPr lang="en-US" sz="2000" dirty="0">
                <a:effectLst>
                  <a:outerShdw blurRad="38100" dist="38100" dir="2700000" algn="tl">
                    <a:srgbClr val="000000">
                      <a:alpha val="43137"/>
                    </a:srgbClr>
                  </a:outerShdw>
                </a:effectLst>
                <a:cs typeface="Arial" charset="0"/>
              </a:rPr>
              <a:t>– </a:t>
            </a:r>
            <a:r>
              <a:rPr lang="en-US" sz="2000" dirty="0" smtClean="0">
                <a:effectLst>
                  <a:outerShdw blurRad="38100" dist="38100" dir="2700000" algn="tl">
                    <a:srgbClr val="000000">
                      <a:alpha val="43137"/>
                    </a:srgbClr>
                  </a:outerShdw>
                </a:effectLst>
                <a:cs typeface="Arial" charset="0"/>
              </a:rPr>
              <a:t>   Depreciation</a:t>
            </a:r>
            <a:endParaRPr lang="en-US" sz="2000" dirty="0">
              <a:effectLst>
                <a:outerShdw blurRad="38100" dist="38100" dir="2700000" algn="tl">
                  <a:srgbClr val="000000">
                    <a:alpha val="43137"/>
                  </a:srgbClr>
                </a:outerShdw>
              </a:effectLst>
              <a:cs typeface="Arial" charset="0"/>
            </a:endParaRP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709,298 </a:t>
            </a:r>
            <a:r>
              <a:rPr lang="en-US" sz="2000" dirty="0" smtClean="0">
                <a:effectLst>
                  <a:outerShdw blurRad="38100" dist="38100" dir="2700000" algn="tl">
                    <a:srgbClr val="000000">
                      <a:alpha val="43137"/>
                    </a:srgbClr>
                  </a:outerShdw>
                </a:effectLst>
                <a:cs typeface="Arial" charset="0"/>
              </a:rPr>
              <a:t>  –     General </a:t>
            </a:r>
            <a:r>
              <a:rPr lang="en-US" sz="2000" dirty="0">
                <a:effectLst>
                  <a:outerShdw blurRad="38100" dist="38100" dir="2700000" algn="tl">
                    <a:srgbClr val="000000">
                      <a:alpha val="43137"/>
                    </a:srgbClr>
                  </a:outerShdw>
                </a:effectLst>
                <a:cs typeface="Arial" charset="0"/>
              </a:rPr>
              <a:t>Fund </a:t>
            </a:r>
            <a:r>
              <a:rPr lang="en-US" sz="2000" dirty="0" smtClean="0">
                <a:effectLst>
                  <a:outerShdw blurRad="38100" dist="38100" dir="2700000" algn="tl">
                    <a:srgbClr val="000000">
                      <a:alpha val="43137"/>
                    </a:srgbClr>
                  </a:outerShdw>
                </a:effectLst>
                <a:cs typeface="Arial" charset="0"/>
              </a:rPr>
              <a:t>   </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a:t>
            </a:r>
            <a:r>
              <a:rPr lang="en-US" sz="2000" dirty="0" smtClean="0">
                <a:effectLst>
                  <a:outerShdw blurRad="38100" dist="38100" dir="2700000" algn="tl">
                    <a:srgbClr val="000000">
                      <a:alpha val="43137"/>
                    </a:srgbClr>
                  </a:outerShdw>
                </a:effectLst>
                <a:cs typeface="Arial" charset="0"/>
              </a:rPr>
              <a:t>                              Services</a:t>
            </a:r>
            <a:endParaRPr lang="en-US" sz="2000" dirty="0">
              <a:effectLst>
                <a:outerShdw blurRad="38100" dist="38100" dir="2700000" algn="tl">
                  <a:srgbClr val="000000">
                    <a:alpha val="43137"/>
                  </a:srgbClr>
                </a:outerShdw>
              </a:effectLst>
              <a:cs typeface="Arial" charset="0"/>
            </a:endParaRP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Slide Number Placeholder 5"/>
          <p:cNvSpPr>
            <a:spLocks noGrp="1"/>
          </p:cNvSpPr>
          <p:nvPr>
            <p:ph type="sldNum" sz="quarter" idx="12"/>
          </p:nvPr>
        </p:nvSpPr>
        <p:spPr/>
        <p:txBody>
          <a:bodyPr/>
          <a:lstStyle/>
          <a:p>
            <a:fld id="{18362CF7-34D8-4635-A9AE-FBAFA8966551}" type="slidenum">
              <a:rPr lang="en-US" smtClean="0"/>
              <a:t>6</a:t>
            </a:fld>
            <a:endParaRPr lang="en-US"/>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graphicFrame>
        <p:nvGraphicFramePr>
          <p:cNvPr id="8" name="Chart 7"/>
          <p:cNvGraphicFramePr>
            <a:graphicFrameLocks noGrp="1"/>
          </p:cNvGraphicFramePr>
          <p:nvPr>
            <p:extLst>
              <p:ext uri="{D42A27DB-BD31-4B8C-83A1-F6EECF244321}">
                <p14:modId xmlns:p14="http://schemas.microsoft.com/office/powerpoint/2010/main" val="4204857615"/>
              </p:ext>
            </p:extLst>
          </p:nvPr>
        </p:nvGraphicFramePr>
        <p:xfrm>
          <a:off x="239448" y="1383030"/>
          <a:ext cx="4256352" cy="3658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24939"/>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42950"/>
            <a:ext cx="8229600" cy="857250"/>
          </a:xfrm>
        </p:spPr>
        <p:txBody>
          <a:bodyPr>
            <a:normAutofit/>
          </a:bodyPr>
          <a:lstStyle/>
          <a:p>
            <a:pPr algn="r"/>
            <a:r>
              <a:rPr lang="en-US" sz="2000" b="1" dirty="0" smtClean="0"/>
              <a:t>10 Year Operating Projections</a:t>
            </a:r>
            <a:endParaRPr lang="en-US" sz="2000" b="1" dirty="0"/>
          </a:p>
        </p:txBody>
      </p:sp>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graphicFrame>
        <p:nvGraphicFramePr>
          <p:cNvPr id="10" name="Chart 9"/>
          <p:cNvGraphicFramePr>
            <a:graphicFrameLocks noGrp="1"/>
          </p:cNvGraphicFramePr>
          <p:nvPr>
            <p:extLst>
              <p:ext uri="{D42A27DB-BD31-4B8C-83A1-F6EECF244321}">
                <p14:modId xmlns:p14="http://schemas.microsoft.com/office/powerpoint/2010/main" val="1573895422"/>
              </p:ext>
            </p:extLst>
          </p:nvPr>
        </p:nvGraphicFramePr>
        <p:xfrm>
          <a:off x="72231" y="1458444"/>
          <a:ext cx="86868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295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05000" y="1131570"/>
            <a:ext cx="5943600" cy="502920"/>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u="sng" dirty="0" smtClean="0"/>
              <a:t>FY22 </a:t>
            </a:r>
            <a:r>
              <a:rPr lang="en-US" sz="2000" b="1" u="sng" dirty="0"/>
              <a:t>– Capital Improvement Plan </a:t>
            </a:r>
            <a:r>
              <a:rPr lang="en-US" sz="2000" u="sng" dirty="0"/>
              <a:t>(major components)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sp>
        <p:nvSpPr>
          <p:cNvPr id="2" name="Rectangle 1"/>
          <p:cNvSpPr/>
          <p:nvPr/>
        </p:nvSpPr>
        <p:spPr>
          <a:xfrm>
            <a:off x="1143000" y="1885951"/>
            <a:ext cx="7772400" cy="2246769"/>
          </a:xfrm>
          <a:prstGeom prst="rect">
            <a:avLst/>
          </a:prstGeom>
        </p:spPr>
        <p:txBody>
          <a:bodyPr wrap="square">
            <a:spAutoFit/>
          </a:bodyPr>
          <a:lstStyle/>
          <a:p>
            <a:pPr marL="0" lvl="1" indent="0">
              <a:buSzPct val="60000"/>
              <a:defRPr/>
            </a:pPr>
            <a:r>
              <a:rPr lang="en-US" sz="2000" b="1" dirty="0">
                <a:effectLst>
                  <a:outerShdw blurRad="38100" dist="38100" dir="2700000" algn="tl">
                    <a:srgbClr val="000000">
                      <a:alpha val="43137"/>
                    </a:srgbClr>
                  </a:outerShdw>
                </a:effectLst>
              </a:rPr>
              <a:t>Proposed Expenditures – $ 6,102,000</a:t>
            </a:r>
          </a:p>
          <a:p>
            <a:pPr marL="342900" lvl="1" indent="0">
              <a:buSzPct val="60000"/>
              <a:defRPr/>
            </a:pPr>
            <a:r>
              <a:rPr lang="en-US" sz="2000" dirty="0">
                <a:effectLst>
                  <a:outerShdw blurRad="38100" dist="38100" dir="2700000" algn="tl">
                    <a:srgbClr val="000000">
                      <a:alpha val="43137"/>
                    </a:srgbClr>
                  </a:outerShdw>
                </a:effectLst>
                <a:cs typeface="Arial" charset="0"/>
              </a:rPr>
              <a:t>$     1,600,000 -   </a:t>
            </a:r>
            <a:r>
              <a:rPr lang="en-US" sz="2000" dirty="0" err="1">
                <a:effectLst>
                  <a:outerShdw blurRad="38100" dist="38100" dir="2700000" algn="tl">
                    <a:srgbClr val="000000">
                      <a:alpha val="43137"/>
                    </a:srgbClr>
                  </a:outerShdw>
                </a:effectLst>
                <a:cs typeface="Arial" charset="0"/>
              </a:rPr>
              <a:t>Nagog</a:t>
            </a:r>
            <a:r>
              <a:rPr lang="en-US" sz="2000" dirty="0">
                <a:effectLst>
                  <a:outerShdw blurRad="38100" dist="38100" dir="2700000" algn="tl">
                    <a:srgbClr val="000000">
                      <a:alpha val="43137"/>
                    </a:srgbClr>
                  </a:outerShdw>
                </a:effectLst>
                <a:cs typeface="Arial" charset="0"/>
              </a:rPr>
              <a:t> Treatment </a:t>
            </a:r>
          </a:p>
          <a:p>
            <a:pPr marL="342900" lvl="1" indent="0">
              <a:buSzPct val="60000"/>
              <a:defRPr/>
            </a:pPr>
            <a:r>
              <a:rPr lang="en-US" sz="2000" dirty="0">
                <a:effectLst>
                  <a:outerShdw blurRad="38100" dist="38100" dir="2700000" algn="tl">
                    <a:srgbClr val="000000">
                      <a:alpha val="43137"/>
                    </a:srgbClr>
                  </a:outerShdw>
                </a:effectLst>
                <a:cs typeface="Arial" charset="0"/>
              </a:rPr>
              <a:t>	Phase I Intake &amp; Final Design</a:t>
            </a:r>
          </a:p>
          <a:p>
            <a:pPr marL="342900" lvl="1" indent="0">
              <a:buSzPct val="60000"/>
              <a:defRPr/>
            </a:pPr>
            <a:r>
              <a:rPr lang="en-US" sz="2000" dirty="0">
                <a:effectLst>
                  <a:outerShdw blurRad="38100" dist="38100" dir="2700000" algn="tl">
                    <a:srgbClr val="000000">
                      <a:alpha val="43137"/>
                    </a:srgbClr>
                  </a:outerShdw>
                </a:effectLst>
              </a:rPr>
              <a:t>$     2,680,000 -   PFAS Mitigation</a:t>
            </a:r>
            <a:r>
              <a:rPr lang="en-US" sz="2000" dirty="0">
                <a:effectLst>
                  <a:outerShdw blurRad="38100" dist="38100" dir="2700000" algn="tl">
                    <a:srgbClr val="000000">
                      <a:alpha val="43137"/>
                    </a:srgbClr>
                  </a:outerShdw>
                </a:effectLst>
                <a:cs typeface="Arial" charset="0"/>
              </a:rPr>
              <a:t> </a:t>
            </a:r>
          </a:p>
          <a:p>
            <a:pPr marL="342900" lvl="1" indent="0">
              <a:buSzPct val="60000"/>
              <a:defRPr/>
            </a:pPr>
            <a:r>
              <a:rPr lang="en-US" sz="2000" dirty="0">
                <a:effectLst>
                  <a:outerShdw blurRad="38100" dist="38100" dir="2700000" algn="tl">
                    <a:srgbClr val="000000">
                      <a:alpha val="43137"/>
                    </a:srgbClr>
                  </a:outerShdw>
                </a:effectLst>
                <a:cs typeface="Arial" charset="0"/>
              </a:rPr>
              <a:t>$       222,000  -   Main Replacement  </a:t>
            </a:r>
          </a:p>
          <a:p>
            <a:pPr marL="342900" lvl="1" indent="0">
              <a:buSzPct val="60000"/>
              <a:defRPr/>
            </a:pPr>
            <a:r>
              <a:rPr lang="en-US" sz="2000" dirty="0">
                <a:effectLst>
                  <a:outerShdw blurRad="38100" dist="38100" dir="2700000" algn="tl">
                    <a:srgbClr val="000000">
                      <a:alpha val="43137"/>
                    </a:srgbClr>
                  </a:outerShdw>
                </a:effectLst>
              </a:rPr>
              <a:t>$       320,000  -   </a:t>
            </a:r>
            <a:r>
              <a:rPr lang="en-US" sz="2000" dirty="0">
                <a:effectLst>
                  <a:outerShdw blurRad="38100" dist="38100" dir="2700000" algn="tl">
                    <a:srgbClr val="000000">
                      <a:alpha val="43137"/>
                    </a:srgbClr>
                  </a:outerShdw>
                </a:effectLst>
                <a:cs typeface="Arial" charset="0"/>
              </a:rPr>
              <a:t>Reservoir Rehabilitation</a:t>
            </a:r>
          </a:p>
          <a:p>
            <a:pPr marL="342900" lvl="1" indent="0">
              <a:buSzPct val="60000"/>
              <a:defRPr/>
            </a:pPr>
            <a:r>
              <a:rPr lang="en-US" sz="2000" dirty="0">
                <a:effectLst>
                  <a:outerShdw blurRad="38100" dist="38100" dir="2700000" algn="tl">
                    <a:srgbClr val="000000">
                      <a:alpha val="43137"/>
                    </a:srgbClr>
                  </a:outerShdw>
                </a:effectLst>
                <a:cs typeface="Arial" charset="0"/>
              </a:rPr>
              <a:t>$       250,000  -   Meter Reading Upgrade </a:t>
            </a:r>
            <a:r>
              <a:rPr lang="en-US" sz="2000" dirty="0" smtClean="0">
                <a:effectLst>
                  <a:outerShdw blurRad="38100" dist="38100" dir="2700000" algn="tl">
                    <a:srgbClr val="000000">
                      <a:alpha val="43137"/>
                    </a:srgbClr>
                  </a:outerShdw>
                </a:effectLst>
                <a:cs typeface="Arial" charset="0"/>
              </a:rPr>
              <a:t> (</a:t>
            </a:r>
            <a:r>
              <a:rPr lang="en-US" sz="2000" dirty="0">
                <a:effectLst>
                  <a:outerShdw blurRad="38100" dist="38100" dir="2700000" algn="tl">
                    <a:srgbClr val="000000">
                      <a:alpha val="43137"/>
                    </a:srgbClr>
                  </a:outerShdw>
                </a:effectLst>
                <a:cs typeface="Arial" charset="0"/>
              </a:rPr>
              <a:t>Phase I)</a:t>
            </a:r>
          </a:p>
        </p:txBody>
      </p:sp>
    </p:spTree>
    <p:extLst>
      <p:ext uri="{BB962C8B-B14F-4D97-AF65-F5344CB8AC3E}">
        <p14:creationId xmlns:p14="http://schemas.microsoft.com/office/powerpoint/2010/main" val="339244432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923923"/>
            <a:ext cx="8229600" cy="857250"/>
          </a:xfrm>
        </p:spPr>
        <p:txBody>
          <a:bodyPr>
            <a:normAutofit/>
          </a:bodyPr>
          <a:lstStyle/>
          <a:p>
            <a:pPr algn="r"/>
            <a:r>
              <a:rPr lang="en-US" sz="2000" b="1" dirty="0" smtClean="0"/>
              <a:t>10 Year Capital Plan</a:t>
            </a:r>
            <a:endParaRPr lang="en-US" sz="2000" b="1" dirty="0"/>
          </a:p>
        </p:txBody>
      </p:sp>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a:t>
            </a:r>
            <a:r>
              <a:rPr lang="en-US" sz="2400" b="1" dirty="0" smtClean="0">
                <a:ea typeface="+mn-ea"/>
                <a:cs typeface="+mn-cs"/>
              </a:rPr>
              <a:t>24: </a:t>
            </a:r>
            <a:r>
              <a:rPr lang="en-US" sz="2400" b="1" i="1" dirty="0" smtClean="0">
                <a:ea typeface="+mn-ea"/>
                <a:cs typeface="+mn-cs"/>
              </a:rPr>
              <a:t>Water System Expenditures</a:t>
            </a:r>
            <a:endParaRPr lang="en-US" sz="2400" b="1" i="1" dirty="0">
              <a:ea typeface="+mn-ea"/>
              <a:cs typeface="+mn-cs"/>
            </a:endParaRPr>
          </a:p>
        </p:txBody>
      </p:sp>
      <p:graphicFrame>
        <p:nvGraphicFramePr>
          <p:cNvPr id="9" name="Chart 8"/>
          <p:cNvGraphicFramePr>
            <a:graphicFrameLocks noGrp="1"/>
          </p:cNvGraphicFramePr>
          <p:nvPr>
            <p:extLst>
              <p:ext uri="{D42A27DB-BD31-4B8C-83A1-F6EECF244321}">
                <p14:modId xmlns:p14="http://schemas.microsoft.com/office/powerpoint/2010/main" val="3016310739"/>
              </p:ext>
            </p:extLst>
          </p:nvPr>
        </p:nvGraphicFramePr>
        <p:xfrm>
          <a:off x="228600" y="1475185"/>
          <a:ext cx="86868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28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Electronic Presentation Guidelines 2019</Template>
  <TotalTime>6366</TotalTime>
  <Words>1858</Words>
  <Application>Microsoft Office PowerPoint</Application>
  <PresentationFormat>On-screen Show (16:9)</PresentationFormat>
  <Paragraphs>834</Paragraphs>
  <Slides>25</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ＭＳ Ｐゴシック</vt:lpstr>
      <vt:lpstr>Arial</vt:lpstr>
      <vt:lpstr>Calibri</vt:lpstr>
      <vt:lpstr>Lucida Grande</vt:lpstr>
      <vt:lpstr>Times New Roman</vt:lpstr>
      <vt:lpstr>Wingdings</vt:lpstr>
      <vt:lpstr>Office Theme</vt:lpstr>
      <vt:lpstr>Acrobat Document</vt:lpstr>
      <vt:lpstr>Article 24:  Water System Expenditures   </vt:lpstr>
      <vt:lpstr>PowerPoint Presentation</vt:lpstr>
      <vt:lpstr>PowerPoint Presentation</vt:lpstr>
      <vt:lpstr>PowerPoint Presentation</vt:lpstr>
      <vt:lpstr>Water System Infrastructure Assets =  $23.2 Million </vt:lpstr>
      <vt:lpstr>FY22 – Operations &amp; Maintenance </vt:lpstr>
      <vt:lpstr>10 Year Operating Projections</vt:lpstr>
      <vt:lpstr>PowerPoint Presentation</vt:lpstr>
      <vt:lpstr>10 Year Capital Plan</vt:lpstr>
      <vt:lpstr>PowerPoint Presentation</vt:lpstr>
      <vt:lpstr>PowerPoint Presentation</vt:lpstr>
      <vt:lpstr>PowerPoint Presentation</vt:lpstr>
      <vt:lpstr>PowerPoint Presentation</vt:lpstr>
      <vt:lpstr>PowerPoint Presentation</vt:lpstr>
      <vt:lpstr>Article 24:  Water System Expenditures   </vt:lpstr>
      <vt:lpstr>Photo of new Nagog floating intake pipe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Alan Cathcart</cp:lastModifiedBy>
  <cp:revision>177</cp:revision>
  <cp:lastPrinted>2021-05-10T21:15:02Z</cp:lastPrinted>
  <dcterms:created xsi:type="dcterms:W3CDTF">2018-11-06T01:42:37Z</dcterms:created>
  <dcterms:modified xsi:type="dcterms:W3CDTF">2021-05-11T21:18:58Z</dcterms:modified>
</cp:coreProperties>
</file>