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0A3BDE-38C7-4478-B949-A682BA93DEE1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950C2-25E0-4835-9C6E-577EC4A7E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59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ea8015d01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017309-6CD3-BF4D-BC78-451CA19979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152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7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46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7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6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6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9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2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4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0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5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CCF80-53D4-4A2A-9ECE-1B7E3EB2EBBA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9E202-CCC2-4741-BAEB-FE237292B5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7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a8015d01c_0_3"/>
          <p:cNvSpPr/>
          <p:nvPr/>
        </p:nvSpPr>
        <p:spPr>
          <a:xfrm>
            <a:off x="4587900" y="-14300"/>
            <a:ext cx="7604000" cy="6872400"/>
          </a:xfrm>
          <a:prstGeom prst="rect">
            <a:avLst/>
          </a:prstGeom>
          <a:solidFill>
            <a:srgbClr val="B8232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1" name="Google Shape;101;gea8015d01c_0_3"/>
          <p:cNvSpPr txBox="1">
            <a:spLocks noGrp="1"/>
          </p:cNvSpPr>
          <p:nvPr>
            <p:ph type="title"/>
          </p:nvPr>
        </p:nvSpPr>
        <p:spPr>
          <a:xfrm>
            <a:off x="606967" y="2556200"/>
            <a:ext cx="36352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60933" rIns="121900" bIns="60933" rtlCol="0" anchor="b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000"/>
            </a:pPr>
            <a:r>
              <a:rPr lang="en-US" sz="5067" b="1">
                <a:solidFill>
                  <a:srgbClr val="474C55"/>
                </a:solidFill>
                <a:latin typeface="Gill Sans"/>
                <a:ea typeface="Gill Sans"/>
                <a:cs typeface="Gill Sans"/>
                <a:sym typeface="Gill Sans"/>
              </a:rPr>
              <a:t>AGENDA</a:t>
            </a:r>
            <a:endParaRPr sz="5067" b="1">
              <a:solidFill>
                <a:srgbClr val="474C55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2" name="Google Shape;102;gea8015d01c_0_3"/>
          <p:cNvSpPr txBox="1">
            <a:spLocks noGrp="1"/>
          </p:cNvSpPr>
          <p:nvPr>
            <p:ph type="body" idx="1"/>
          </p:nvPr>
        </p:nvSpPr>
        <p:spPr>
          <a:xfrm>
            <a:off x="4768133" y="897700"/>
            <a:ext cx="6176800" cy="5664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60933" rIns="121900" bIns="60933" rtlCol="0" anchor="t" anchorCtr="0">
            <a:normAutofit/>
          </a:bodyPr>
          <a:lstStyle/>
          <a:p>
            <a:pPr marL="457189" indent="0">
              <a:lnSpc>
                <a:spcPct val="115000"/>
              </a:lnSpc>
              <a:spcBef>
                <a:spcPts val="480"/>
              </a:spcBef>
              <a:buNone/>
            </a:pPr>
            <a:r>
              <a:rPr lang="en-US" sz="2933">
                <a:solidFill>
                  <a:schemeClr val="lt1"/>
                </a:solidFill>
              </a:rPr>
              <a:t>Welcome and Introductions</a:t>
            </a:r>
            <a:endParaRPr sz="2933">
              <a:solidFill>
                <a:schemeClr val="lt1"/>
              </a:solidFill>
            </a:endParaRPr>
          </a:p>
          <a:p>
            <a:pPr marL="457189" indent="0">
              <a:lnSpc>
                <a:spcPct val="115000"/>
              </a:lnSpc>
              <a:spcBef>
                <a:spcPts val="800"/>
              </a:spcBef>
              <a:buNone/>
            </a:pPr>
            <a:r>
              <a:rPr lang="en-US" sz="2933">
                <a:solidFill>
                  <a:schemeClr val="lt1"/>
                </a:solidFill>
              </a:rPr>
              <a:t>Project overview</a:t>
            </a:r>
            <a:endParaRPr sz="2933">
              <a:solidFill>
                <a:schemeClr val="lt1"/>
              </a:solidFill>
            </a:endParaRPr>
          </a:p>
          <a:p>
            <a:pPr marL="457189" indent="0">
              <a:lnSpc>
                <a:spcPct val="115000"/>
              </a:lnSpc>
              <a:spcBef>
                <a:spcPts val="800"/>
              </a:spcBef>
              <a:buNone/>
            </a:pPr>
            <a:r>
              <a:rPr lang="en-US" sz="2933">
                <a:solidFill>
                  <a:schemeClr val="lt1"/>
                </a:solidFill>
              </a:rPr>
              <a:t>Goals</a:t>
            </a:r>
            <a:endParaRPr sz="2933">
              <a:solidFill>
                <a:schemeClr val="lt1"/>
              </a:solidFill>
            </a:endParaRPr>
          </a:p>
          <a:p>
            <a:pPr marL="457189" indent="0">
              <a:lnSpc>
                <a:spcPct val="115000"/>
              </a:lnSpc>
              <a:spcBef>
                <a:spcPts val="800"/>
              </a:spcBef>
              <a:buNone/>
            </a:pPr>
            <a:r>
              <a:rPr lang="en-US" sz="2933">
                <a:solidFill>
                  <a:schemeClr val="lt1"/>
                </a:solidFill>
              </a:rPr>
              <a:t>Benefits</a:t>
            </a:r>
            <a:endParaRPr sz="2933">
              <a:solidFill>
                <a:schemeClr val="lt1"/>
              </a:solidFill>
            </a:endParaRPr>
          </a:p>
          <a:p>
            <a:pPr marL="457189" indent="0">
              <a:lnSpc>
                <a:spcPct val="115000"/>
              </a:lnSpc>
              <a:spcBef>
                <a:spcPts val="800"/>
              </a:spcBef>
              <a:buNone/>
            </a:pPr>
            <a:r>
              <a:rPr lang="en-US" sz="2933">
                <a:solidFill>
                  <a:schemeClr val="lt1"/>
                </a:solidFill>
              </a:rPr>
              <a:t>What customers are saying</a:t>
            </a:r>
            <a:endParaRPr sz="2933">
              <a:solidFill>
                <a:schemeClr val="lt1"/>
              </a:solidFill>
            </a:endParaRPr>
          </a:p>
          <a:p>
            <a:pPr marL="457189" indent="0">
              <a:lnSpc>
                <a:spcPct val="115000"/>
              </a:lnSpc>
              <a:spcBef>
                <a:spcPts val="800"/>
              </a:spcBef>
              <a:buNone/>
            </a:pPr>
            <a:r>
              <a:rPr lang="en-US" sz="2933">
                <a:solidFill>
                  <a:schemeClr val="lt1"/>
                </a:solidFill>
              </a:rPr>
              <a:t>The state of technology</a:t>
            </a:r>
            <a:endParaRPr sz="2933">
              <a:solidFill>
                <a:schemeClr val="lt1"/>
              </a:solidFill>
            </a:endParaRPr>
          </a:p>
          <a:p>
            <a:pPr marL="457189" indent="0">
              <a:lnSpc>
                <a:spcPct val="115000"/>
              </a:lnSpc>
              <a:spcBef>
                <a:spcPts val="800"/>
              </a:spcBef>
              <a:buNone/>
            </a:pPr>
            <a:r>
              <a:rPr lang="en-US" sz="2933">
                <a:solidFill>
                  <a:schemeClr val="lt1"/>
                </a:solidFill>
              </a:rPr>
              <a:t>Vendor selection </a:t>
            </a:r>
            <a:endParaRPr sz="2933">
              <a:solidFill>
                <a:schemeClr val="lt1"/>
              </a:solidFill>
            </a:endParaRPr>
          </a:p>
          <a:p>
            <a:pPr marL="457189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2933">
                <a:solidFill>
                  <a:schemeClr val="lt1"/>
                </a:solidFill>
              </a:rPr>
              <a:t>Public input</a:t>
            </a:r>
            <a:endParaRPr sz="2933">
              <a:solidFill>
                <a:schemeClr val="lt1"/>
              </a:solidFill>
            </a:endParaRPr>
          </a:p>
        </p:txBody>
      </p:sp>
      <p:pic>
        <p:nvPicPr>
          <p:cNvPr id="103" name="Google Shape;103;gea8015d01c_0_3"/>
          <p:cNvPicPr preferRelativeResize="0"/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>
            <a:off x="7352497" y="2175568"/>
            <a:ext cx="5425099" cy="51870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9451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</vt:lpstr>
      <vt:lpstr>Office Theme</vt:lpstr>
      <vt:lpstr>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Carole Hilton</dc:creator>
  <cp:lastModifiedBy>Carole Hilton</cp:lastModifiedBy>
  <cp:revision>1</cp:revision>
  <dcterms:created xsi:type="dcterms:W3CDTF">2021-09-22T14:42:53Z</dcterms:created>
  <dcterms:modified xsi:type="dcterms:W3CDTF">2021-09-22T14:43:28Z</dcterms:modified>
</cp:coreProperties>
</file>