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66" r:id="rId3"/>
    <p:sldId id="267" r:id="rId4"/>
    <p:sldId id="268" r:id="rId5"/>
    <p:sldId id="269" r:id="rId6"/>
    <p:sldId id="27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altLang="en-US" sz="2400" dirty="0"/>
              <a:t>Ms. Briggs moves:  that the Town adopt a “Rule of the Meeting” resolution as printed in the handout applicable to this Article.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449818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19050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400" b="1" u="sng" dirty="0"/>
              <a:t>Purpose</a:t>
            </a:r>
            <a:r>
              <a:rPr lang="en-US" altLang="en-US" sz="2400" dirty="0"/>
              <a:t>:  to hold spending within the constraints of Proposition 2 ½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400" dirty="0"/>
              <a:t>Routine article since 1992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400" dirty="0"/>
              <a:t>All appropriation articles will remain open, and may be amended, until the Meeting adjourns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514350"/>
            <a:ext cx="4560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181095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091" y="8953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438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000" b="1" u="sng" dirty="0"/>
              <a:t>Appropriations</a:t>
            </a:r>
            <a:r>
              <a:rPr lang="en-US" altLang="en-US" sz="2000" dirty="0"/>
              <a:t>:  any motion to increase any spending item above the proposed budget must specify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000" dirty="0"/>
              <a:t>Amount of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000" dirty="0"/>
              <a:t>Source of funding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Corresponding decrease of other items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Proposition 2 ½ Override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Use of other Available Funds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452051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31121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091" y="8953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438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400" b="1" u="sng" dirty="0"/>
              <a:t>Appropriations</a:t>
            </a:r>
            <a:r>
              <a:rPr lang="en-US" altLang="en-US" sz="2400" dirty="0"/>
              <a:t>:  reduction of a borrowing authorization is </a:t>
            </a:r>
            <a:r>
              <a:rPr lang="en-US" altLang="en-US" sz="2400" b="1" u="sng" dirty="0"/>
              <a:t>NOT</a:t>
            </a:r>
            <a:r>
              <a:rPr lang="en-US" altLang="en-US" sz="2400" dirty="0"/>
              <a:t> a source of funding for FY24 Operating Expenses.</a:t>
            </a:r>
            <a:endParaRPr lang="en-US" altLang="en-US" sz="2400" b="1" u="sng" dirty="0"/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449818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31451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091" y="8953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438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000" b="1" u="sng" dirty="0"/>
              <a:t>Debt Authorizations</a:t>
            </a:r>
            <a:r>
              <a:rPr lang="en-US" altLang="en-US" sz="2000" dirty="0"/>
              <a:t>:  Any motion to increase a borrowing item for which Debt Service is to be covered within the Levy Limit, must specify</a:t>
            </a:r>
            <a:r>
              <a:rPr lang="en-US" altLang="en-US" sz="2400" dirty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000" dirty="0"/>
              <a:t>Amount of increase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000" dirty="0"/>
              <a:t>Source of funding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Corresponding reduction of other borrowings within the Levy Limit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Proposition 2 ½ Debt Exclusion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449818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2171385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3:  Meeting Procedure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altLang="en-US" sz="2400" dirty="0"/>
              <a:t>Ms. Briggs moves:  that the Town adopt a “Rule of the Meeting” resolution as printed in the handout applicable to this Article.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449818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3: MEETING PROCEDURE</a:t>
            </a:r>
          </a:p>
        </p:txBody>
      </p:sp>
    </p:spTree>
    <p:extLst>
      <p:ext uri="{BB962C8B-B14F-4D97-AF65-F5344CB8AC3E}">
        <p14:creationId xmlns:p14="http://schemas.microsoft.com/office/powerpoint/2010/main" val="137577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80FD67-9623-4303-9FD0-3E0AAA71BD60}"/>
</file>

<file path=customXml/itemProps2.xml><?xml version="1.0" encoding="utf-8"?>
<ds:datastoreItem xmlns:ds="http://schemas.openxmlformats.org/officeDocument/2006/customXml" ds:itemID="{C6C0CE4D-F22F-4710-BF38-6920ECFA4A79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1858</TotalTime>
  <Words>251</Words>
  <Application>Microsoft Office PowerPoint</Application>
  <PresentationFormat>On-screen Show (16:9)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Article 3:  Meeting Procedure</vt:lpstr>
      <vt:lpstr>Article 3:  Meeting Procedure</vt:lpstr>
      <vt:lpstr>Article 3:  Meeting Procedure</vt:lpstr>
      <vt:lpstr>Article 3:  Meeting Procedure</vt:lpstr>
      <vt:lpstr>Article 3:  Meeting Procedure</vt:lpstr>
      <vt:lpstr>Article 3:  Meeting Procedure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49</cp:revision>
  <dcterms:created xsi:type="dcterms:W3CDTF">2018-11-06T01:42:37Z</dcterms:created>
  <dcterms:modified xsi:type="dcterms:W3CDTF">2023-02-20T20:07:50Z</dcterms:modified>
</cp:coreProperties>
</file>