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4" r:id="rId2"/>
    <p:sldId id="273" r:id="rId3"/>
    <p:sldId id="27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3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73164"/>
            <a:ext cx="8458200" cy="762000"/>
          </a:xfrm>
        </p:spPr>
        <p:txBody>
          <a:bodyPr>
            <a:noAutofit/>
          </a:bodyPr>
          <a:lstStyle/>
          <a:p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2023 Annual Town Meeting </a:t>
            </a:r>
            <a:br>
              <a:rPr lang="en-US" sz="3200" b="1" dirty="0"/>
            </a:br>
            <a:r>
              <a:rPr lang="en-US" sz="3200" b="1" dirty="0"/>
              <a:t>Finance Committee Public Hearing </a:t>
            </a:r>
            <a:br>
              <a:rPr lang="en-US" sz="3200" b="1" dirty="0"/>
            </a:br>
            <a:r>
              <a:rPr lang="en-US" sz="3200" b="1" dirty="0"/>
              <a:t>March 1, 2023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ARTICLE 28. Community Preservation Committee Concord Municipal Affordable Housing Trust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489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724" y="1428750"/>
            <a:ext cx="8152076" cy="314325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At the Special Town Meeting in January 2023, $1,044,255.76 in CPC funds previously appropriated for the Junction Village Assisted Living project were reappropriated to the CPA Community Housing Reserve Fund.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This Article would reappropriate $1,044,255.76 now in the CPA Community Housing Reserve Fund to the </a:t>
            </a:r>
            <a:r>
              <a:rPr lang="en-US" sz="2000" b="1" dirty="0"/>
              <a:t>Concord Municipal Affordable Housing Trust </a:t>
            </a:r>
            <a:r>
              <a:rPr lang="en-US" sz="2000" dirty="0"/>
              <a:t>for the purpose of assisting with the development of affordable community housing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449818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28: CPC Concord Municipal Affordable Housing Trust  </a:t>
            </a:r>
          </a:p>
        </p:txBody>
      </p:sp>
    </p:spTree>
    <p:extLst>
      <p:ext uri="{BB962C8B-B14F-4D97-AF65-F5344CB8AC3E}">
        <p14:creationId xmlns:p14="http://schemas.microsoft.com/office/powerpoint/2010/main" val="3219341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2441436"/>
            <a:ext cx="1981200" cy="707886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Questions???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449818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28: CPC Concord Municipal Affordable Housing Trust  </a:t>
            </a:r>
          </a:p>
        </p:txBody>
      </p:sp>
    </p:spTree>
    <p:extLst>
      <p:ext uri="{BB962C8B-B14F-4D97-AF65-F5344CB8AC3E}">
        <p14:creationId xmlns:p14="http://schemas.microsoft.com/office/powerpoint/2010/main" val="280358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80B5F9-B392-4D2B-B817-501869ECED7D}"/>
</file>

<file path=customXml/itemProps2.xml><?xml version="1.0" encoding="utf-8"?>
<ds:datastoreItem xmlns:ds="http://schemas.openxmlformats.org/officeDocument/2006/customXml" ds:itemID="{BFBC0E26-3500-4DEF-BAE6-111F3386ED7C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1821</TotalTime>
  <Words>120</Words>
  <Application>Microsoft Office PowerPoint</Application>
  <PresentationFormat>On-screen Show (16:9)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   2023 Annual Town Meeting  Finance Committee Public Hearing  March 1, 2023  ARTICLE 28. Community Preservation Committee Concord Municipal Affordable Housing Trust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Ann Clifford</cp:lastModifiedBy>
  <cp:revision>41</cp:revision>
  <dcterms:created xsi:type="dcterms:W3CDTF">2018-11-06T01:42:37Z</dcterms:created>
  <dcterms:modified xsi:type="dcterms:W3CDTF">2023-02-21T15:57:12Z</dcterms:modified>
</cp:coreProperties>
</file>