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5" r:id="rId2"/>
    <p:sldId id="268" r:id="rId3"/>
    <p:sldId id="257" r:id="rId4"/>
    <p:sldId id="258" r:id="rId5"/>
    <p:sldId id="267" r:id="rId6"/>
    <p:sldId id="259" r:id="rId7"/>
    <p:sldId id="266" r:id="rId8"/>
    <p:sldId id="269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5AB615-FE7E-4C17-AFAA-19A678DBA5F5}" v="2" dt="2023-02-21T19:48:31.6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825AB615-FE7E-4C17-AFAA-19A678DBA5F5}"/>
    <pc:docChg chg="custSel addSld modSld">
      <pc:chgData name="Gail Dowd" userId="cf38f0cc-982e-4cca-9755-29ca5d5df103" providerId="ADAL" clId="{825AB615-FE7E-4C17-AFAA-19A678DBA5F5}" dt="2023-02-22T12:49:56.866" v="41" actId="20577"/>
      <pc:docMkLst>
        <pc:docMk/>
      </pc:docMkLst>
      <pc:sldChg chg="modSp mod">
        <pc:chgData name="Gail Dowd" userId="cf38f0cc-982e-4cca-9755-29ca5d5df103" providerId="ADAL" clId="{825AB615-FE7E-4C17-AFAA-19A678DBA5F5}" dt="2023-02-21T19:47:13.574" v="7" actId="20577"/>
        <pc:sldMkLst>
          <pc:docMk/>
          <pc:sldMk cId="1153403613" sldId="257"/>
        </pc:sldMkLst>
        <pc:spChg chg="mod">
          <ac:chgData name="Gail Dowd" userId="cf38f0cc-982e-4cca-9755-29ca5d5df103" providerId="ADAL" clId="{825AB615-FE7E-4C17-AFAA-19A678DBA5F5}" dt="2023-02-21T19:47:13.574" v="7" actId="20577"/>
          <ac:spMkLst>
            <pc:docMk/>
            <pc:sldMk cId="1153403613" sldId="257"/>
            <ac:spMk id="2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7:10.069" v="5" actId="20577"/>
          <ac:spMkLst>
            <pc:docMk/>
            <pc:sldMk cId="1153403613" sldId="257"/>
            <ac:spMk id="6" creationId="{00000000-0000-0000-0000-000000000000}"/>
          </ac:spMkLst>
        </pc:spChg>
      </pc:sldChg>
      <pc:sldChg chg="delSp modSp mod">
        <pc:chgData name="Gail Dowd" userId="cf38f0cc-982e-4cca-9755-29ca5d5df103" providerId="ADAL" clId="{825AB615-FE7E-4C17-AFAA-19A678DBA5F5}" dt="2023-02-21T19:47:33.597" v="12" actId="20577"/>
        <pc:sldMkLst>
          <pc:docMk/>
          <pc:sldMk cId="1670208475" sldId="258"/>
        </pc:sldMkLst>
        <pc:spChg chg="mod">
          <ac:chgData name="Gail Dowd" userId="cf38f0cc-982e-4cca-9755-29ca5d5df103" providerId="ADAL" clId="{825AB615-FE7E-4C17-AFAA-19A678DBA5F5}" dt="2023-02-21T19:47:33.597" v="12" actId="20577"/>
          <ac:spMkLst>
            <pc:docMk/>
            <pc:sldMk cId="1670208475" sldId="258"/>
            <ac:spMk id="2" creationId="{00000000-0000-0000-0000-000000000000}"/>
          </ac:spMkLst>
        </pc:spChg>
        <pc:spChg chg="del">
          <ac:chgData name="Gail Dowd" userId="cf38f0cc-982e-4cca-9755-29ca5d5df103" providerId="ADAL" clId="{825AB615-FE7E-4C17-AFAA-19A678DBA5F5}" dt="2023-02-21T19:47:28.829" v="10" actId="478"/>
          <ac:spMkLst>
            <pc:docMk/>
            <pc:sldMk cId="1670208475" sldId="258"/>
            <ac:spMk id="3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7:19.622" v="9" actId="20577"/>
          <ac:spMkLst>
            <pc:docMk/>
            <pc:sldMk cId="1670208475" sldId="258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825AB615-FE7E-4C17-AFAA-19A678DBA5F5}" dt="2023-02-21T19:48:03.485" v="20" actId="20577"/>
        <pc:sldMkLst>
          <pc:docMk/>
          <pc:sldMk cId="2171034831" sldId="259"/>
        </pc:sldMkLst>
        <pc:spChg chg="mod">
          <ac:chgData name="Gail Dowd" userId="cf38f0cc-982e-4cca-9755-29ca5d5df103" providerId="ADAL" clId="{825AB615-FE7E-4C17-AFAA-19A678DBA5F5}" dt="2023-02-21T19:48:03.485" v="20" actId="20577"/>
          <ac:spMkLst>
            <pc:docMk/>
            <pc:sldMk cId="2171034831" sldId="259"/>
            <ac:spMk id="2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7:58.115" v="18" actId="20577"/>
          <ac:spMkLst>
            <pc:docMk/>
            <pc:sldMk cId="2171034831" sldId="259"/>
            <ac:spMk id="7" creationId="{00000000-0000-0000-0000-000000000000}"/>
          </ac:spMkLst>
        </pc:spChg>
      </pc:sldChg>
      <pc:sldChg chg="modSp mod">
        <pc:chgData name="Gail Dowd" userId="cf38f0cc-982e-4cca-9755-29ca5d5df103" providerId="ADAL" clId="{825AB615-FE7E-4C17-AFAA-19A678DBA5F5}" dt="2023-02-22T12:49:56.866" v="41" actId="20577"/>
        <pc:sldMkLst>
          <pc:docMk/>
          <pc:sldMk cId="1105182048" sldId="265"/>
        </pc:sldMkLst>
        <pc:spChg chg="mod">
          <ac:chgData name="Gail Dowd" userId="cf38f0cc-982e-4cca-9755-29ca5d5df103" providerId="ADAL" clId="{825AB615-FE7E-4C17-AFAA-19A678DBA5F5}" dt="2023-02-22T12:49:56.866" v="41" actId="20577"/>
          <ac:spMkLst>
            <pc:docMk/>
            <pc:sldMk cId="1105182048" sldId="265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825AB615-FE7E-4C17-AFAA-19A678DBA5F5}" dt="2023-02-21T19:48:26.770" v="38" actId="20577"/>
        <pc:sldMkLst>
          <pc:docMk/>
          <pc:sldMk cId="899401616" sldId="266"/>
        </pc:sldMkLst>
        <pc:spChg chg="mod">
          <ac:chgData name="Gail Dowd" userId="cf38f0cc-982e-4cca-9755-29ca5d5df103" providerId="ADAL" clId="{825AB615-FE7E-4C17-AFAA-19A678DBA5F5}" dt="2023-02-21T19:48:17.380" v="24" actId="20577"/>
          <ac:spMkLst>
            <pc:docMk/>
            <pc:sldMk cId="899401616" sldId="266"/>
            <ac:spMk id="2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8:26.770" v="38" actId="20577"/>
          <ac:spMkLst>
            <pc:docMk/>
            <pc:sldMk cId="899401616" sldId="266"/>
            <ac:spMk id="3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8:14.532" v="22" actId="20577"/>
          <ac:spMkLst>
            <pc:docMk/>
            <pc:sldMk cId="899401616" sldId="266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825AB615-FE7E-4C17-AFAA-19A678DBA5F5}" dt="2023-02-21T19:47:43.115" v="16" actId="20577"/>
        <pc:sldMkLst>
          <pc:docMk/>
          <pc:sldMk cId="2314474932" sldId="267"/>
        </pc:sldMkLst>
        <pc:spChg chg="mod">
          <ac:chgData name="Gail Dowd" userId="cf38f0cc-982e-4cca-9755-29ca5d5df103" providerId="ADAL" clId="{825AB615-FE7E-4C17-AFAA-19A678DBA5F5}" dt="2023-02-21T19:47:39.869" v="14" actId="20577"/>
          <ac:spMkLst>
            <pc:docMk/>
            <pc:sldMk cId="2314474932" sldId="267"/>
            <ac:spMk id="2" creationId="{00000000-0000-0000-0000-000000000000}"/>
          </ac:spMkLst>
        </pc:spChg>
        <pc:spChg chg="mod">
          <ac:chgData name="Gail Dowd" userId="cf38f0cc-982e-4cca-9755-29ca5d5df103" providerId="ADAL" clId="{825AB615-FE7E-4C17-AFAA-19A678DBA5F5}" dt="2023-02-21T19:47:43.115" v="16" actId="20577"/>
          <ac:spMkLst>
            <pc:docMk/>
            <pc:sldMk cId="2314474932" sldId="267"/>
            <ac:spMk id="5" creationId="{00000000-0000-0000-0000-000000000000}"/>
          </ac:spMkLst>
        </pc:spChg>
      </pc:sldChg>
      <pc:sldChg chg="modSp add mod">
        <pc:chgData name="Gail Dowd" userId="cf38f0cc-982e-4cca-9755-29ca5d5df103" providerId="ADAL" clId="{825AB615-FE7E-4C17-AFAA-19A678DBA5F5}" dt="2023-02-21T19:47:01.150" v="3" actId="14100"/>
        <pc:sldMkLst>
          <pc:docMk/>
          <pc:sldMk cId="4234377264" sldId="268"/>
        </pc:sldMkLst>
        <pc:spChg chg="mod">
          <ac:chgData name="Gail Dowd" userId="cf38f0cc-982e-4cca-9755-29ca5d5df103" providerId="ADAL" clId="{825AB615-FE7E-4C17-AFAA-19A678DBA5F5}" dt="2023-02-21T19:47:01.150" v="3" actId="14100"/>
          <ac:spMkLst>
            <pc:docMk/>
            <pc:sldMk cId="4234377264" sldId="268"/>
            <ac:spMk id="3" creationId="{00000000-0000-0000-0000-000000000000}"/>
          </ac:spMkLst>
        </pc:spChg>
      </pc:sldChg>
      <pc:sldChg chg="add">
        <pc:chgData name="Gail Dowd" userId="cf38f0cc-982e-4cca-9755-29ca5d5df103" providerId="ADAL" clId="{825AB615-FE7E-4C17-AFAA-19A678DBA5F5}" dt="2023-02-21T19:48:31.644" v="39"/>
        <pc:sldMkLst>
          <pc:docMk/>
          <pc:sldMk cId="2278952179" sldId="2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	</a:t>
            </a:r>
            <a:r>
              <a:rPr lang="en-US" altLang="en-US" sz="2400" b="1" dirty="0"/>
              <a:t>Article 44:  Authorize Expenditure of Revolving Funds under MGL c. 44, § 53E ½ 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altLang="en-US" sz="2200" dirty="0"/>
              <a:t>Mr. Johnson moves that the Town take affirmative action on Article 44, as printed in the Warrant.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	</a:t>
            </a:r>
            <a:r>
              <a:rPr lang="en-US" altLang="en-US" sz="2400" b="1" dirty="0"/>
              <a:t>Article 44:  Authorize Expenditure of Revolving Funds under MGL c. 44, § 53E ½ 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600200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ARTICLE 44. To determine whether the Town will vote to authorize the total expenditures for the following revolving funds pursuant to Mass. Gen. Laws c. 44, § 53E ½ for the fiscal year ending June 30, 2024, to be expended in accordance with the Town’s Revolving Fund Bylaw, or take any other action relative thereto.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4234377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1200150"/>
            <a:ext cx="7772400" cy="916782"/>
          </a:xfrm>
        </p:spPr>
        <p:txBody>
          <a:bodyPr>
            <a:noAutofit/>
          </a:bodyPr>
          <a:lstStyle/>
          <a:p>
            <a:r>
              <a:rPr lang="en-US" altLang="en-US" sz="2400" b="1" dirty="0"/>
              <a:t>	Article 44:  Authorize Expenditure of Revolving Funds under MGL c. 44, § 53E ½ 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3500" y="2190750"/>
            <a:ext cx="6553200" cy="1857196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200" dirty="0"/>
              <a:t>Revolving Funds authorized under MGL Chapter 44, Section 53E ½ require that an annual, not to exceed budget be established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altLang="en-US" sz="2200" dirty="0"/>
              <a:t>This article seeks approval of annual budgets for 5 existing funds, as follows: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9818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56493"/>
            <a:ext cx="7772400" cy="888176"/>
          </a:xfrm>
        </p:spPr>
        <p:txBody>
          <a:bodyPr>
            <a:normAutofit/>
          </a:bodyPr>
          <a:lstStyle/>
          <a:p>
            <a:r>
              <a:rPr lang="en-US" altLang="en-US" sz="2400" b="1" dirty="0">
                <a:solidFill>
                  <a:prstClr val="white"/>
                </a:solidFill>
              </a:rPr>
              <a:t>	Article 44:  Authorize Expenditure of Revolving Funds under MGL c. 44, § 53E ½ </a:t>
            </a:r>
            <a:endParaRPr lang="en-US" sz="24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DE244D-07BF-4B3E-9FE9-3941A9A38F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9900" y="2144246"/>
            <a:ext cx="3086100" cy="176212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0" y="445264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3950"/>
            <a:ext cx="7772400" cy="1102519"/>
          </a:xfrm>
        </p:spPr>
        <p:txBody>
          <a:bodyPr>
            <a:normAutofit/>
          </a:bodyPr>
          <a:lstStyle/>
          <a:p>
            <a:r>
              <a:rPr lang="en-US" altLang="en-US" sz="2400" b="1" dirty="0">
                <a:solidFill>
                  <a:prstClr val="white"/>
                </a:solidFill>
              </a:rPr>
              <a:t>	Article 44:  Authorize Expenditure of Revolving Funds under MGL c. 44, § 53E ½ </a:t>
            </a: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2038350"/>
          </a:xfrm>
        </p:spPr>
        <p:txBody>
          <a:bodyPr>
            <a:norm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200" dirty="0"/>
              <a:t>Fund receipts come in the form of fees, fines and/or donations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2200" dirty="0">
                <a:solidFill>
                  <a:prstClr val="white">
                    <a:tint val="75000"/>
                  </a:prstClr>
                </a:solidFill>
              </a:rPr>
              <a:t>Spending from these funds supplements existing departmental budgets to provide programs and services such as: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324600" y="590550"/>
            <a:ext cx="24720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Article 44: 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2314474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3900" y="1352550"/>
            <a:ext cx="7772400" cy="797719"/>
          </a:xfrm>
        </p:spPr>
        <p:txBody>
          <a:bodyPr>
            <a:normAutofit fontScale="90000"/>
          </a:bodyPr>
          <a:lstStyle/>
          <a:p>
            <a:r>
              <a:rPr lang="en-US" altLang="en-US" sz="2500" b="1" dirty="0">
                <a:solidFill>
                  <a:prstClr val="white"/>
                </a:solidFill>
              </a:rPr>
              <a:t>Article 44:  Authorize Expenditure of Revolving Funds under MGL c. 44, § 53E ½ </a:t>
            </a:r>
            <a:endParaRPr 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90750"/>
            <a:ext cx="8001000" cy="2057400"/>
          </a:xfrm>
        </p:spPr>
        <p:txBody>
          <a:bodyPr>
            <a:noAutofit/>
          </a:bodyPr>
          <a:lstStyle/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/>
              <a:t>Pavement preservation activities- crack sealing; full-depth patching; and infra red treatments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/>
              <a:t>Senior Services- day trips; other recreational activities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/>
              <a:t>Housing Services- monitoring of existing affordable units reconciling SHI; consulting on proposed projects</a:t>
            </a:r>
          </a:p>
          <a:p>
            <a:pPr marL="1143000" lvl="1" indent="-685800" algn="l">
              <a:buFont typeface="Arial" charset="0"/>
              <a:buChar char="•"/>
            </a:pPr>
            <a:r>
              <a:rPr lang="en-US" altLang="en-US" sz="2000" dirty="0"/>
              <a:t>Visitor Center activities such as tours and programs</a:t>
            </a:r>
          </a:p>
          <a:p>
            <a:pPr marL="1143000" lvl="1" indent="-685800" algn="l">
              <a:buFont typeface="Arial" charset="0"/>
              <a:buChar char="•"/>
            </a:pPr>
            <a:endParaRPr lang="en-US" alt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6096000" y="438150"/>
            <a:ext cx="2590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6424"/>
            <a:ext cx="7772400" cy="657164"/>
          </a:xfrm>
        </p:spPr>
        <p:txBody>
          <a:bodyPr>
            <a:normAutofit fontScale="90000"/>
          </a:bodyPr>
          <a:lstStyle/>
          <a:p>
            <a:r>
              <a:rPr lang="en-US" altLang="en-US" sz="2600" b="1" dirty="0">
                <a:solidFill>
                  <a:prstClr val="white"/>
                </a:solidFill>
              </a:rPr>
              <a:t>Article 44:  Authorize Expenditure of Revolving Funds under MGL c. 44, § 53E ½ 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1752600"/>
          </a:xfrm>
        </p:spPr>
        <p:txBody>
          <a:bodyPr/>
          <a:lstStyle/>
          <a:p>
            <a:pPr lvl="0" algn="l"/>
            <a:r>
              <a:rPr lang="en-US" altLang="en-US" sz="2200" dirty="0">
                <a:solidFill>
                  <a:prstClr val="white">
                    <a:tint val="75000"/>
                  </a:prstClr>
                </a:solidFill>
              </a:rPr>
              <a:t>Mr. Johnson moves that the Town take affirmative action on Article 44, as printed in the Warrant.</a:t>
            </a:r>
          </a:p>
          <a:p>
            <a:pPr marL="342900" lvl="1" indent="-342900" algn="l">
              <a:buFont typeface="Arial" charset="0"/>
              <a:buChar char="•"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67400" y="438150"/>
            <a:ext cx="28194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8994016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	</a:t>
            </a:r>
            <a:r>
              <a:rPr lang="en-US" altLang="en-US" sz="2400" b="1" dirty="0"/>
              <a:t>Article 44:  Authorize Expenditure of Revolving Funds under MGL c. 44, § 53E ½ 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495550"/>
            <a:ext cx="7162800" cy="1600200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ARTICLE 44. To determine whether the Town will vote to authorize the total expenditures for the following revolving funds pursuant to Mass. Gen. Laws c. 44, § 53E ½ for the fiscal year ending June 30, 2024, to be expended in accordance with the Town’s Revolving Fund Bylaw, or take any other action relative thereto.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6019800" y="449818"/>
            <a:ext cx="266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ARTICLE 44: Revolving Funds</a:t>
            </a:r>
          </a:p>
        </p:txBody>
      </p:sp>
    </p:spTree>
    <p:extLst>
      <p:ext uri="{BB962C8B-B14F-4D97-AF65-F5344CB8AC3E}">
        <p14:creationId xmlns:p14="http://schemas.microsoft.com/office/powerpoint/2010/main" val="2278952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2E3B5D-D126-45BD-B28B-BC9ED8DF9E2B}"/>
</file>

<file path=customXml/itemProps2.xml><?xml version="1.0" encoding="utf-8"?>
<ds:datastoreItem xmlns:ds="http://schemas.openxmlformats.org/officeDocument/2006/customXml" ds:itemID="{D1AA2B32-1475-4D72-9A8F-C69923CD3257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1845</TotalTime>
  <Words>468</Words>
  <Application>Microsoft Office PowerPoint</Application>
  <PresentationFormat>On-screen Show (16:9)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 Article 44:  Authorize Expenditure of Revolving Funds under MGL c. 44, § 53E ½ </vt:lpstr>
      <vt:lpstr> Article 44:  Authorize Expenditure of Revolving Funds under MGL c. 44, § 53E ½ </vt:lpstr>
      <vt:lpstr> Article 44:  Authorize Expenditure of Revolving Funds under MGL c. 44, § 53E ½ </vt:lpstr>
      <vt:lpstr> Article 44:  Authorize Expenditure of Revolving Funds under MGL c. 44, § 53E ½ </vt:lpstr>
      <vt:lpstr> Article 44:  Authorize Expenditure of Revolving Funds under MGL c. 44, § 53E ½ </vt:lpstr>
      <vt:lpstr>Article 44:  Authorize Expenditure of Revolving Funds under MGL c. 44, § 53E ½ </vt:lpstr>
      <vt:lpstr>Article 44:  Authorize Expenditure of Revolving Funds under MGL c. 44, § 53E ½ </vt:lpstr>
      <vt:lpstr> Article 44:  Authorize Expenditure of Revolving Funds under MGL c. 44, § 53E ½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46</cp:revision>
  <dcterms:created xsi:type="dcterms:W3CDTF">2018-11-06T01:42:37Z</dcterms:created>
  <dcterms:modified xsi:type="dcterms:W3CDTF">2023-02-22T12:50:05Z</dcterms:modified>
</cp:coreProperties>
</file>