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102" r:id="rId4"/>
    <p:sldMasterId id="2147484114" r:id="rId5"/>
    <p:sldMasterId id="2147484126" r:id="rId6"/>
    <p:sldMasterId id="2147484138" r:id="rId7"/>
    <p:sldMasterId id="2147484150" r:id="rId8"/>
  </p:sldMasterIdLst>
  <p:notesMasterIdLst>
    <p:notesMasterId r:id="rId36"/>
  </p:notesMasterIdLst>
  <p:handoutMasterIdLst>
    <p:handoutMasterId r:id="rId37"/>
  </p:handoutMasterIdLst>
  <p:sldIdLst>
    <p:sldId id="256" r:id="rId9"/>
    <p:sldId id="260" r:id="rId10"/>
    <p:sldId id="366" r:id="rId11"/>
    <p:sldId id="336" r:id="rId12"/>
    <p:sldId id="347" r:id="rId13"/>
    <p:sldId id="367" r:id="rId14"/>
    <p:sldId id="262" r:id="rId15"/>
    <p:sldId id="375" r:id="rId16"/>
    <p:sldId id="305" r:id="rId17"/>
    <p:sldId id="371" r:id="rId18"/>
    <p:sldId id="384" r:id="rId19"/>
    <p:sldId id="292" r:id="rId20"/>
    <p:sldId id="385" r:id="rId21"/>
    <p:sldId id="363" r:id="rId22"/>
    <p:sldId id="364" r:id="rId23"/>
    <p:sldId id="365" r:id="rId24"/>
    <p:sldId id="381" r:id="rId25"/>
    <p:sldId id="380" r:id="rId26"/>
    <p:sldId id="382" r:id="rId27"/>
    <p:sldId id="392" r:id="rId28"/>
    <p:sldId id="387" r:id="rId29"/>
    <p:sldId id="338" r:id="rId30"/>
    <p:sldId id="345" r:id="rId31"/>
    <p:sldId id="390" r:id="rId32"/>
    <p:sldId id="261" r:id="rId33"/>
    <p:sldId id="276" r:id="rId34"/>
    <p:sldId id="391" r:id="rId3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EE67D0-2287-4E63-94A6-93D9D82D0E50}" v="12" dt="2024-11-13T19:48:12.208"/>
    <p1510:client id="{82E58E47-8DA5-4A77-B720-2B514BA27D23}" v="120" dt="2024-11-13T21:06:41.41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7" d="100"/>
          <a:sy n="117" d="100"/>
        </p:scale>
        <p:origin x="318" y="11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viewProps" Target="viewProps.xml"/><Relationship Id="rId21" Type="http://schemas.openxmlformats.org/officeDocument/2006/relationships/slide" Target="slides/slide13.xml"/><Relationship Id="rId34" Type="http://schemas.openxmlformats.org/officeDocument/2006/relationships/slide" Target="slides/slide26.xml"/><Relationship Id="rId42" Type="http://schemas.microsoft.com/office/2015/10/relationships/revisionInfo" Target="revisionInfo.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notesMaster" Target="notesMasters/notes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 TOTAL </c:v>
                </c:pt>
              </c:strCache>
            </c:strRef>
          </c:tx>
          <c:explosion val="31"/>
          <c:dPt>
            <c:idx val="0"/>
            <c:bubble3D val="0"/>
            <c:explosion val="24"/>
            <c:spPr>
              <a:solidFill>
                <a:schemeClr val="accent1"/>
              </a:solidFill>
              <a:ln w="19050">
                <a:solidFill>
                  <a:schemeClr val="lt1"/>
                </a:solidFill>
              </a:ln>
              <a:effectLst/>
            </c:spPr>
            <c:extLst>
              <c:ext xmlns:c16="http://schemas.microsoft.com/office/drawing/2014/chart" uri="{C3380CC4-5D6E-409C-BE32-E72D297353CC}">
                <c16:uniqueId val="{00000001-5836-4CF7-9B3C-F867FFA51C6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2-5836-4CF7-9B3C-F867FFA51C6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3-5836-4CF7-9B3C-F867FFA51C61}"/>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6-5836-4CF7-9B3C-F867FFA51C61}"/>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5-5836-4CF7-9B3C-F867FFA51C61}"/>
              </c:ext>
            </c:extLst>
          </c:dPt>
          <c:dLbls>
            <c:dLbl>
              <c:idx val="0"/>
              <c:layout>
                <c:manualLayout>
                  <c:x val="-0.16002597496984045"/>
                  <c:y val="0"/>
                </c:manualLayout>
              </c:layout>
              <c:tx>
                <c:rich>
                  <a:bodyPr/>
                  <a:lstStyle/>
                  <a:p>
                    <a:fld id="{B537BF11-C764-486D-97F6-AD252E11A972}" type="CATEGORYNAME">
                      <a:rPr lang="en-US">
                        <a:latin typeface="Times New Roman" panose="02020603050405020304" pitchFamily="18" charset="0"/>
                        <a:cs typeface="Times New Roman" panose="02020603050405020304" pitchFamily="18" charset="0"/>
                      </a:rPr>
                      <a:pPr/>
                      <a:t>[CATEGORY NAME]</a:t>
                    </a:fld>
                    <a:r>
                      <a:rPr lang="en-US" baseline="0" dirty="0">
                        <a:latin typeface="Times New Roman" panose="02020603050405020304" pitchFamily="18" charset="0"/>
                        <a:cs typeface="Times New Roman" panose="02020603050405020304" pitchFamily="18" charset="0"/>
                      </a:rPr>
                      <a:t>, </a:t>
                    </a:r>
                    <a:fld id="{BBCC432C-5569-42A0-A06B-E0F5B52EB868}" type="VALUE">
                      <a:rPr lang="en-US" baseline="0" smtClean="0">
                        <a:latin typeface="Times New Roman" panose="02020603050405020304" pitchFamily="18" charset="0"/>
                        <a:cs typeface="Times New Roman" panose="02020603050405020304" pitchFamily="18" charset="0"/>
                      </a:rPr>
                      <a:pPr/>
                      <a:t>[VALUE]</a:t>
                    </a:fld>
                    <a:r>
                      <a:rPr lang="en-US" baseline="0" dirty="0">
                        <a:latin typeface="Times New Roman" panose="02020603050405020304" pitchFamily="18" charset="0"/>
                        <a:cs typeface="Times New Roman" panose="02020603050405020304" pitchFamily="18" charset="0"/>
                      </a:rPr>
                      <a:t>= 93.2%</a:t>
                    </a:r>
                  </a:p>
                </c:rich>
              </c:tx>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836-4CF7-9B3C-F867FFA51C61}"/>
                </c:ext>
              </c:extLst>
            </c:dLbl>
            <c:dLbl>
              <c:idx val="1"/>
              <c:layout>
                <c:manualLayout>
                  <c:x val="-0.1566103474388475"/>
                  <c:y val="-0.16245684884755013"/>
                </c:manualLayout>
              </c:layout>
              <c:tx>
                <c:rich>
                  <a:bodyPr/>
                  <a:lstStyle/>
                  <a:p>
                    <a:fld id="{551BA4AF-B529-41B5-8B2A-CD5AA422D000}" type="CATEGORYNAME">
                      <a:rPr lang="en-US">
                        <a:latin typeface="Times New Roman" panose="02020603050405020304" pitchFamily="18" charset="0"/>
                        <a:cs typeface="Times New Roman" panose="02020603050405020304" pitchFamily="18" charset="0"/>
                      </a:rPr>
                      <a:pPr/>
                      <a:t>[CATEGORY NAME]</a:t>
                    </a:fld>
                    <a:r>
                      <a:rPr lang="en-US" baseline="0" dirty="0">
                        <a:latin typeface="Times New Roman" panose="02020603050405020304" pitchFamily="18" charset="0"/>
                        <a:cs typeface="Times New Roman" panose="02020603050405020304" pitchFamily="18" charset="0"/>
                      </a:rPr>
                      <a:t>, $0.00 = </a:t>
                    </a:r>
                    <a:fld id="{D153C9A2-BA69-4B39-80EC-55AF3324BDBC}" type="PERCENTAGE">
                      <a:rPr lang="en-US" baseline="0" smtClean="0">
                        <a:latin typeface="Times New Roman" panose="02020603050405020304" pitchFamily="18" charset="0"/>
                        <a:cs typeface="Times New Roman" panose="02020603050405020304" pitchFamily="18" charset="0"/>
                      </a:rPr>
                      <a:pPr/>
                      <a:t>[PERCENTAGE]</a:t>
                    </a:fld>
                    <a:endParaRPr lang="en-US" baseline="0" dirty="0">
                      <a:latin typeface="Times New Roman" panose="02020603050405020304" pitchFamily="18" charset="0"/>
                      <a:cs typeface="Times New Roman" panose="02020603050405020304" pitchFamily="18" charset="0"/>
                    </a:endParaRPr>
                  </a:p>
                </c:rich>
              </c:tx>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836-4CF7-9B3C-F867FFA51C61}"/>
                </c:ext>
              </c:extLst>
            </c:dLbl>
            <c:dLbl>
              <c:idx val="2"/>
              <c:layout>
                <c:manualLayout>
                  <c:x val="6.1115431897438469E-2"/>
                  <c:y val="-0.22462124114922413"/>
                </c:manualLayout>
              </c:layout>
              <c:tx>
                <c:rich>
                  <a:bodyPr/>
                  <a:lstStyle/>
                  <a:p>
                    <a:fld id="{DF807655-3CBC-4ABA-8C1E-CE3A2D3F1980}" type="CATEGORYNAME">
                      <a:rPr lang="en-US">
                        <a:latin typeface="Times New Roman" panose="02020603050405020304" pitchFamily="18" charset="0"/>
                        <a:cs typeface="Times New Roman" panose="02020603050405020304" pitchFamily="18" charset="0"/>
                      </a:rPr>
                      <a:pPr/>
                      <a:t>[CATEGORY NAME]</a:t>
                    </a:fld>
                    <a:r>
                      <a:rPr lang="en-US" baseline="0" dirty="0">
                        <a:latin typeface="Times New Roman" panose="02020603050405020304" pitchFamily="18" charset="0"/>
                        <a:cs typeface="Times New Roman" panose="02020603050405020304" pitchFamily="18" charset="0"/>
                      </a:rPr>
                      <a:t>, </a:t>
                    </a:r>
                    <a:fld id="{9A40CCEA-4CC6-46F2-9FE0-0DCD0EB7C8D7}" type="VALUE">
                      <a:rPr lang="en-US" baseline="0" smtClean="0">
                        <a:latin typeface="Times New Roman" panose="02020603050405020304" pitchFamily="18" charset="0"/>
                        <a:cs typeface="Times New Roman" panose="02020603050405020304" pitchFamily="18" charset="0"/>
                      </a:rPr>
                      <a:pPr/>
                      <a:t>[VALUE]</a:t>
                    </a:fld>
                    <a:r>
                      <a:rPr lang="en-US" baseline="0" dirty="0">
                        <a:latin typeface="Times New Roman" panose="02020603050405020304" pitchFamily="18" charset="0"/>
                        <a:cs typeface="Times New Roman" panose="02020603050405020304" pitchFamily="18" charset="0"/>
                      </a:rPr>
                      <a:t> = 5.69% </a:t>
                    </a:r>
                  </a:p>
                </c:rich>
              </c:tx>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836-4CF7-9B3C-F867FFA51C61}"/>
                </c:ext>
              </c:extLst>
            </c:dLbl>
            <c:dLbl>
              <c:idx val="3"/>
              <c:layout>
                <c:manualLayout>
                  <c:x val="0.14716674483833531"/>
                  <c:y val="1.9804529957637412E-2"/>
                </c:manualLayout>
              </c:layout>
              <c:tx>
                <c:rich>
                  <a:bodyPr/>
                  <a:lstStyle/>
                  <a:p>
                    <a:fld id="{4251346F-5BFA-48BA-A87E-836106196E7C}" type="CATEGORYNAME">
                      <a:rPr lang="en-US" dirty="0">
                        <a:latin typeface="Times New Roman" panose="02020603050405020304" pitchFamily="18" charset="0"/>
                        <a:cs typeface="Times New Roman" panose="02020603050405020304" pitchFamily="18" charset="0"/>
                      </a:rPr>
                      <a:pPr/>
                      <a:t>[CATEGORY NAME]</a:t>
                    </a:fld>
                    <a:r>
                      <a:rPr lang="en-US" baseline="0" dirty="0">
                        <a:latin typeface="Times New Roman" panose="02020603050405020304" pitchFamily="18" charset="0"/>
                        <a:cs typeface="Times New Roman" panose="02020603050405020304" pitchFamily="18" charset="0"/>
                      </a:rPr>
                      <a:t>, </a:t>
                    </a:r>
                    <a:fld id="{10AE5CBE-6FDB-4313-9EB4-2F211B03E19D}" type="VALUE">
                      <a:rPr lang="en-US" baseline="0" smtClean="0">
                        <a:latin typeface="Times New Roman" panose="02020603050405020304" pitchFamily="18" charset="0"/>
                        <a:cs typeface="Times New Roman" panose="02020603050405020304" pitchFamily="18" charset="0"/>
                      </a:rPr>
                      <a:pPr/>
                      <a:t>[VALUE]</a:t>
                    </a:fld>
                    <a:r>
                      <a:rPr lang="en-US" baseline="0" dirty="0">
                        <a:latin typeface="Times New Roman" panose="02020603050405020304" pitchFamily="18" charset="0"/>
                        <a:cs typeface="Times New Roman" panose="02020603050405020304" pitchFamily="18" charset="0"/>
                      </a:rPr>
                      <a:t>= 0.32%</a:t>
                    </a:r>
                  </a:p>
                </c:rich>
              </c:tx>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5836-4CF7-9B3C-F867FFA51C61}"/>
                </c:ext>
              </c:extLst>
            </c:dLbl>
            <c:dLbl>
              <c:idx val="4"/>
              <c:layout>
                <c:manualLayout>
                  <c:x val="0.13930267977671545"/>
                  <c:y val="0.26311732658004061"/>
                </c:manualLayout>
              </c:layout>
              <c:tx>
                <c:rich>
                  <a:bodyPr/>
                  <a:lstStyle/>
                  <a:p>
                    <a:fld id="{073ACEE3-8D62-40E3-A9AD-74F07FF0447E}" type="CATEGORYNAME">
                      <a:rPr lang="en-US" dirty="0">
                        <a:latin typeface="Times New Roman" panose="02020603050405020304" pitchFamily="18" charset="0"/>
                        <a:cs typeface="Times New Roman" panose="02020603050405020304" pitchFamily="18" charset="0"/>
                      </a:rPr>
                      <a:pPr/>
                      <a:t>[CATEGORY NAME]</a:t>
                    </a:fld>
                    <a:r>
                      <a:rPr lang="en-US" baseline="0" dirty="0">
                        <a:latin typeface="Times New Roman" panose="02020603050405020304" pitchFamily="18" charset="0"/>
                        <a:cs typeface="Times New Roman" panose="02020603050405020304" pitchFamily="18" charset="0"/>
                      </a:rPr>
                      <a:t>, </a:t>
                    </a:r>
                    <a:fld id="{745ECAEA-A570-4219-A1F3-53111BF79869}" type="VALUE">
                      <a:rPr lang="en-US" baseline="0" smtClean="0">
                        <a:latin typeface="Times New Roman" panose="02020603050405020304" pitchFamily="18" charset="0"/>
                        <a:cs typeface="Times New Roman" panose="02020603050405020304" pitchFamily="18" charset="0"/>
                      </a:rPr>
                      <a:pPr/>
                      <a:t>[VALUE]</a:t>
                    </a:fld>
                    <a:r>
                      <a:rPr lang="en-US" baseline="0" dirty="0">
                        <a:latin typeface="Times New Roman" panose="02020603050405020304" pitchFamily="18" charset="0"/>
                        <a:cs typeface="Times New Roman" panose="02020603050405020304" pitchFamily="18" charset="0"/>
                      </a:rPr>
                      <a:t>= 0.79%</a:t>
                    </a:r>
                  </a:p>
                </c:rich>
              </c:tx>
              <c:showLegendKey val="0"/>
              <c:showVal val="1"/>
              <c:showCatName val="1"/>
              <c:showSerName val="0"/>
              <c:showPercent val="1"/>
              <c:showBubbleSize val="0"/>
              <c:extLst>
                <c:ext xmlns:c15="http://schemas.microsoft.com/office/drawing/2012/chart" uri="{CE6537A1-D6FC-4f65-9D91-7224C49458BB}">
                  <c15:layout>
                    <c:manualLayout>
                      <c:w val="0.23423124345609511"/>
                      <c:h val="0.14832028898254063"/>
                    </c:manualLayout>
                  </c15:layout>
                  <c15:dlblFieldTable/>
                  <c15:showDataLabelsRange val="0"/>
                </c:ext>
                <c:ext xmlns:c16="http://schemas.microsoft.com/office/drawing/2014/chart" uri="{C3380CC4-5D6E-409C-BE32-E72D297353CC}">
                  <c16:uniqueId val="{00000005-5836-4CF7-9B3C-F867FFA51C61}"/>
                </c:ext>
              </c:extLst>
            </c:dLbl>
            <c:dLbl>
              <c:idx val="5"/>
              <c:layout>
                <c:manualLayout>
                  <c:x val="8.2899845272972877E-3"/>
                  <c:y val="0.15560702109572294"/>
                </c:manualLayout>
              </c:layou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4-5836-4CF7-9B3C-F867FFA51C61}"/>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Class 1 - Residential </c:v>
                </c:pt>
                <c:pt idx="1">
                  <c:v>Class 2 - Open Space</c:v>
                </c:pt>
                <c:pt idx="2">
                  <c:v>Class 3 - Commercial</c:v>
                </c:pt>
                <c:pt idx="3">
                  <c:v>Class 4 - Industrial</c:v>
                </c:pt>
                <c:pt idx="4">
                  <c:v>Class 5 - Personal Property</c:v>
                </c:pt>
              </c:strCache>
            </c:strRef>
          </c:cat>
          <c:val>
            <c:numRef>
              <c:f>Sheet1!$B$2:$B$6</c:f>
              <c:numCache>
                <c:formatCode>_("$"* #,##0_);_("$"* \(#,##0\);_("$"* "-"_);_(@_)</c:formatCode>
                <c:ptCount val="5"/>
                <c:pt idx="0">
                  <c:v>8741097979</c:v>
                </c:pt>
                <c:pt idx="1">
                  <c:v>0</c:v>
                </c:pt>
                <c:pt idx="2">
                  <c:v>533969063</c:v>
                </c:pt>
                <c:pt idx="3">
                  <c:v>29985204</c:v>
                </c:pt>
                <c:pt idx="4">
                  <c:v>74664390</c:v>
                </c:pt>
              </c:numCache>
            </c:numRef>
          </c:val>
          <c:extLst>
            <c:ext xmlns:c16="http://schemas.microsoft.com/office/drawing/2014/chart" uri="{C3380CC4-5D6E-409C-BE32-E72D297353CC}">
              <c16:uniqueId val="{00000000-5836-4CF7-9B3C-F867FFA51C61}"/>
            </c:ext>
          </c:extLst>
        </c:ser>
        <c:dLbls>
          <c:showLegendKey val="0"/>
          <c:showVal val="1"/>
          <c:showCatName val="0"/>
          <c:showSerName val="0"/>
          <c:showPercent val="0"/>
          <c:showBubbleSize val="0"/>
          <c:showLeaderLines val="1"/>
        </c:dLbls>
        <c:firstSliceAng val="73"/>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3.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rawing3.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20328F-B665-4793-BDA3-7CF185993976}" type="doc">
      <dgm:prSet loTypeId="urn:microsoft.com/office/officeart/2005/8/layout/hProcess11" loCatId="process" qsTypeId="urn:microsoft.com/office/officeart/2005/8/quickstyle/3d2" qsCatId="3D" csTypeId="urn:microsoft.com/office/officeart/2005/8/colors/colorful1" csCatId="colorful" phldr="1"/>
      <dgm:spPr/>
    </dgm:pt>
    <dgm:pt modelId="{2E31A812-B46D-41DD-9B29-6F89F2C1A19F}">
      <dgm:prSet phldrT="[Text]" custT="1"/>
      <dgm:spPr/>
      <dgm:t>
        <a:bodyPr/>
        <a:lstStyle/>
        <a:p>
          <a:pPr algn="ctr"/>
          <a:r>
            <a:rPr lang="en-US" sz="1300" dirty="0">
              <a:latin typeface="Times New Roman" panose="02020603050405020304" pitchFamily="18" charset="0"/>
              <a:cs typeface="Times New Roman" panose="02020603050405020304" pitchFamily="18" charset="0"/>
            </a:rPr>
            <a:t>Annual Town Meeting</a:t>
          </a:r>
        </a:p>
        <a:p>
          <a:pPr algn="ctr"/>
          <a:endParaRPr lang="en-US" sz="400" dirty="0">
            <a:latin typeface="Times New Roman" panose="02020603050405020304" pitchFamily="18" charset="0"/>
            <a:cs typeface="Times New Roman" panose="02020603050405020304" pitchFamily="18" charset="0"/>
          </a:endParaRPr>
        </a:p>
      </dgm:t>
    </dgm:pt>
    <dgm:pt modelId="{A77D64DF-0955-410E-9709-EF2427B4508D}" type="parTrans" cxnId="{1C8B5456-DCB0-44AB-919D-D22C7641EB76}">
      <dgm:prSet/>
      <dgm:spPr/>
      <dgm:t>
        <a:bodyPr/>
        <a:lstStyle/>
        <a:p>
          <a:pPr algn="ctr"/>
          <a:endParaRPr lang="en-US"/>
        </a:p>
      </dgm:t>
    </dgm:pt>
    <dgm:pt modelId="{C4822CFB-BE39-44E5-82AE-D9F9CABD0202}" type="sibTrans" cxnId="{1C8B5456-DCB0-44AB-919D-D22C7641EB76}">
      <dgm:prSet/>
      <dgm:spPr/>
      <dgm:t>
        <a:bodyPr/>
        <a:lstStyle/>
        <a:p>
          <a:pPr algn="ctr"/>
          <a:endParaRPr lang="en-US"/>
        </a:p>
      </dgm:t>
    </dgm:pt>
    <dgm:pt modelId="{5434DF1D-4630-4482-8456-3FEB388FC5F2}">
      <dgm:prSet phldrT="[Text]" custT="1"/>
      <dgm:spPr/>
      <dgm:t>
        <a:bodyPr anchor="b"/>
        <a:lstStyle/>
        <a:p>
          <a:pPr algn="ctr"/>
          <a:r>
            <a:rPr lang="en-US" sz="1400" dirty="0">
              <a:latin typeface="Times New Roman" panose="02020603050405020304" pitchFamily="18" charset="0"/>
              <a:cs typeface="Times New Roman" panose="02020603050405020304" pitchFamily="18" charset="0"/>
            </a:rPr>
            <a:t>Property Valuation Completed</a:t>
          </a:r>
        </a:p>
        <a:p>
          <a:pPr algn="ctr"/>
          <a:endParaRPr lang="en-US" sz="400" dirty="0">
            <a:latin typeface="Times New Roman" panose="02020603050405020304" pitchFamily="18" charset="0"/>
            <a:cs typeface="Times New Roman" panose="02020603050405020304" pitchFamily="18" charset="0"/>
          </a:endParaRPr>
        </a:p>
      </dgm:t>
    </dgm:pt>
    <dgm:pt modelId="{D6BEBC89-51E8-4F39-A635-EB4F4F375413}" type="parTrans" cxnId="{D7947FC9-45A8-494C-96B7-312D212E1F69}">
      <dgm:prSet/>
      <dgm:spPr/>
      <dgm:t>
        <a:bodyPr/>
        <a:lstStyle/>
        <a:p>
          <a:pPr algn="ctr"/>
          <a:endParaRPr lang="en-US"/>
        </a:p>
      </dgm:t>
    </dgm:pt>
    <dgm:pt modelId="{A1EE0500-F534-470C-8418-BAC79660EE39}" type="sibTrans" cxnId="{D7947FC9-45A8-494C-96B7-312D212E1F69}">
      <dgm:prSet/>
      <dgm:spPr/>
      <dgm:t>
        <a:bodyPr/>
        <a:lstStyle/>
        <a:p>
          <a:pPr algn="ctr"/>
          <a:endParaRPr lang="en-US"/>
        </a:p>
      </dgm:t>
    </dgm:pt>
    <dgm:pt modelId="{8C90E585-6A0F-48CA-BB35-7995128457A3}">
      <dgm:prSet phldrT="[Text]" custT="1"/>
      <dgm:spPr/>
      <dgm:t>
        <a:bodyPr anchor="b"/>
        <a:lstStyle/>
        <a:p>
          <a:pPr algn="ctr"/>
          <a:r>
            <a:rPr lang="en-US" sz="1400" dirty="0">
              <a:latin typeface="Times New Roman" panose="02020603050405020304" pitchFamily="18" charset="0"/>
              <a:cs typeface="Times New Roman" panose="02020603050405020304" pitchFamily="18" charset="0"/>
            </a:rPr>
            <a:t>Tax Classification Hearing</a:t>
          </a:r>
        </a:p>
        <a:p>
          <a:pPr algn="ctr"/>
          <a:endParaRPr lang="en-US" sz="400" dirty="0">
            <a:latin typeface="Times New Roman" panose="02020603050405020304" pitchFamily="18" charset="0"/>
            <a:cs typeface="Times New Roman" panose="02020603050405020304" pitchFamily="18" charset="0"/>
          </a:endParaRPr>
        </a:p>
      </dgm:t>
    </dgm:pt>
    <dgm:pt modelId="{D3865AAC-EBFE-4516-9AFD-D2784352812D}" type="parTrans" cxnId="{5BC90E9F-947B-434B-B9C1-5BD11FF52AEC}">
      <dgm:prSet/>
      <dgm:spPr/>
      <dgm:t>
        <a:bodyPr/>
        <a:lstStyle/>
        <a:p>
          <a:pPr algn="ctr"/>
          <a:endParaRPr lang="en-US"/>
        </a:p>
      </dgm:t>
    </dgm:pt>
    <dgm:pt modelId="{CC926E8A-3BB5-4130-A61A-744EAF30FCE0}" type="sibTrans" cxnId="{5BC90E9F-947B-434B-B9C1-5BD11FF52AEC}">
      <dgm:prSet/>
      <dgm:spPr/>
      <dgm:t>
        <a:bodyPr/>
        <a:lstStyle/>
        <a:p>
          <a:pPr algn="ctr"/>
          <a:endParaRPr lang="en-US"/>
        </a:p>
      </dgm:t>
    </dgm:pt>
    <dgm:pt modelId="{30510A6E-D37B-4BE1-9972-8A126CD5C621}">
      <dgm:prSet custT="1"/>
      <dgm:spPr/>
      <dgm:t>
        <a:bodyPr/>
        <a:lstStyle/>
        <a:p>
          <a:pPr algn="ctr"/>
          <a:r>
            <a:rPr lang="en-US" sz="1200" dirty="0">
              <a:latin typeface="Times New Roman" panose="02020603050405020304" pitchFamily="18" charset="0"/>
              <a:cs typeface="Times New Roman" panose="02020603050405020304" pitchFamily="18" charset="0"/>
            </a:rPr>
            <a:t>Spring</a:t>
          </a:r>
          <a:r>
            <a:rPr lang="en-US" sz="1000" dirty="0">
              <a:latin typeface="Times New Roman" panose="02020603050405020304" pitchFamily="18" charset="0"/>
              <a:cs typeface="Times New Roman" panose="02020603050405020304" pitchFamily="18" charset="0"/>
            </a:rPr>
            <a:t> </a:t>
          </a:r>
        </a:p>
      </dgm:t>
    </dgm:pt>
    <dgm:pt modelId="{B3BE77CB-8DEB-4FA9-B1CB-3CA6C806E263}" type="parTrans" cxnId="{56F8A004-13EA-4800-8945-D1BA63AF1089}">
      <dgm:prSet/>
      <dgm:spPr/>
      <dgm:t>
        <a:bodyPr/>
        <a:lstStyle/>
        <a:p>
          <a:pPr algn="ctr"/>
          <a:endParaRPr lang="en-US"/>
        </a:p>
      </dgm:t>
    </dgm:pt>
    <dgm:pt modelId="{23EC81C5-C630-4551-9093-41B772D62097}" type="sibTrans" cxnId="{56F8A004-13EA-4800-8945-D1BA63AF1089}">
      <dgm:prSet/>
      <dgm:spPr/>
      <dgm:t>
        <a:bodyPr/>
        <a:lstStyle/>
        <a:p>
          <a:pPr algn="ctr"/>
          <a:endParaRPr lang="en-US"/>
        </a:p>
      </dgm:t>
    </dgm:pt>
    <dgm:pt modelId="{19EDC36D-FBBD-4330-96B9-5E2FADFF25CB}">
      <dgm:prSet custT="1"/>
      <dgm:spPr/>
      <dgm:t>
        <a:bodyPr anchor="b"/>
        <a:lstStyle/>
        <a:p>
          <a:pPr algn="ctr"/>
          <a:r>
            <a:rPr lang="en-US" sz="1200" dirty="0">
              <a:latin typeface="Times New Roman" panose="02020603050405020304" pitchFamily="18" charset="0"/>
              <a:cs typeface="Times New Roman" panose="02020603050405020304" pitchFamily="18" charset="0"/>
            </a:rPr>
            <a:t>September</a:t>
          </a:r>
          <a:endParaRPr lang="en-US" sz="1100" dirty="0">
            <a:latin typeface="Times New Roman" panose="02020603050405020304" pitchFamily="18" charset="0"/>
            <a:cs typeface="Times New Roman" panose="02020603050405020304" pitchFamily="18" charset="0"/>
          </a:endParaRPr>
        </a:p>
      </dgm:t>
    </dgm:pt>
    <dgm:pt modelId="{B43784F0-8270-4FD5-AE6C-FB911B3FFFE4}" type="parTrans" cxnId="{1233630D-EC9E-47D9-A644-F07F3E0329D2}">
      <dgm:prSet/>
      <dgm:spPr/>
      <dgm:t>
        <a:bodyPr/>
        <a:lstStyle/>
        <a:p>
          <a:pPr algn="ctr"/>
          <a:endParaRPr lang="en-US"/>
        </a:p>
      </dgm:t>
    </dgm:pt>
    <dgm:pt modelId="{34B26BA4-F786-415F-B82B-5F9B72533501}" type="sibTrans" cxnId="{1233630D-EC9E-47D9-A644-F07F3E0329D2}">
      <dgm:prSet/>
      <dgm:spPr/>
      <dgm:t>
        <a:bodyPr/>
        <a:lstStyle/>
        <a:p>
          <a:pPr algn="ctr"/>
          <a:endParaRPr lang="en-US"/>
        </a:p>
      </dgm:t>
    </dgm:pt>
    <dgm:pt modelId="{63201F1C-6C20-408E-83F7-8AAE717FEBFF}">
      <dgm:prSet custT="1"/>
      <dgm:spPr/>
      <dgm:t>
        <a:bodyPr/>
        <a:lstStyle/>
        <a:p>
          <a:pPr algn="ctr"/>
          <a:r>
            <a:rPr lang="en-US" sz="1300" dirty="0">
              <a:latin typeface="Times New Roman" panose="02020603050405020304" pitchFamily="18" charset="0"/>
              <a:cs typeface="Times New Roman" panose="02020603050405020304" pitchFamily="18" charset="0"/>
            </a:rPr>
            <a:t>Final Rate Certification (State Approval)</a:t>
          </a:r>
        </a:p>
        <a:p>
          <a:pPr algn="ctr"/>
          <a:endParaRPr lang="en-US" sz="400" dirty="0">
            <a:latin typeface="Times New Roman" panose="02020603050405020304" pitchFamily="18" charset="0"/>
            <a:cs typeface="Times New Roman" panose="02020603050405020304" pitchFamily="18" charset="0"/>
          </a:endParaRPr>
        </a:p>
      </dgm:t>
    </dgm:pt>
    <dgm:pt modelId="{85CDED1E-DB88-4314-8F06-E955B03CA34E}" type="parTrans" cxnId="{301083AB-0F6C-4C02-9567-DCADC3A0A38D}">
      <dgm:prSet/>
      <dgm:spPr/>
      <dgm:t>
        <a:bodyPr/>
        <a:lstStyle/>
        <a:p>
          <a:pPr algn="ctr"/>
          <a:endParaRPr lang="en-US"/>
        </a:p>
      </dgm:t>
    </dgm:pt>
    <dgm:pt modelId="{37BC962B-ADFA-4972-8676-3AF931BDBE6F}" type="sibTrans" cxnId="{301083AB-0F6C-4C02-9567-DCADC3A0A38D}">
      <dgm:prSet/>
      <dgm:spPr/>
      <dgm:t>
        <a:bodyPr/>
        <a:lstStyle/>
        <a:p>
          <a:pPr algn="ctr"/>
          <a:endParaRPr lang="en-US"/>
        </a:p>
      </dgm:t>
    </dgm:pt>
    <dgm:pt modelId="{C9E6A6C5-63B3-4494-9ED6-3D53913E695B}">
      <dgm:prSet custT="1"/>
      <dgm:spPr/>
      <dgm:t>
        <a:bodyPr/>
        <a:lstStyle/>
        <a:p>
          <a:pPr algn="ctr"/>
          <a:r>
            <a:rPr lang="en-US" sz="1200" dirty="0">
              <a:latin typeface="Times New Roman" panose="02020603050405020304" pitchFamily="18" charset="0"/>
              <a:cs typeface="Times New Roman" panose="02020603050405020304" pitchFamily="18" charset="0"/>
            </a:rPr>
            <a:t>December</a:t>
          </a:r>
          <a:endParaRPr lang="en-US" sz="1000" dirty="0">
            <a:latin typeface="Times New Roman" panose="02020603050405020304" pitchFamily="18" charset="0"/>
            <a:cs typeface="Times New Roman" panose="02020603050405020304" pitchFamily="18" charset="0"/>
          </a:endParaRPr>
        </a:p>
      </dgm:t>
    </dgm:pt>
    <dgm:pt modelId="{FF1BBB2D-6807-480A-B037-00876BC5449F}" type="parTrans" cxnId="{EDB35476-69E8-4927-8ABA-A4FBB9F2987A}">
      <dgm:prSet/>
      <dgm:spPr/>
      <dgm:t>
        <a:bodyPr/>
        <a:lstStyle/>
        <a:p>
          <a:pPr algn="ctr"/>
          <a:endParaRPr lang="en-US"/>
        </a:p>
      </dgm:t>
    </dgm:pt>
    <dgm:pt modelId="{143D6650-9E63-44A5-8724-7819C3FB5010}" type="sibTrans" cxnId="{EDB35476-69E8-4927-8ABA-A4FBB9F2987A}">
      <dgm:prSet/>
      <dgm:spPr/>
      <dgm:t>
        <a:bodyPr/>
        <a:lstStyle/>
        <a:p>
          <a:pPr algn="ctr"/>
          <a:endParaRPr lang="en-US"/>
        </a:p>
      </dgm:t>
    </dgm:pt>
    <dgm:pt modelId="{DB0A3486-571C-4621-965B-DC73B43C8400}">
      <dgm:prSet custT="1"/>
      <dgm:spPr/>
      <dgm:t>
        <a:bodyPr anchor="b"/>
        <a:lstStyle/>
        <a:p>
          <a:pPr algn="ctr"/>
          <a:r>
            <a:rPr lang="en-US" sz="1400" dirty="0">
              <a:latin typeface="Times New Roman" panose="02020603050405020304" pitchFamily="18" charset="0"/>
              <a:cs typeface="Times New Roman" panose="02020603050405020304" pitchFamily="18" charset="0"/>
            </a:rPr>
            <a:t>Tax Bills Issued</a:t>
          </a:r>
        </a:p>
        <a:p>
          <a:pPr algn="ctr"/>
          <a:endParaRPr lang="en-US" sz="400" dirty="0">
            <a:latin typeface="Times New Roman" panose="02020603050405020304" pitchFamily="18" charset="0"/>
            <a:cs typeface="Times New Roman" panose="02020603050405020304" pitchFamily="18" charset="0"/>
          </a:endParaRPr>
        </a:p>
      </dgm:t>
    </dgm:pt>
    <dgm:pt modelId="{97DD306D-C4D0-415D-B108-FCD64D823E90}" type="parTrans" cxnId="{57F51194-079A-4011-9A9F-FE0DDAF45820}">
      <dgm:prSet/>
      <dgm:spPr/>
      <dgm:t>
        <a:bodyPr/>
        <a:lstStyle/>
        <a:p>
          <a:pPr algn="ctr"/>
          <a:endParaRPr lang="en-US"/>
        </a:p>
      </dgm:t>
    </dgm:pt>
    <dgm:pt modelId="{9CFB156B-4AF4-4CF2-96F9-6B96EFE2F785}" type="sibTrans" cxnId="{57F51194-079A-4011-9A9F-FE0DDAF45820}">
      <dgm:prSet/>
      <dgm:spPr/>
      <dgm:t>
        <a:bodyPr/>
        <a:lstStyle/>
        <a:p>
          <a:pPr algn="ctr"/>
          <a:endParaRPr lang="en-US"/>
        </a:p>
      </dgm:t>
    </dgm:pt>
    <dgm:pt modelId="{2EFD78C0-08EC-4FE3-BA53-AF769E18FDF4}">
      <dgm:prSet custT="1"/>
      <dgm:spPr/>
      <dgm:t>
        <a:bodyPr anchor="b"/>
        <a:lstStyle/>
        <a:p>
          <a:pPr algn="ctr"/>
          <a:r>
            <a:rPr lang="en-US" sz="1200" dirty="0">
              <a:latin typeface="Times New Roman" panose="02020603050405020304" pitchFamily="18" charset="0"/>
              <a:cs typeface="Times New Roman" panose="02020603050405020304" pitchFamily="18" charset="0"/>
            </a:rPr>
            <a:t>December</a:t>
          </a:r>
          <a:endParaRPr lang="en-US" sz="1100" dirty="0">
            <a:latin typeface="Times New Roman" panose="02020603050405020304" pitchFamily="18" charset="0"/>
            <a:cs typeface="Times New Roman" panose="02020603050405020304" pitchFamily="18" charset="0"/>
          </a:endParaRPr>
        </a:p>
      </dgm:t>
    </dgm:pt>
    <dgm:pt modelId="{8CCCDE3C-42C5-4507-9333-0D3AF2DDD120}" type="parTrans" cxnId="{2EA173D4-0CE9-481B-95D4-DCFF3C5C2657}">
      <dgm:prSet/>
      <dgm:spPr/>
      <dgm:t>
        <a:bodyPr/>
        <a:lstStyle/>
        <a:p>
          <a:pPr algn="ctr"/>
          <a:endParaRPr lang="en-US"/>
        </a:p>
      </dgm:t>
    </dgm:pt>
    <dgm:pt modelId="{ECFB1ACE-7740-4F46-BD9C-1CD2299C4BF8}" type="sibTrans" cxnId="{2EA173D4-0CE9-481B-95D4-DCFF3C5C2657}">
      <dgm:prSet/>
      <dgm:spPr/>
      <dgm:t>
        <a:bodyPr/>
        <a:lstStyle/>
        <a:p>
          <a:pPr algn="ctr"/>
          <a:endParaRPr lang="en-US"/>
        </a:p>
      </dgm:t>
    </dgm:pt>
    <dgm:pt modelId="{5ED80626-A84B-4517-86C4-FFD7901BAE4D}">
      <dgm:prSet custT="1"/>
      <dgm:spPr/>
      <dgm:t>
        <a:bodyPr/>
        <a:lstStyle/>
        <a:p>
          <a:pPr algn="ctr"/>
          <a:r>
            <a:rPr lang="en-US" sz="1400" dirty="0">
              <a:latin typeface="Times New Roman" panose="02020603050405020304" pitchFamily="18" charset="0"/>
              <a:cs typeface="Times New Roman" panose="02020603050405020304" pitchFamily="18" charset="0"/>
            </a:rPr>
            <a:t>Abatement Period</a:t>
          </a:r>
        </a:p>
        <a:p>
          <a:pPr algn="ctr"/>
          <a:endParaRPr lang="en-US" sz="400" dirty="0">
            <a:latin typeface="Times New Roman" panose="02020603050405020304" pitchFamily="18" charset="0"/>
            <a:cs typeface="Times New Roman" panose="02020603050405020304" pitchFamily="18" charset="0"/>
          </a:endParaRPr>
        </a:p>
      </dgm:t>
    </dgm:pt>
    <dgm:pt modelId="{E7E0FA29-8DCB-4496-B625-DBB82C05D745}" type="parTrans" cxnId="{07293969-4398-490E-80B8-552107789E05}">
      <dgm:prSet/>
      <dgm:spPr/>
      <dgm:t>
        <a:bodyPr/>
        <a:lstStyle/>
        <a:p>
          <a:pPr algn="ctr"/>
          <a:endParaRPr lang="en-US"/>
        </a:p>
      </dgm:t>
    </dgm:pt>
    <dgm:pt modelId="{7E0360F2-B59F-4C5C-AC14-D41712F28758}" type="sibTrans" cxnId="{07293969-4398-490E-80B8-552107789E05}">
      <dgm:prSet/>
      <dgm:spPr/>
      <dgm:t>
        <a:bodyPr/>
        <a:lstStyle/>
        <a:p>
          <a:pPr algn="ctr"/>
          <a:endParaRPr lang="en-US"/>
        </a:p>
      </dgm:t>
    </dgm:pt>
    <dgm:pt modelId="{66F3E9C4-A06B-468A-A246-94C19F2A5D57}">
      <dgm:prSet custT="1"/>
      <dgm:spPr/>
      <dgm:t>
        <a:bodyPr/>
        <a:lstStyle/>
        <a:p>
          <a:pPr algn="ctr"/>
          <a:r>
            <a:rPr lang="en-US" sz="1200" dirty="0">
              <a:latin typeface="Times New Roman" panose="02020603050405020304" pitchFamily="18" charset="0"/>
              <a:cs typeface="Times New Roman" panose="02020603050405020304" pitchFamily="18" charset="0"/>
            </a:rPr>
            <a:t>January 1-February 3</a:t>
          </a:r>
          <a:endParaRPr lang="en-US" sz="1100" dirty="0">
            <a:latin typeface="Times New Roman" panose="02020603050405020304" pitchFamily="18" charset="0"/>
            <a:cs typeface="Times New Roman" panose="02020603050405020304" pitchFamily="18" charset="0"/>
          </a:endParaRPr>
        </a:p>
      </dgm:t>
    </dgm:pt>
    <dgm:pt modelId="{DE77CCE6-164D-45AF-9B4C-B11311B50537}" type="parTrans" cxnId="{538A0717-0F05-4885-B8AF-BD6CA1D946BD}">
      <dgm:prSet/>
      <dgm:spPr/>
      <dgm:t>
        <a:bodyPr/>
        <a:lstStyle/>
        <a:p>
          <a:pPr algn="ctr"/>
          <a:endParaRPr lang="en-US"/>
        </a:p>
      </dgm:t>
    </dgm:pt>
    <dgm:pt modelId="{0AA9E4C7-2ABF-4512-AC61-94F468A3A53F}" type="sibTrans" cxnId="{538A0717-0F05-4885-B8AF-BD6CA1D946BD}">
      <dgm:prSet/>
      <dgm:spPr/>
      <dgm:t>
        <a:bodyPr/>
        <a:lstStyle/>
        <a:p>
          <a:pPr algn="ctr"/>
          <a:endParaRPr lang="en-US"/>
        </a:p>
      </dgm:t>
    </dgm:pt>
    <dgm:pt modelId="{18BB7175-5C4D-4798-B083-3045E2D5E71C}">
      <dgm:prSet custT="1"/>
      <dgm:spPr/>
      <dgm:t>
        <a:bodyPr/>
        <a:lstStyle/>
        <a:p>
          <a:pPr algn="ctr"/>
          <a:r>
            <a:rPr lang="en-US" sz="1300" kern="1200" dirty="0">
              <a:latin typeface="Times New Roman" panose="02020603050405020304" pitchFamily="18" charset="0"/>
              <a:cs typeface="Times New Roman" panose="02020603050405020304" pitchFamily="18" charset="0"/>
            </a:rPr>
            <a:t>RTE Forum</a:t>
          </a:r>
        </a:p>
        <a:p>
          <a:pPr algn="ctr"/>
          <a:endParaRPr lang="en-US" sz="400" kern="1200" dirty="0">
            <a:solidFill>
              <a:prstClr val="black">
                <a:hueOff val="0"/>
                <a:satOff val="0"/>
                <a:lumOff val="0"/>
                <a:alphaOff val="0"/>
              </a:prstClr>
            </a:solidFill>
            <a:latin typeface="Arial" panose="020B0604020202020204"/>
            <a:ea typeface="+mn-ea"/>
            <a:cs typeface="+mn-cs"/>
          </a:endParaRPr>
        </a:p>
      </dgm:t>
    </dgm:pt>
    <dgm:pt modelId="{D15D657D-043C-4B9B-9F8A-20F0EFD679D8}" type="parTrans" cxnId="{AA1F82B3-A6F1-4B52-9E9E-50EAF81C6AB6}">
      <dgm:prSet/>
      <dgm:spPr/>
      <dgm:t>
        <a:bodyPr/>
        <a:lstStyle/>
        <a:p>
          <a:pPr algn="ctr"/>
          <a:endParaRPr lang="en-US"/>
        </a:p>
      </dgm:t>
    </dgm:pt>
    <dgm:pt modelId="{94BD7163-86B2-4F68-9A80-F89A32B416C5}" type="sibTrans" cxnId="{AA1F82B3-A6F1-4B52-9E9E-50EAF81C6AB6}">
      <dgm:prSet/>
      <dgm:spPr/>
      <dgm:t>
        <a:bodyPr/>
        <a:lstStyle/>
        <a:p>
          <a:pPr algn="ctr"/>
          <a:endParaRPr lang="en-US"/>
        </a:p>
      </dgm:t>
    </dgm:pt>
    <dgm:pt modelId="{EE9CC12D-4946-4547-BAB9-2FDF97C1629A}">
      <dgm:prSet custT="1"/>
      <dgm:spPr/>
      <dgm:t>
        <a:bodyPr/>
        <a:lstStyle/>
        <a:p>
          <a:pPr algn="ctr"/>
          <a:r>
            <a:rPr lang="en-US" sz="1200" kern="1200" dirty="0">
              <a:latin typeface="Times New Roman" panose="02020603050405020304" pitchFamily="18" charset="0"/>
              <a:cs typeface="Times New Roman" panose="02020603050405020304" pitchFamily="18" charset="0"/>
            </a:rPr>
            <a:t>September</a:t>
          </a:r>
          <a:endParaRPr lang="en-US" sz="1000" kern="1200" dirty="0">
            <a:latin typeface="Times New Roman" panose="02020603050405020304" pitchFamily="18" charset="0"/>
            <a:cs typeface="Times New Roman" panose="02020603050405020304" pitchFamily="18" charset="0"/>
          </a:endParaRPr>
        </a:p>
      </dgm:t>
    </dgm:pt>
    <dgm:pt modelId="{1CE08521-53F4-427C-9B1C-250DBF7E4CFE}" type="parTrans" cxnId="{79CA7386-6154-4D48-9A44-8123E0CE6FB7}">
      <dgm:prSet/>
      <dgm:spPr/>
      <dgm:t>
        <a:bodyPr/>
        <a:lstStyle/>
        <a:p>
          <a:pPr algn="ctr"/>
          <a:endParaRPr lang="en-US"/>
        </a:p>
      </dgm:t>
    </dgm:pt>
    <dgm:pt modelId="{20E78CD4-E8D2-44F9-A6EF-6A154979965C}" type="sibTrans" cxnId="{79CA7386-6154-4D48-9A44-8123E0CE6FB7}">
      <dgm:prSet/>
      <dgm:spPr/>
      <dgm:t>
        <a:bodyPr/>
        <a:lstStyle/>
        <a:p>
          <a:pPr algn="ctr"/>
          <a:endParaRPr lang="en-US"/>
        </a:p>
      </dgm:t>
    </dgm:pt>
    <dgm:pt modelId="{27EB88D2-30D5-47C0-B970-81C2336239FE}">
      <dgm:prSet custT="1"/>
      <dgm:spPr/>
      <dgm:t>
        <a:bodyPr anchor="b"/>
        <a:lstStyle/>
        <a:p>
          <a:pPr algn="ctr"/>
          <a:r>
            <a:rPr lang="en-US" sz="1200" dirty="0">
              <a:latin typeface="Times New Roman" panose="02020603050405020304" pitchFamily="18" charset="0"/>
              <a:cs typeface="Times New Roman" panose="02020603050405020304" pitchFamily="18" charset="0"/>
            </a:rPr>
            <a:t>November</a:t>
          </a:r>
          <a:endParaRPr lang="en-US" sz="1100" dirty="0">
            <a:latin typeface="Times New Roman" panose="02020603050405020304" pitchFamily="18" charset="0"/>
            <a:cs typeface="Times New Roman" panose="02020603050405020304" pitchFamily="18" charset="0"/>
          </a:endParaRPr>
        </a:p>
      </dgm:t>
    </dgm:pt>
    <dgm:pt modelId="{DC92B107-416F-4636-A605-BB7CEA83C778}" type="sibTrans" cxnId="{12A925B5-7425-4F74-8DC7-EE4F8D2DEB81}">
      <dgm:prSet/>
      <dgm:spPr/>
      <dgm:t>
        <a:bodyPr/>
        <a:lstStyle/>
        <a:p>
          <a:pPr algn="ctr"/>
          <a:endParaRPr lang="en-US"/>
        </a:p>
      </dgm:t>
    </dgm:pt>
    <dgm:pt modelId="{37FB1394-9CAC-4AAA-B752-CCF5B8BC5783}" type="parTrans" cxnId="{12A925B5-7425-4F74-8DC7-EE4F8D2DEB81}">
      <dgm:prSet/>
      <dgm:spPr/>
      <dgm:t>
        <a:bodyPr/>
        <a:lstStyle/>
        <a:p>
          <a:pPr algn="ctr"/>
          <a:endParaRPr lang="en-US"/>
        </a:p>
      </dgm:t>
    </dgm:pt>
    <dgm:pt modelId="{DB5993E9-0B55-4AAA-8D9B-EB905F63D312}" type="pres">
      <dgm:prSet presAssocID="{8020328F-B665-4793-BDA3-7CF185993976}" presName="Name0" presStyleCnt="0">
        <dgm:presLayoutVars>
          <dgm:dir/>
          <dgm:resizeHandles val="exact"/>
        </dgm:presLayoutVars>
      </dgm:prSet>
      <dgm:spPr/>
    </dgm:pt>
    <dgm:pt modelId="{584D9AB7-C870-47CC-8CAC-BA95AF9EE045}" type="pres">
      <dgm:prSet presAssocID="{8020328F-B665-4793-BDA3-7CF185993976}" presName="arrow" presStyleLbl="bgShp" presStyleIdx="0" presStyleCnt="1" custLinFactNeighborX="-409" custLinFactNeighborY="581"/>
      <dgm:spPr/>
    </dgm:pt>
    <dgm:pt modelId="{FBBD5AAF-5597-4900-B574-B7B2FEF381A4}" type="pres">
      <dgm:prSet presAssocID="{8020328F-B665-4793-BDA3-7CF185993976}" presName="points" presStyleCnt="0"/>
      <dgm:spPr/>
    </dgm:pt>
    <dgm:pt modelId="{74FA25A1-B549-4096-BF37-C3FDC31FF7C0}" type="pres">
      <dgm:prSet presAssocID="{2E31A812-B46D-41DD-9B29-6F89F2C1A19F}" presName="compositeA" presStyleCnt="0"/>
      <dgm:spPr/>
    </dgm:pt>
    <dgm:pt modelId="{FD1DCFE8-CCFD-4315-97D2-C25AC8101F44}" type="pres">
      <dgm:prSet presAssocID="{2E31A812-B46D-41DD-9B29-6F89F2C1A19F}" presName="textA" presStyleLbl="revTx" presStyleIdx="0" presStyleCnt="7">
        <dgm:presLayoutVars>
          <dgm:bulletEnabled val="1"/>
        </dgm:presLayoutVars>
      </dgm:prSet>
      <dgm:spPr/>
    </dgm:pt>
    <dgm:pt modelId="{E4302049-1C9C-451A-B278-54585A26EEF6}" type="pres">
      <dgm:prSet presAssocID="{2E31A812-B46D-41DD-9B29-6F89F2C1A19F}" presName="circleA" presStyleLbl="node1" presStyleIdx="0" presStyleCnt="7" custScaleX="76354" custScaleY="81100" custLinFactNeighborX="8380"/>
      <dgm:spPr/>
    </dgm:pt>
    <dgm:pt modelId="{F326180E-CF40-466C-80FD-E2790E6F8F9F}" type="pres">
      <dgm:prSet presAssocID="{2E31A812-B46D-41DD-9B29-6F89F2C1A19F}" presName="spaceA" presStyleCnt="0"/>
      <dgm:spPr/>
    </dgm:pt>
    <dgm:pt modelId="{ECAEAAA8-37B4-4D5C-8D11-89E0F7D02BFA}" type="pres">
      <dgm:prSet presAssocID="{C4822CFB-BE39-44E5-82AE-D9F9CABD0202}" presName="space" presStyleCnt="0"/>
      <dgm:spPr/>
    </dgm:pt>
    <dgm:pt modelId="{591783BE-CFDC-49AB-BE8C-A0AEA5E914FF}" type="pres">
      <dgm:prSet presAssocID="{5434DF1D-4630-4482-8456-3FEB388FC5F2}" presName="compositeB" presStyleCnt="0"/>
      <dgm:spPr/>
    </dgm:pt>
    <dgm:pt modelId="{E2953E8A-D06A-4690-AF1A-06D66A86DEC9}" type="pres">
      <dgm:prSet presAssocID="{5434DF1D-4630-4482-8456-3FEB388FC5F2}" presName="textB" presStyleLbl="revTx" presStyleIdx="1" presStyleCnt="7">
        <dgm:presLayoutVars>
          <dgm:bulletEnabled val="1"/>
        </dgm:presLayoutVars>
      </dgm:prSet>
      <dgm:spPr/>
    </dgm:pt>
    <dgm:pt modelId="{8B29DE1E-FDC0-47AC-AC41-FB96FDCE762F}" type="pres">
      <dgm:prSet presAssocID="{5434DF1D-4630-4482-8456-3FEB388FC5F2}" presName="circleB" presStyleLbl="node1" presStyleIdx="1" presStyleCnt="7" custScaleX="76354" custScaleY="81100" custLinFactNeighborX="-14665"/>
      <dgm:spPr/>
    </dgm:pt>
    <dgm:pt modelId="{FD1549BB-8376-46EA-AA63-7187661E9377}" type="pres">
      <dgm:prSet presAssocID="{5434DF1D-4630-4482-8456-3FEB388FC5F2}" presName="spaceB" presStyleCnt="0"/>
      <dgm:spPr/>
    </dgm:pt>
    <dgm:pt modelId="{B2842410-92BC-4252-A7FB-8F7E0ACA5BE0}" type="pres">
      <dgm:prSet presAssocID="{A1EE0500-F534-470C-8418-BAC79660EE39}" presName="space" presStyleCnt="0"/>
      <dgm:spPr/>
    </dgm:pt>
    <dgm:pt modelId="{937E8AB0-9BC1-42A8-B833-C791899547CC}" type="pres">
      <dgm:prSet presAssocID="{18BB7175-5C4D-4798-B083-3045E2D5E71C}" presName="compositeA" presStyleCnt="0"/>
      <dgm:spPr/>
    </dgm:pt>
    <dgm:pt modelId="{1AB0BA58-1A5B-47F7-BF78-C113A6258F25}" type="pres">
      <dgm:prSet presAssocID="{18BB7175-5C4D-4798-B083-3045E2D5E71C}" presName="textA" presStyleLbl="revTx" presStyleIdx="2" presStyleCnt="7">
        <dgm:presLayoutVars>
          <dgm:bulletEnabled val="1"/>
        </dgm:presLayoutVars>
      </dgm:prSet>
      <dgm:spPr/>
    </dgm:pt>
    <dgm:pt modelId="{CBBAD0FF-F210-44AD-8518-675D465F798B}" type="pres">
      <dgm:prSet presAssocID="{18BB7175-5C4D-4798-B083-3045E2D5E71C}" presName="circleA" presStyleLbl="node1" presStyleIdx="2" presStyleCnt="7" custScaleX="76354" custScaleY="81100"/>
      <dgm:spPr/>
    </dgm:pt>
    <dgm:pt modelId="{8466148F-3B34-4D32-B04F-D3361D9D5D12}" type="pres">
      <dgm:prSet presAssocID="{18BB7175-5C4D-4798-B083-3045E2D5E71C}" presName="spaceA" presStyleCnt="0"/>
      <dgm:spPr/>
    </dgm:pt>
    <dgm:pt modelId="{8632F50A-DFA6-4E73-8272-D2EE396B17D7}" type="pres">
      <dgm:prSet presAssocID="{94BD7163-86B2-4F68-9A80-F89A32B416C5}" presName="space" presStyleCnt="0"/>
      <dgm:spPr/>
    </dgm:pt>
    <dgm:pt modelId="{2F57007C-C663-4646-ACBD-C64DC72353E5}" type="pres">
      <dgm:prSet presAssocID="{8C90E585-6A0F-48CA-BB35-7995128457A3}" presName="compositeB" presStyleCnt="0"/>
      <dgm:spPr/>
    </dgm:pt>
    <dgm:pt modelId="{6BBD09DE-AD8E-454A-8CC1-F858DA41090B}" type="pres">
      <dgm:prSet presAssocID="{8C90E585-6A0F-48CA-BB35-7995128457A3}" presName="textB" presStyleLbl="revTx" presStyleIdx="3" presStyleCnt="7" custScaleX="106476">
        <dgm:presLayoutVars>
          <dgm:bulletEnabled val="1"/>
        </dgm:presLayoutVars>
      </dgm:prSet>
      <dgm:spPr/>
    </dgm:pt>
    <dgm:pt modelId="{A3295A76-F2C4-4517-804D-FE31EC0C37AC}" type="pres">
      <dgm:prSet presAssocID="{8C90E585-6A0F-48CA-BB35-7995128457A3}" presName="circleB" presStyleLbl="node1" presStyleIdx="3" presStyleCnt="7" custScaleX="76354" custScaleY="81100"/>
      <dgm:spPr/>
    </dgm:pt>
    <dgm:pt modelId="{2BF2CFFB-55AB-43BC-8931-20503984E892}" type="pres">
      <dgm:prSet presAssocID="{8C90E585-6A0F-48CA-BB35-7995128457A3}" presName="spaceB" presStyleCnt="0"/>
      <dgm:spPr/>
    </dgm:pt>
    <dgm:pt modelId="{33CD530A-7778-4AFC-8BF2-CD98AC73B2CD}" type="pres">
      <dgm:prSet presAssocID="{CC926E8A-3BB5-4130-A61A-744EAF30FCE0}" presName="space" presStyleCnt="0"/>
      <dgm:spPr/>
    </dgm:pt>
    <dgm:pt modelId="{6E180FF8-E981-489E-9855-91C102106C47}" type="pres">
      <dgm:prSet presAssocID="{63201F1C-6C20-408E-83F7-8AAE717FEBFF}" presName="compositeA" presStyleCnt="0"/>
      <dgm:spPr/>
    </dgm:pt>
    <dgm:pt modelId="{16DF6870-1168-4F0F-9EE8-6B17D5462048}" type="pres">
      <dgm:prSet presAssocID="{63201F1C-6C20-408E-83F7-8AAE717FEBFF}" presName="textA" presStyleLbl="revTx" presStyleIdx="4" presStyleCnt="7">
        <dgm:presLayoutVars>
          <dgm:bulletEnabled val="1"/>
        </dgm:presLayoutVars>
      </dgm:prSet>
      <dgm:spPr/>
    </dgm:pt>
    <dgm:pt modelId="{25AC8A05-FA2E-48B6-8ABE-3C9A6C728133}" type="pres">
      <dgm:prSet presAssocID="{63201F1C-6C20-408E-83F7-8AAE717FEBFF}" presName="circleA" presStyleLbl="node1" presStyleIdx="4" presStyleCnt="7" custScaleX="76354" custScaleY="81100"/>
      <dgm:spPr/>
    </dgm:pt>
    <dgm:pt modelId="{792F5696-9745-4BC6-A083-4969B029BE89}" type="pres">
      <dgm:prSet presAssocID="{63201F1C-6C20-408E-83F7-8AAE717FEBFF}" presName="spaceA" presStyleCnt="0"/>
      <dgm:spPr/>
    </dgm:pt>
    <dgm:pt modelId="{1E11FB73-FFF7-45E9-AFA0-CD4299480675}" type="pres">
      <dgm:prSet presAssocID="{37BC962B-ADFA-4972-8676-3AF931BDBE6F}" presName="space" presStyleCnt="0"/>
      <dgm:spPr/>
    </dgm:pt>
    <dgm:pt modelId="{A33C3EE0-0EEA-4985-BF0A-AE7798597ABB}" type="pres">
      <dgm:prSet presAssocID="{DB0A3486-571C-4621-965B-DC73B43C8400}" presName="compositeB" presStyleCnt="0"/>
      <dgm:spPr/>
    </dgm:pt>
    <dgm:pt modelId="{11A78D5D-5C3F-4133-B450-D8D0A8E6B2C5}" type="pres">
      <dgm:prSet presAssocID="{DB0A3486-571C-4621-965B-DC73B43C8400}" presName="textB" presStyleLbl="revTx" presStyleIdx="5" presStyleCnt="7">
        <dgm:presLayoutVars>
          <dgm:bulletEnabled val="1"/>
        </dgm:presLayoutVars>
      </dgm:prSet>
      <dgm:spPr/>
    </dgm:pt>
    <dgm:pt modelId="{CBA2BEEC-D87F-448D-9C9E-622548829728}" type="pres">
      <dgm:prSet presAssocID="{DB0A3486-571C-4621-965B-DC73B43C8400}" presName="circleB" presStyleLbl="node1" presStyleIdx="5" presStyleCnt="7" custScaleX="76354" custScaleY="81100"/>
      <dgm:spPr/>
    </dgm:pt>
    <dgm:pt modelId="{DD882627-9B84-40B6-B30E-B8D4AE388B26}" type="pres">
      <dgm:prSet presAssocID="{DB0A3486-571C-4621-965B-DC73B43C8400}" presName="spaceB" presStyleCnt="0"/>
      <dgm:spPr/>
    </dgm:pt>
    <dgm:pt modelId="{87FBBD48-867F-411E-83BD-F701456B65EF}" type="pres">
      <dgm:prSet presAssocID="{9CFB156B-4AF4-4CF2-96F9-6B96EFE2F785}" presName="space" presStyleCnt="0"/>
      <dgm:spPr/>
    </dgm:pt>
    <dgm:pt modelId="{75D5BD16-45EF-4A1C-944B-50879B86FAF2}" type="pres">
      <dgm:prSet presAssocID="{5ED80626-A84B-4517-86C4-FFD7901BAE4D}" presName="compositeA" presStyleCnt="0"/>
      <dgm:spPr/>
    </dgm:pt>
    <dgm:pt modelId="{B771C91E-32E2-42CD-BC09-E678191FF3D1}" type="pres">
      <dgm:prSet presAssocID="{5ED80626-A84B-4517-86C4-FFD7901BAE4D}" presName="textA" presStyleLbl="revTx" presStyleIdx="6" presStyleCnt="7">
        <dgm:presLayoutVars>
          <dgm:bulletEnabled val="1"/>
        </dgm:presLayoutVars>
      </dgm:prSet>
      <dgm:spPr/>
    </dgm:pt>
    <dgm:pt modelId="{638DD84E-D06A-4BE6-BEDA-F619B71027E4}" type="pres">
      <dgm:prSet presAssocID="{5ED80626-A84B-4517-86C4-FFD7901BAE4D}" presName="circleA" presStyleLbl="node1" presStyleIdx="6" presStyleCnt="7" custScaleX="76354" custScaleY="81100"/>
      <dgm:spPr/>
    </dgm:pt>
    <dgm:pt modelId="{4BD9F74E-1CF0-49DD-9BC7-9827A310F766}" type="pres">
      <dgm:prSet presAssocID="{5ED80626-A84B-4517-86C4-FFD7901BAE4D}" presName="spaceA" presStyleCnt="0"/>
      <dgm:spPr/>
    </dgm:pt>
  </dgm:ptLst>
  <dgm:cxnLst>
    <dgm:cxn modelId="{56F8A004-13EA-4800-8945-D1BA63AF1089}" srcId="{2E31A812-B46D-41DD-9B29-6F89F2C1A19F}" destId="{30510A6E-D37B-4BE1-9972-8A126CD5C621}" srcOrd="0" destOrd="0" parTransId="{B3BE77CB-8DEB-4FA9-B1CB-3CA6C806E263}" sibTransId="{23EC81C5-C630-4551-9093-41B772D62097}"/>
    <dgm:cxn modelId="{1233630D-EC9E-47D9-A644-F07F3E0329D2}" srcId="{5434DF1D-4630-4482-8456-3FEB388FC5F2}" destId="{19EDC36D-FBBD-4330-96B9-5E2FADFF25CB}" srcOrd="0" destOrd="0" parTransId="{B43784F0-8270-4FD5-AE6C-FB911B3FFFE4}" sibTransId="{34B26BA4-F786-415F-B82B-5F9B72533501}"/>
    <dgm:cxn modelId="{538A0717-0F05-4885-B8AF-BD6CA1D946BD}" srcId="{5ED80626-A84B-4517-86C4-FFD7901BAE4D}" destId="{66F3E9C4-A06B-468A-A246-94C19F2A5D57}" srcOrd="0" destOrd="0" parTransId="{DE77CCE6-164D-45AF-9B4C-B11311B50537}" sibTransId="{0AA9E4C7-2ABF-4512-AC61-94F468A3A53F}"/>
    <dgm:cxn modelId="{724F9928-B290-49D8-8AD6-F505231DD60B}" type="presOf" srcId="{8020328F-B665-4793-BDA3-7CF185993976}" destId="{DB5993E9-0B55-4AAA-8D9B-EB905F63D312}" srcOrd="0" destOrd="0" presId="urn:microsoft.com/office/officeart/2005/8/layout/hProcess11"/>
    <dgm:cxn modelId="{D8B24C30-CC5B-437F-832E-C57C895395A1}" type="presOf" srcId="{5434DF1D-4630-4482-8456-3FEB388FC5F2}" destId="{E2953E8A-D06A-4690-AF1A-06D66A86DEC9}" srcOrd="0" destOrd="0" presId="urn:microsoft.com/office/officeart/2005/8/layout/hProcess11"/>
    <dgm:cxn modelId="{83E9A031-7439-4032-94BB-714713B75F8F}" type="presOf" srcId="{EE9CC12D-4946-4547-BAB9-2FDF97C1629A}" destId="{1AB0BA58-1A5B-47F7-BF78-C113A6258F25}" srcOrd="0" destOrd="1" presId="urn:microsoft.com/office/officeart/2005/8/layout/hProcess11"/>
    <dgm:cxn modelId="{8DF07E32-3839-4CEF-AB37-1D3C928FBE6F}" type="presOf" srcId="{5ED80626-A84B-4517-86C4-FFD7901BAE4D}" destId="{B771C91E-32E2-42CD-BC09-E678191FF3D1}" srcOrd="0" destOrd="0" presId="urn:microsoft.com/office/officeart/2005/8/layout/hProcess11"/>
    <dgm:cxn modelId="{E14F1E35-5038-484F-AE78-EF4D7FCD4A8A}" type="presOf" srcId="{63201F1C-6C20-408E-83F7-8AAE717FEBFF}" destId="{16DF6870-1168-4F0F-9EE8-6B17D5462048}" srcOrd="0" destOrd="0" presId="urn:microsoft.com/office/officeart/2005/8/layout/hProcess11"/>
    <dgm:cxn modelId="{7B93185C-25A5-4472-B17A-6A09D01F5C9F}" type="presOf" srcId="{8C90E585-6A0F-48CA-BB35-7995128457A3}" destId="{6BBD09DE-AD8E-454A-8CC1-F858DA41090B}" srcOrd="0" destOrd="0" presId="urn:microsoft.com/office/officeart/2005/8/layout/hProcess11"/>
    <dgm:cxn modelId="{07293969-4398-490E-80B8-552107789E05}" srcId="{8020328F-B665-4793-BDA3-7CF185993976}" destId="{5ED80626-A84B-4517-86C4-FFD7901BAE4D}" srcOrd="6" destOrd="0" parTransId="{E7E0FA29-8DCB-4496-B625-DBB82C05D745}" sibTransId="{7E0360F2-B59F-4C5C-AC14-D41712F28758}"/>
    <dgm:cxn modelId="{0C1D5254-7137-4D34-B5CA-149A44C68A72}" type="presOf" srcId="{2EFD78C0-08EC-4FE3-BA53-AF769E18FDF4}" destId="{11A78D5D-5C3F-4133-B450-D8D0A8E6B2C5}" srcOrd="0" destOrd="1" presId="urn:microsoft.com/office/officeart/2005/8/layout/hProcess11"/>
    <dgm:cxn modelId="{1C8B5456-DCB0-44AB-919D-D22C7641EB76}" srcId="{8020328F-B665-4793-BDA3-7CF185993976}" destId="{2E31A812-B46D-41DD-9B29-6F89F2C1A19F}" srcOrd="0" destOrd="0" parTransId="{A77D64DF-0955-410E-9709-EF2427B4508D}" sibTransId="{C4822CFB-BE39-44E5-82AE-D9F9CABD0202}"/>
    <dgm:cxn modelId="{EDB35476-69E8-4927-8ABA-A4FBB9F2987A}" srcId="{63201F1C-6C20-408E-83F7-8AAE717FEBFF}" destId="{C9E6A6C5-63B3-4494-9ED6-3D53913E695B}" srcOrd="0" destOrd="0" parTransId="{FF1BBB2D-6807-480A-B037-00876BC5449F}" sibTransId="{143D6650-9E63-44A5-8724-7819C3FB5010}"/>
    <dgm:cxn modelId="{999A0177-77D9-4E62-9515-E33D510804F3}" type="presOf" srcId="{C9E6A6C5-63B3-4494-9ED6-3D53913E695B}" destId="{16DF6870-1168-4F0F-9EE8-6B17D5462048}" srcOrd="0" destOrd="1" presId="urn:microsoft.com/office/officeart/2005/8/layout/hProcess11"/>
    <dgm:cxn modelId="{79CA7386-6154-4D48-9A44-8123E0CE6FB7}" srcId="{18BB7175-5C4D-4798-B083-3045E2D5E71C}" destId="{EE9CC12D-4946-4547-BAB9-2FDF97C1629A}" srcOrd="0" destOrd="0" parTransId="{1CE08521-53F4-427C-9B1C-250DBF7E4CFE}" sibTransId="{20E78CD4-E8D2-44F9-A6EF-6A154979965C}"/>
    <dgm:cxn modelId="{57F51194-079A-4011-9A9F-FE0DDAF45820}" srcId="{8020328F-B665-4793-BDA3-7CF185993976}" destId="{DB0A3486-571C-4621-965B-DC73B43C8400}" srcOrd="5" destOrd="0" parTransId="{97DD306D-C4D0-415D-B108-FCD64D823E90}" sibTransId="{9CFB156B-4AF4-4CF2-96F9-6B96EFE2F785}"/>
    <dgm:cxn modelId="{C3FD5F94-E5E5-4FF0-80B8-20BF83B7D913}" type="presOf" srcId="{19EDC36D-FBBD-4330-96B9-5E2FADFF25CB}" destId="{E2953E8A-D06A-4690-AF1A-06D66A86DEC9}" srcOrd="0" destOrd="1" presId="urn:microsoft.com/office/officeart/2005/8/layout/hProcess11"/>
    <dgm:cxn modelId="{5BC90E9F-947B-434B-B9C1-5BD11FF52AEC}" srcId="{8020328F-B665-4793-BDA3-7CF185993976}" destId="{8C90E585-6A0F-48CA-BB35-7995128457A3}" srcOrd="3" destOrd="0" parTransId="{D3865AAC-EBFE-4516-9AFD-D2784352812D}" sibTransId="{CC926E8A-3BB5-4130-A61A-744EAF30FCE0}"/>
    <dgm:cxn modelId="{301083AB-0F6C-4C02-9567-DCADC3A0A38D}" srcId="{8020328F-B665-4793-BDA3-7CF185993976}" destId="{63201F1C-6C20-408E-83F7-8AAE717FEBFF}" srcOrd="4" destOrd="0" parTransId="{85CDED1E-DB88-4314-8F06-E955B03CA34E}" sibTransId="{37BC962B-ADFA-4972-8676-3AF931BDBE6F}"/>
    <dgm:cxn modelId="{9928A3AD-0977-4704-9572-3F54822B0CC4}" type="presOf" srcId="{27EB88D2-30D5-47C0-B970-81C2336239FE}" destId="{6BBD09DE-AD8E-454A-8CC1-F858DA41090B}" srcOrd="0" destOrd="1" presId="urn:microsoft.com/office/officeart/2005/8/layout/hProcess11"/>
    <dgm:cxn modelId="{AA1F82B3-A6F1-4B52-9E9E-50EAF81C6AB6}" srcId="{8020328F-B665-4793-BDA3-7CF185993976}" destId="{18BB7175-5C4D-4798-B083-3045E2D5E71C}" srcOrd="2" destOrd="0" parTransId="{D15D657D-043C-4B9B-9F8A-20F0EFD679D8}" sibTransId="{94BD7163-86B2-4F68-9A80-F89A32B416C5}"/>
    <dgm:cxn modelId="{12A925B5-7425-4F74-8DC7-EE4F8D2DEB81}" srcId="{8C90E585-6A0F-48CA-BB35-7995128457A3}" destId="{27EB88D2-30D5-47C0-B970-81C2336239FE}" srcOrd="0" destOrd="0" parTransId="{37FB1394-9CAC-4AAA-B752-CCF5B8BC5783}" sibTransId="{DC92B107-416F-4636-A605-BB7CEA83C778}"/>
    <dgm:cxn modelId="{58FD4EBA-F54B-43F3-9AAF-C60DB043E9B2}" type="presOf" srcId="{66F3E9C4-A06B-468A-A246-94C19F2A5D57}" destId="{B771C91E-32E2-42CD-BC09-E678191FF3D1}" srcOrd="0" destOrd="1" presId="urn:microsoft.com/office/officeart/2005/8/layout/hProcess11"/>
    <dgm:cxn modelId="{AA15C8BC-22D1-47D3-A635-010FF50CDF8F}" type="presOf" srcId="{DB0A3486-571C-4621-965B-DC73B43C8400}" destId="{11A78D5D-5C3F-4133-B450-D8D0A8E6B2C5}" srcOrd="0" destOrd="0" presId="urn:microsoft.com/office/officeart/2005/8/layout/hProcess11"/>
    <dgm:cxn modelId="{47124EC4-052B-460E-9567-18F93C3CE753}" type="presOf" srcId="{18BB7175-5C4D-4798-B083-3045E2D5E71C}" destId="{1AB0BA58-1A5B-47F7-BF78-C113A6258F25}" srcOrd="0" destOrd="0" presId="urn:microsoft.com/office/officeart/2005/8/layout/hProcess11"/>
    <dgm:cxn modelId="{D7947FC9-45A8-494C-96B7-312D212E1F69}" srcId="{8020328F-B665-4793-BDA3-7CF185993976}" destId="{5434DF1D-4630-4482-8456-3FEB388FC5F2}" srcOrd="1" destOrd="0" parTransId="{D6BEBC89-51E8-4F39-A635-EB4F4F375413}" sibTransId="{A1EE0500-F534-470C-8418-BAC79660EE39}"/>
    <dgm:cxn modelId="{2EA173D4-0CE9-481B-95D4-DCFF3C5C2657}" srcId="{DB0A3486-571C-4621-965B-DC73B43C8400}" destId="{2EFD78C0-08EC-4FE3-BA53-AF769E18FDF4}" srcOrd="0" destOrd="0" parTransId="{8CCCDE3C-42C5-4507-9333-0D3AF2DDD120}" sibTransId="{ECFB1ACE-7740-4F46-BD9C-1CD2299C4BF8}"/>
    <dgm:cxn modelId="{AF527BE6-749D-4D93-8A3A-BE922EA80DC9}" type="presOf" srcId="{2E31A812-B46D-41DD-9B29-6F89F2C1A19F}" destId="{FD1DCFE8-CCFD-4315-97D2-C25AC8101F44}" srcOrd="0" destOrd="0" presId="urn:microsoft.com/office/officeart/2005/8/layout/hProcess11"/>
    <dgm:cxn modelId="{EFFF7CEB-3FA5-4D6A-AC33-3D5FD1037820}" type="presOf" srcId="{30510A6E-D37B-4BE1-9972-8A126CD5C621}" destId="{FD1DCFE8-CCFD-4315-97D2-C25AC8101F44}" srcOrd="0" destOrd="1" presId="urn:microsoft.com/office/officeart/2005/8/layout/hProcess11"/>
    <dgm:cxn modelId="{36BCCAED-4810-4D6F-849A-28E13CB390BA}" type="presParOf" srcId="{DB5993E9-0B55-4AAA-8D9B-EB905F63D312}" destId="{584D9AB7-C870-47CC-8CAC-BA95AF9EE045}" srcOrd="0" destOrd="0" presId="urn:microsoft.com/office/officeart/2005/8/layout/hProcess11"/>
    <dgm:cxn modelId="{80E8AE81-8334-497D-B46F-E93D3FA06954}" type="presParOf" srcId="{DB5993E9-0B55-4AAA-8D9B-EB905F63D312}" destId="{FBBD5AAF-5597-4900-B574-B7B2FEF381A4}" srcOrd="1" destOrd="0" presId="urn:microsoft.com/office/officeart/2005/8/layout/hProcess11"/>
    <dgm:cxn modelId="{14400285-DFC0-4D67-B9A5-567FF09181D1}" type="presParOf" srcId="{FBBD5AAF-5597-4900-B574-B7B2FEF381A4}" destId="{74FA25A1-B549-4096-BF37-C3FDC31FF7C0}" srcOrd="0" destOrd="0" presId="urn:microsoft.com/office/officeart/2005/8/layout/hProcess11"/>
    <dgm:cxn modelId="{4EBA568C-1454-4B32-B0D7-F2F617E4331A}" type="presParOf" srcId="{74FA25A1-B549-4096-BF37-C3FDC31FF7C0}" destId="{FD1DCFE8-CCFD-4315-97D2-C25AC8101F44}" srcOrd="0" destOrd="0" presId="urn:microsoft.com/office/officeart/2005/8/layout/hProcess11"/>
    <dgm:cxn modelId="{69DD7217-1831-424D-A9AE-6CA49280013A}" type="presParOf" srcId="{74FA25A1-B549-4096-BF37-C3FDC31FF7C0}" destId="{E4302049-1C9C-451A-B278-54585A26EEF6}" srcOrd="1" destOrd="0" presId="urn:microsoft.com/office/officeart/2005/8/layout/hProcess11"/>
    <dgm:cxn modelId="{C5DA6586-B0E0-43D1-9789-583D3582F33B}" type="presParOf" srcId="{74FA25A1-B549-4096-BF37-C3FDC31FF7C0}" destId="{F326180E-CF40-466C-80FD-E2790E6F8F9F}" srcOrd="2" destOrd="0" presId="urn:microsoft.com/office/officeart/2005/8/layout/hProcess11"/>
    <dgm:cxn modelId="{014F3758-F13F-4FAB-9760-94C26F8F1826}" type="presParOf" srcId="{FBBD5AAF-5597-4900-B574-B7B2FEF381A4}" destId="{ECAEAAA8-37B4-4D5C-8D11-89E0F7D02BFA}" srcOrd="1" destOrd="0" presId="urn:microsoft.com/office/officeart/2005/8/layout/hProcess11"/>
    <dgm:cxn modelId="{1C0DB25C-E990-4C30-BBD9-48161543B276}" type="presParOf" srcId="{FBBD5AAF-5597-4900-B574-B7B2FEF381A4}" destId="{591783BE-CFDC-49AB-BE8C-A0AEA5E914FF}" srcOrd="2" destOrd="0" presId="urn:microsoft.com/office/officeart/2005/8/layout/hProcess11"/>
    <dgm:cxn modelId="{0AA7662F-A624-4654-8A85-E09E016C5775}" type="presParOf" srcId="{591783BE-CFDC-49AB-BE8C-A0AEA5E914FF}" destId="{E2953E8A-D06A-4690-AF1A-06D66A86DEC9}" srcOrd="0" destOrd="0" presId="urn:microsoft.com/office/officeart/2005/8/layout/hProcess11"/>
    <dgm:cxn modelId="{4EBF2051-BCEE-4AE3-AD52-8CFDF7118A6E}" type="presParOf" srcId="{591783BE-CFDC-49AB-BE8C-A0AEA5E914FF}" destId="{8B29DE1E-FDC0-47AC-AC41-FB96FDCE762F}" srcOrd="1" destOrd="0" presId="urn:microsoft.com/office/officeart/2005/8/layout/hProcess11"/>
    <dgm:cxn modelId="{60880BB3-F3C7-4063-B07B-482A1249163B}" type="presParOf" srcId="{591783BE-CFDC-49AB-BE8C-A0AEA5E914FF}" destId="{FD1549BB-8376-46EA-AA63-7187661E9377}" srcOrd="2" destOrd="0" presId="urn:microsoft.com/office/officeart/2005/8/layout/hProcess11"/>
    <dgm:cxn modelId="{1E1F3B40-9200-46F9-93E3-34A471AE9BA8}" type="presParOf" srcId="{FBBD5AAF-5597-4900-B574-B7B2FEF381A4}" destId="{B2842410-92BC-4252-A7FB-8F7E0ACA5BE0}" srcOrd="3" destOrd="0" presId="urn:microsoft.com/office/officeart/2005/8/layout/hProcess11"/>
    <dgm:cxn modelId="{7FD0124B-A3B4-4C2F-9B4E-2023B827D220}" type="presParOf" srcId="{FBBD5AAF-5597-4900-B574-B7B2FEF381A4}" destId="{937E8AB0-9BC1-42A8-B833-C791899547CC}" srcOrd="4" destOrd="0" presId="urn:microsoft.com/office/officeart/2005/8/layout/hProcess11"/>
    <dgm:cxn modelId="{90667A4D-09F4-42C5-8B25-FFF6F3D75362}" type="presParOf" srcId="{937E8AB0-9BC1-42A8-B833-C791899547CC}" destId="{1AB0BA58-1A5B-47F7-BF78-C113A6258F25}" srcOrd="0" destOrd="0" presId="urn:microsoft.com/office/officeart/2005/8/layout/hProcess11"/>
    <dgm:cxn modelId="{32BC731B-0F50-4672-9208-0132D134F9B8}" type="presParOf" srcId="{937E8AB0-9BC1-42A8-B833-C791899547CC}" destId="{CBBAD0FF-F210-44AD-8518-675D465F798B}" srcOrd="1" destOrd="0" presId="urn:microsoft.com/office/officeart/2005/8/layout/hProcess11"/>
    <dgm:cxn modelId="{831CA470-CED4-447C-B14E-4442F81937BB}" type="presParOf" srcId="{937E8AB0-9BC1-42A8-B833-C791899547CC}" destId="{8466148F-3B34-4D32-B04F-D3361D9D5D12}" srcOrd="2" destOrd="0" presId="urn:microsoft.com/office/officeart/2005/8/layout/hProcess11"/>
    <dgm:cxn modelId="{C9BEF2E1-27D3-4B1C-A467-A9B3158DCF33}" type="presParOf" srcId="{FBBD5AAF-5597-4900-B574-B7B2FEF381A4}" destId="{8632F50A-DFA6-4E73-8272-D2EE396B17D7}" srcOrd="5" destOrd="0" presId="urn:microsoft.com/office/officeart/2005/8/layout/hProcess11"/>
    <dgm:cxn modelId="{E288953E-3896-4DF0-A95A-FACBE1BE6A5D}" type="presParOf" srcId="{FBBD5AAF-5597-4900-B574-B7B2FEF381A4}" destId="{2F57007C-C663-4646-ACBD-C64DC72353E5}" srcOrd="6" destOrd="0" presId="urn:microsoft.com/office/officeart/2005/8/layout/hProcess11"/>
    <dgm:cxn modelId="{ECB9E9C4-8E2B-4875-8C10-F8EB7FCEC27C}" type="presParOf" srcId="{2F57007C-C663-4646-ACBD-C64DC72353E5}" destId="{6BBD09DE-AD8E-454A-8CC1-F858DA41090B}" srcOrd="0" destOrd="0" presId="urn:microsoft.com/office/officeart/2005/8/layout/hProcess11"/>
    <dgm:cxn modelId="{4988718F-2F54-4BCC-86A5-DE8CE7A74F32}" type="presParOf" srcId="{2F57007C-C663-4646-ACBD-C64DC72353E5}" destId="{A3295A76-F2C4-4517-804D-FE31EC0C37AC}" srcOrd="1" destOrd="0" presId="urn:microsoft.com/office/officeart/2005/8/layout/hProcess11"/>
    <dgm:cxn modelId="{3BF24694-6431-4BE7-B375-891E36D0C0AD}" type="presParOf" srcId="{2F57007C-C663-4646-ACBD-C64DC72353E5}" destId="{2BF2CFFB-55AB-43BC-8931-20503984E892}" srcOrd="2" destOrd="0" presId="urn:microsoft.com/office/officeart/2005/8/layout/hProcess11"/>
    <dgm:cxn modelId="{50670AD0-AF54-444C-AD12-A603FBCA8E35}" type="presParOf" srcId="{FBBD5AAF-5597-4900-B574-B7B2FEF381A4}" destId="{33CD530A-7778-4AFC-8BF2-CD98AC73B2CD}" srcOrd="7" destOrd="0" presId="urn:microsoft.com/office/officeart/2005/8/layout/hProcess11"/>
    <dgm:cxn modelId="{9090336B-580B-4240-A14D-B50DB422C109}" type="presParOf" srcId="{FBBD5AAF-5597-4900-B574-B7B2FEF381A4}" destId="{6E180FF8-E981-489E-9855-91C102106C47}" srcOrd="8" destOrd="0" presId="urn:microsoft.com/office/officeart/2005/8/layout/hProcess11"/>
    <dgm:cxn modelId="{7B10CCC0-7D57-4A44-A797-B2EC77AE53AA}" type="presParOf" srcId="{6E180FF8-E981-489E-9855-91C102106C47}" destId="{16DF6870-1168-4F0F-9EE8-6B17D5462048}" srcOrd="0" destOrd="0" presId="urn:microsoft.com/office/officeart/2005/8/layout/hProcess11"/>
    <dgm:cxn modelId="{ACBFF141-0D55-4B3D-A02B-FB433F9C035D}" type="presParOf" srcId="{6E180FF8-E981-489E-9855-91C102106C47}" destId="{25AC8A05-FA2E-48B6-8ABE-3C9A6C728133}" srcOrd="1" destOrd="0" presId="urn:microsoft.com/office/officeart/2005/8/layout/hProcess11"/>
    <dgm:cxn modelId="{DAE38969-8647-4953-BD32-E36D876E93FC}" type="presParOf" srcId="{6E180FF8-E981-489E-9855-91C102106C47}" destId="{792F5696-9745-4BC6-A083-4969B029BE89}" srcOrd="2" destOrd="0" presId="urn:microsoft.com/office/officeart/2005/8/layout/hProcess11"/>
    <dgm:cxn modelId="{536A542D-1436-4DBE-B5DA-0D5ED850E06B}" type="presParOf" srcId="{FBBD5AAF-5597-4900-B574-B7B2FEF381A4}" destId="{1E11FB73-FFF7-45E9-AFA0-CD4299480675}" srcOrd="9" destOrd="0" presId="urn:microsoft.com/office/officeart/2005/8/layout/hProcess11"/>
    <dgm:cxn modelId="{F56B1607-1555-44A0-906E-728234586FB5}" type="presParOf" srcId="{FBBD5AAF-5597-4900-B574-B7B2FEF381A4}" destId="{A33C3EE0-0EEA-4985-BF0A-AE7798597ABB}" srcOrd="10" destOrd="0" presId="urn:microsoft.com/office/officeart/2005/8/layout/hProcess11"/>
    <dgm:cxn modelId="{EE6A81A3-C970-4137-A033-5F8F5A87D251}" type="presParOf" srcId="{A33C3EE0-0EEA-4985-BF0A-AE7798597ABB}" destId="{11A78D5D-5C3F-4133-B450-D8D0A8E6B2C5}" srcOrd="0" destOrd="0" presId="urn:microsoft.com/office/officeart/2005/8/layout/hProcess11"/>
    <dgm:cxn modelId="{3BE3FF71-582C-41F3-B498-3396512088F5}" type="presParOf" srcId="{A33C3EE0-0EEA-4985-BF0A-AE7798597ABB}" destId="{CBA2BEEC-D87F-448D-9C9E-622548829728}" srcOrd="1" destOrd="0" presId="urn:microsoft.com/office/officeart/2005/8/layout/hProcess11"/>
    <dgm:cxn modelId="{BD19D6CB-D831-4E6B-919A-D8B1E68C98EF}" type="presParOf" srcId="{A33C3EE0-0EEA-4985-BF0A-AE7798597ABB}" destId="{DD882627-9B84-40B6-B30E-B8D4AE388B26}" srcOrd="2" destOrd="0" presId="urn:microsoft.com/office/officeart/2005/8/layout/hProcess11"/>
    <dgm:cxn modelId="{E961E96B-7FA9-4FB6-B4DD-094B315A2EB2}" type="presParOf" srcId="{FBBD5AAF-5597-4900-B574-B7B2FEF381A4}" destId="{87FBBD48-867F-411E-83BD-F701456B65EF}" srcOrd="11" destOrd="0" presId="urn:microsoft.com/office/officeart/2005/8/layout/hProcess11"/>
    <dgm:cxn modelId="{CF137B18-50C5-4B62-954F-19FE8566F1B2}" type="presParOf" srcId="{FBBD5AAF-5597-4900-B574-B7B2FEF381A4}" destId="{75D5BD16-45EF-4A1C-944B-50879B86FAF2}" srcOrd="12" destOrd="0" presId="urn:microsoft.com/office/officeart/2005/8/layout/hProcess11"/>
    <dgm:cxn modelId="{D9561C43-7166-4C70-B20A-6F660D59C935}" type="presParOf" srcId="{75D5BD16-45EF-4A1C-944B-50879B86FAF2}" destId="{B771C91E-32E2-42CD-BC09-E678191FF3D1}" srcOrd="0" destOrd="0" presId="urn:microsoft.com/office/officeart/2005/8/layout/hProcess11"/>
    <dgm:cxn modelId="{ED0747A2-CDD2-48C2-8E0E-E353FA5C4DAC}" type="presParOf" srcId="{75D5BD16-45EF-4A1C-944B-50879B86FAF2}" destId="{638DD84E-D06A-4BE6-BEDA-F619B71027E4}" srcOrd="1" destOrd="0" presId="urn:microsoft.com/office/officeart/2005/8/layout/hProcess11"/>
    <dgm:cxn modelId="{E3447DB4-F9AD-4175-A6AC-6599650085E2}" type="presParOf" srcId="{75D5BD16-45EF-4A1C-944B-50879B86FAF2}" destId="{4BD9F74E-1CF0-49DD-9BC7-9827A310F766}" srcOrd="2" destOrd="0" presId="urn:microsoft.com/office/officeart/2005/8/layout/hProcess1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511DB4A-7626-4171-BD16-6298A9BCACDD}" type="doc">
      <dgm:prSet loTypeId="urn:microsoft.com/office/officeart/2005/8/layout/vProcess5" loCatId="process" qsTypeId="urn:microsoft.com/office/officeart/2005/8/quickstyle/simple5" qsCatId="simple" csTypeId="urn:microsoft.com/office/officeart/2005/8/colors/colorful1" csCatId="colorful" phldr="1"/>
      <dgm:spPr/>
      <dgm:t>
        <a:bodyPr/>
        <a:lstStyle/>
        <a:p>
          <a:endParaRPr lang="en-US"/>
        </a:p>
      </dgm:t>
    </dgm:pt>
    <dgm:pt modelId="{5F088D42-A101-490A-8524-457609998722}">
      <dgm:prSet/>
      <dgm:spPr/>
      <dgm:t>
        <a:bodyPr/>
        <a:lstStyle/>
        <a:p>
          <a:r>
            <a:rPr lang="en-US">
              <a:latin typeface="Times New Roman" panose="02020603050405020304" pitchFamily="18" charset="0"/>
              <a:cs typeface="Times New Roman" panose="02020603050405020304" pitchFamily="18" charset="0"/>
            </a:rPr>
            <a:t>Selection of a Minimum Residential Factor, Single or Split Tax Rate</a:t>
          </a:r>
        </a:p>
      </dgm:t>
    </dgm:pt>
    <dgm:pt modelId="{E91725BB-816C-49C9-9432-87B22713AFA3}" type="parTrans" cxnId="{2983F8BA-D433-4967-8DE5-D3F0F577AF50}">
      <dgm:prSet/>
      <dgm:spPr/>
      <dgm:t>
        <a:bodyPr/>
        <a:lstStyle/>
        <a:p>
          <a:endParaRPr lang="en-US"/>
        </a:p>
      </dgm:t>
    </dgm:pt>
    <dgm:pt modelId="{91DD0096-05F3-49F5-A221-71D5E8930131}" type="sibTrans" cxnId="{2983F8BA-D433-4967-8DE5-D3F0F577AF50}">
      <dgm:prSet/>
      <dgm:spPr/>
      <dgm:t>
        <a:bodyPr/>
        <a:lstStyle/>
        <a:p>
          <a:endParaRPr lang="en-US"/>
        </a:p>
      </dgm:t>
    </dgm:pt>
    <dgm:pt modelId="{3475945B-A683-4EAC-897E-2BEAEB241E1B}">
      <dgm:prSet/>
      <dgm:spPr/>
      <dgm:t>
        <a:bodyPr/>
        <a:lstStyle/>
        <a:p>
          <a:r>
            <a:rPr lang="en-US">
              <a:latin typeface="Times New Roman" panose="02020603050405020304" pitchFamily="18" charset="0"/>
              <a:cs typeface="Times New Roman" panose="02020603050405020304" pitchFamily="18" charset="0"/>
            </a:rPr>
            <a:t>Selection of an Open Space Discount-or not</a:t>
          </a:r>
        </a:p>
      </dgm:t>
    </dgm:pt>
    <dgm:pt modelId="{61C64A1B-75D8-45AF-8FCC-66E88BBDE7DA}" type="parTrans" cxnId="{E7A0CE9D-22D8-4AD3-8214-86190206BFC1}">
      <dgm:prSet/>
      <dgm:spPr/>
      <dgm:t>
        <a:bodyPr/>
        <a:lstStyle/>
        <a:p>
          <a:endParaRPr lang="en-US"/>
        </a:p>
      </dgm:t>
    </dgm:pt>
    <dgm:pt modelId="{18676D78-4F77-4DB0-BB5E-0FBD43158392}" type="sibTrans" cxnId="{E7A0CE9D-22D8-4AD3-8214-86190206BFC1}">
      <dgm:prSet/>
      <dgm:spPr/>
      <dgm:t>
        <a:bodyPr/>
        <a:lstStyle/>
        <a:p>
          <a:endParaRPr lang="en-US"/>
        </a:p>
      </dgm:t>
    </dgm:pt>
    <dgm:pt modelId="{00FB19AC-B7EE-4500-B528-84610163B727}">
      <dgm:prSet/>
      <dgm:spPr/>
      <dgm:t>
        <a:bodyPr/>
        <a:lstStyle/>
        <a:p>
          <a:r>
            <a:rPr lang="en-US">
              <a:latin typeface="Times New Roman" panose="02020603050405020304" pitchFamily="18" charset="0"/>
              <a:cs typeface="Times New Roman" panose="02020603050405020304" pitchFamily="18" charset="0"/>
            </a:rPr>
            <a:t>Granting of a Residential  Exemption or not</a:t>
          </a:r>
        </a:p>
      </dgm:t>
    </dgm:pt>
    <dgm:pt modelId="{4BF3BB10-9459-4DC7-B086-673C3A185537}" type="parTrans" cxnId="{73C06438-A11B-4B29-9B99-C8923EE34272}">
      <dgm:prSet/>
      <dgm:spPr/>
      <dgm:t>
        <a:bodyPr/>
        <a:lstStyle/>
        <a:p>
          <a:endParaRPr lang="en-US"/>
        </a:p>
      </dgm:t>
    </dgm:pt>
    <dgm:pt modelId="{CBF27FBC-441E-4F71-9031-1C9E44C34ACD}" type="sibTrans" cxnId="{73C06438-A11B-4B29-9B99-C8923EE34272}">
      <dgm:prSet/>
      <dgm:spPr/>
      <dgm:t>
        <a:bodyPr/>
        <a:lstStyle/>
        <a:p>
          <a:endParaRPr lang="en-US"/>
        </a:p>
      </dgm:t>
    </dgm:pt>
    <dgm:pt modelId="{21784E21-3B9D-4D8C-BC19-2F5F144C44E6}">
      <dgm:prSet/>
      <dgm:spPr/>
      <dgm:t>
        <a:bodyPr/>
        <a:lstStyle/>
        <a:p>
          <a:r>
            <a:rPr lang="en-US">
              <a:latin typeface="Times New Roman" panose="02020603050405020304" pitchFamily="18" charset="0"/>
              <a:cs typeface="Times New Roman" panose="02020603050405020304" pitchFamily="18" charset="0"/>
            </a:rPr>
            <a:t>Granting of a Small Commercial Exemption or not</a:t>
          </a:r>
        </a:p>
      </dgm:t>
    </dgm:pt>
    <dgm:pt modelId="{84A4C631-4B51-4538-9276-7058C479441D}" type="parTrans" cxnId="{4CA999B6-3D73-445C-9EEF-923996C9B9AA}">
      <dgm:prSet/>
      <dgm:spPr/>
      <dgm:t>
        <a:bodyPr/>
        <a:lstStyle/>
        <a:p>
          <a:endParaRPr lang="en-US"/>
        </a:p>
      </dgm:t>
    </dgm:pt>
    <dgm:pt modelId="{6EA223DC-26A3-4810-AC49-3C3D08D5A7D8}" type="sibTrans" cxnId="{4CA999B6-3D73-445C-9EEF-923996C9B9AA}">
      <dgm:prSet/>
      <dgm:spPr/>
      <dgm:t>
        <a:bodyPr/>
        <a:lstStyle/>
        <a:p>
          <a:endParaRPr lang="en-US"/>
        </a:p>
      </dgm:t>
    </dgm:pt>
    <dgm:pt modelId="{B2D5B0AC-B5BD-4233-A106-31EF313F430A}" type="pres">
      <dgm:prSet presAssocID="{D511DB4A-7626-4171-BD16-6298A9BCACDD}" presName="outerComposite" presStyleCnt="0">
        <dgm:presLayoutVars>
          <dgm:chMax val="5"/>
          <dgm:dir/>
          <dgm:resizeHandles val="exact"/>
        </dgm:presLayoutVars>
      </dgm:prSet>
      <dgm:spPr/>
    </dgm:pt>
    <dgm:pt modelId="{13AB6936-BC13-4F0C-B46F-3F969D20FE2B}" type="pres">
      <dgm:prSet presAssocID="{D511DB4A-7626-4171-BD16-6298A9BCACDD}" presName="dummyMaxCanvas" presStyleCnt="0">
        <dgm:presLayoutVars/>
      </dgm:prSet>
      <dgm:spPr/>
    </dgm:pt>
    <dgm:pt modelId="{5EFDF5C7-C05D-4EDF-BC3E-F80CAD70B31A}" type="pres">
      <dgm:prSet presAssocID="{D511DB4A-7626-4171-BD16-6298A9BCACDD}" presName="FourNodes_1" presStyleLbl="node1" presStyleIdx="0" presStyleCnt="4">
        <dgm:presLayoutVars>
          <dgm:bulletEnabled val="1"/>
        </dgm:presLayoutVars>
      </dgm:prSet>
      <dgm:spPr/>
    </dgm:pt>
    <dgm:pt modelId="{171B2927-9E5F-4CAE-884D-88F939A1AA72}" type="pres">
      <dgm:prSet presAssocID="{D511DB4A-7626-4171-BD16-6298A9BCACDD}" presName="FourNodes_2" presStyleLbl="node1" presStyleIdx="1" presStyleCnt="4">
        <dgm:presLayoutVars>
          <dgm:bulletEnabled val="1"/>
        </dgm:presLayoutVars>
      </dgm:prSet>
      <dgm:spPr/>
    </dgm:pt>
    <dgm:pt modelId="{FD2FA174-63CF-4E73-9B3F-BCA3ADE7F9A2}" type="pres">
      <dgm:prSet presAssocID="{D511DB4A-7626-4171-BD16-6298A9BCACDD}" presName="FourNodes_3" presStyleLbl="node1" presStyleIdx="2" presStyleCnt="4">
        <dgm:presLayoutVars>
          <dgm:bulletEnabled val="1"/>
        </dgm:presLayoutVars>
      </dgm:prSet>
      <dgm:spPr/>
    </dgm:pt>
    <dgm:pt modelId="{53C0E93B-3FC4-4670-ABFC-5FAF12F73177}" type="pres">
      <dgm:prSet presAssocID="{D511DB4A-7626-4171-BD16-6298A9BCACDD}" presName="FourNodes_4" presStyleLbl="node1" presStyleIdx="3" presStyleCnt="4">
        <dgm:presLayoutVars>
          <dgm:bulletEnabled val="1"/>
        </dgm:presLayoutVars>
      </dgm:prSet>
      <dgm:spPr/>
    </dgm:pt>
    <dgm:pt modelId="{352359B4-A446-407C-A044-5C7668CC3A38}" type="pres">
      <dgm:prSet presAssocID="{D511DB4A-7626-4171-BD16-6298A9BCACDD}" presName="FourConn_1-2" presStyleLbl="fgAccFollowNode1" presStyleIdx="0" presStyleCnt="3">
        <dgm:presLayoutVars>
          <dgm:bulletEnabled val="1"/>
        </dgm:presLayoutVars>
      </dgm:prSet>
      <dgm:spPr/>
    </dgm:pt>
    <dgm:pt modelId="{DA8AEEF1-F487-4D3C-9429-1898AF9DB37D}" type="pres">
      <dgm:prSet presAssocID="{D511DB4A-7626-4171-BD16-6298A9BCACDD}" presName="FourConn_2-3" presStyleLbl="fgAccFollowNode1" presStyleIdx="1" presStyleCnt="3">
        <dgm:presLayoutVars>
          <dgm:bulletEnabled val="1"/>
        </dgm:presLayoutVars>
      </dgm:prSet>
      <dgm:spPr/>
    </dgm:pt>
    <dgm:pt modelId="{F6D0094D-FC55-490D-9AF0-436036A156C2}" type="pres">
      <dgm:prSet presAssocID="{D511DB4A-7626-4171-BD16-6298A9BCACDD}" presName="FourConn_3-4" presStyleLbl="fgAccFollowNode1" presStyleIdx="2" presStyleCnt="3">
        <dgm:presLayoutVars>
          <dgm:bulletEnabled val="1"/>
        </dgm:presLayoutVars>
      </dgm:prSet>
      <dgm:spPr/>
    </dgm:pt>
    <dgm:pt modelId="{6D4AF7DA-3C8C-4CEA-8111-2CB1506CF83A}" type="pres">
      <dgm:prSet presAssocID="{D511DB4A-7626-4171-BD16-6298A9BCACDD}" presName="FourNodes_1_text" presStyleLbl="node1" presStyleIdx="3" presStyleCnt="4">
        <dgm:presLayoutVars>
          <dgm:bulletEnabled val="1"/>
        </dgm:presLayoutVars>
      </dgm:prSet>
      <dgm:spPr/>
    </dgm:pt>
    <dgm:pt modelId="{FC0BD415-D9AB-41B9-B2F3-1CF25521D962}" type="pres">
      <dgm:prSet presAssocID="{D511DB4A-7626-4171-BD16-6298A9BCACDD}" presName="FourNodes_2_text" presStyleLbl="node1" presStyleIdx="3" presStyleCnt="4">
        <dgm:presLayoutVars>
          <dgm:bulletEnabled val="1"/>
        </dgm:presLayoutVars>
      </dgm:prSet>
      <dgm:spPr/>
    </dgm:pt>
    <dgm:pt modelId="{F2B156CB-10DE-4EE8-AA6C-9BCA23472B36}" type="pres">
      <dgm:prSet presAssocID="{D511DB4A-7626-4171-BD16-6298A9BCACDD}" presName="FourNodes_3_text" presStyleLbl="node1" presStyleIdx="3" presStyleCnt="4">
        <dgm:presLayoutVars>
          <dgm:bulletEnabled val="1"/>
        </dgm:presLayoutVars>
      </dgm:prSet>
      <dgm:spPr/>
    </dgm:pt>
    <dgm:pt modelId="{C273BB7C-49D2-4BFB-9FAD-597657355E26}" type="pres">
      <dgm:prSet presAssocID="{D511DB4A-7626-4171-BD16-6298A9BCACDD}" presName="FourNodes_4_text" presStyleLbl="node1" presStyleIdx="3" presStyleCnt="4">
        <dgm:presLayoutVars>
          <dgm:bulletEnabled val="1"/>
        </dgm:presLayoutVars>
      </dgm:prSet>
      <dgm:spPr/>
    </dgm:pt>
  </dgm:ptLst>
  <dgm:cxnLst>
    <dgm:cxn modelId="{8DA42117-0ECD-4F72-BC3C-24FAC09E29F3}" type="presOf" srcId="{00FB19AC-B7EE-4500-B528-84610163B727}" destId="{FD2FA174-63CF-4E73-9B3F-BCA3ADE7F9A2}" srcOrd="0" destOrd="0" presId="urn:microsoft.com/office/officeart/2005/8/layout/vProcess5"/>
    <dgm:cxn modelId="{4113EF19-7049-41D4-A8D1-9BF5A26B5FF1}" type="presOf" srcId="{21784E21-3B9D-4D8C-BC19-2F5F144C44E6}" destId="{C273BB7C-49D2-4BFB-9FAD-597657355E26}" srcOrd="1" destOrd="0" presId="urn:microsoft.com/office/officeart/2005/8/layout/vProcess5"/>
    <dgm:cxn modelId="{851C9130-8D98-4584-8D18-6044FD8D82D8}" type="presOf" srcId="{CBF27FBC-441E-4F71-9031-1C9E44C34ACD}" destId="{F6D0094D-FC55-490D-9AF0-436036A156C2}" srcOrd="0" destOrd="0" presId="urn:microsoft.com/office/officeart/2005/8/layout/vProcess5"/>
    <dgm:cxn modelId="{8664A032-ACDC-4F2F-BE59-9C6DD9455407}" type="presOf" srcId="{00FB19AC-B7EE-4500-B528-84610163B727}" destId="{F2B156CB-10DE-4EE8-AA6C-9BCA23472B36}" srcOrd="1" destOrd="0" presId="urn:microsoft.com/office/officeart/2005/8/layout/vProcess5"/>
    <dgm:cxn modelId="{73C06438-A11B-4B29-9B99-C8923EE34272}" srcId="{D511DB4A-7626-4171-BD16-6298A9BCACDD}" destId="{00FB19AC-B7EE-4500-B528-84610163B727}" srcOrd="2" destOrd="0" parTransId="{4BF3BB10-9459-4DC7-B086-673C3A185537}" sibTransId="{CBF27FBC-441E-4F71-9031-1C9E44C34ACD}"/>
    <dgm:cxn modelId="{02212340-FA30-418F-A302-25111AB72A13}" type="presOf" srcId="{5F088D42-A101-490A-8524-457609998722}" destId="{6D4AF7DA-3C8C-4CEA-8111-2CB1506CF83A}" srcOrd="1" destOrd="0" presId="urn:microsoft.com/office/officeart/2005/8/layout/vProcess5"/>
    <dgm:cxn modelId="{1A8C0C54-C5F0-45A6-88E2-65447B4CD2C9}" type="presOf" srcId="{D511DB4A-7626-4171-BD16-6298A9BCACDD}" destId="{B2D5B0AC-B5BD-4233-A106-31EF313F430A}" srcOrd="0" destOrd="0" presId="urn:microsoft.com/office/officeart/2005/8/layout/vProcess5"/>
    <dgm:cxn modelId="{E4C41254-EA67-4A92-90FA-C5EBDA12D520}" type="presOf" srcId="{3475945B-A683-4EAC-897E-2BEAEB241E1B}" destId="{FC0BD415-D9AB-41B9-B2F3-1CF25521D962}" srcOrd="1" destOrd="0" presId="urn:microsoft.com/office/officeart/2005/8/layout/vProcess5"/>
    <dgm:cxn modelId="{C4E7B255-4DC2-4FF8-A9B6-EEEDC2EA3697}" type="presOf" srcId="{5F088D42-A101-490A-8524-457609998722}" destId="{5EFDF5C7-C05D-4EDF-BC3E-F80CAD70B31A}" srcOrd="0" destOrd="0" presId="urn:microsoft.com/office/officeart/2005/8/layout/vProcess5"/>
    <dgm:cxn modelId="{B53FFD7D-C78B-457F-BCA9-E15261A94796}" type="presOf" srcId="{91DD0096-05F3-49F5-A221-71D5E8930131}" destId="{352359B4-A446-407C-A044-5C7668CC3A38}" srcOrd="0" destOrd="0" presId="urn:microsoft.com/office/officeart/2005/8/layout/vProcess5"/>
    <dgm:cxn modelId="{E7A0CE9D-22D8-4AD3-8214-86190206BFC1}" srcId="{D511DB4A-7626-4171-BD16-6298A9BCACDD}" destId="{3475945B-A683-4EAC-897E-2BEAEB241E1B}" srcOrd="1" destOrd="0" parTransId="{61C64A1B-75D8-45AF-8FCC-66E88BBDE7DA}" sibTransId="{18676D78-4F77-4DB0-BB5E-0FBD43158392}"/>
    <dgm:cxn modelId="{72725CAB-9E31-438B-A15C-5AFA4149F09D}" type="presOf" srcId="{3475945B-A683-4EAC-897E-2BEAEB241E1B}" destId="{171B2927-9E5F-4CAE-884D-88F939A1AA72}" srcOrd="0" destOrd="0" presId="urn:microsoft.com/office/officeart/2005/8/layout/vProcess5"/>
    <dgm:cxn modelId="{4CA999B6-3D73-445C-9EEF-923996C9B9AA}" srcId="{D511DB4A-7626-4171-BD16-6298A9BCACDD}" destId="{21784E21-3B9D-4D8C-BC19-2F5F144C44E6}" srcOrd="3" destOrd="0" parTransId="{84A4C631-4B51-4538-9276-7058C479441D}" sibTransId="{6EA223DC-26A3-4810-AC49-3C3D08D5A7D8}"/>
    <dgm:cxn modelId="{9DB09DB9-5A95-4E15-BF8C-E8999ECE1D42}" type="presOf" srcId="{21784E21-3B9D-4D8C-BC19-2F5F144C44E6}" destId="{53C0E93B-3FC4-4670-ABFC-5FAF12F73177}" srcOrd="0" destOrd="0" presId="urn:microsoft.com/office/officeart/2005/8/layout/vProcess5"/>
    <dgm:cxn modelId="{2983F8BA-D433-4967-8DE5-D3F0F577AF50}" srcId="{D511DB4A-7626-4171-BD16-6298A9BCACDD}" destId="{5F088D42-A101-490A-8524-457609998722}" srcOrd="0" destOrd="0" parTransId="{E91725BB-816C-49C9-9432-87B22713AFA3}" sibTransId="{91DD0096-05F3-49F5-A221-71D5E8930131}"/>
    <dgm:cxn modelId="{196AEEE0-32F0-4D0B-AFE2-B7CA626D636C}" type="presOf" srcId="{18676D78-4F77-4DB0-BB5E-0FBD43158392}" destId="{DA8AEEF1-F487-4D3C-9429-1898AF9DB37D}" srcOrd="0" destOrd="0" presId="urn:microsoft.com/office/officeart/2005/8/layout/vProcess5"/>
    <dgm:cxn modelId="{82B49A4C-83AF-4AE9-AFE9-C5C9E61CAED4}" type="presParOf" srcId="{B2D5B0AC-B5BD-4233-A106-31EF313F430A}" destId="{13AB6936-BC13-4F0C-B46F-3F969D20FE2B}" srcOrd="0" destOrd="0" presId="urn:microsoft.com/office/officeart/2005/8/layout/vProcess5"/>
    <dgm:cxn modelId="{93F7266B-8FD0-4E1C-AF27-920CC094B929}" type="presParOf" srcId="{B2D5B0AC-B5BD-4233-A106-31EF313F430A}" destId="{5EFDF5C7-C05D-4EDF-BC3E-F80CAD70B31A}" srcOrd="1" destOrd="0" presId="urn:microsoft.com/office/officeart/2005/8/layout/vProcess5"/>
    <dgm:cxn modelId="{7E23FC90-380B-4DC0-A7AB-514B59C19279}" type="presParOf" srcId="{B2D5B0AC-B5BD-4233-A106-31EF313F430A}" destId="{171B2927-9E5F-4CAE-884D-88F939A1AA72}" srcOrd="2" destOrd="0" presId="urn:microsoft.com/office/officeart/2005/8/layout/vProcess5"/>
    <dgm:cxn modelId="{54D5DFDD-3A1D-4914-871E-7E23939B18B5}" type="presParOf" srcId="{B2D5B0AC-B5BD-4233-A106-31EF313F430A}" destId="{FD2FA174-63CF-4E73-9B3F-BCA3ADE7F9A2}" srcOrd="3" destOrd="0" presId="urn:microsoft.com/office/officeart/2005/8/layout/vProcess5"/>
    <dgm:cxn modelId="{BDB356F3-AF3A-4A58-BE6F-520D52DAC7AE}" type="presParOf" srcId="{B2D5B0AC-B5BD-4233-A106-31EF313F430A}" destId="{53C0E93B-3FC4-4670-ABFC-5FAF12F73177}" srcOrd="4" destOrd="0" presId="urn:microsoft.com/office/officeart/2005/8/layout/vProcess5"/>
    <dgm:cxn modelId="{E55AAB29-6626-42A6-92AF-1D492F893A7B}" type="presParOf" srcId="{B2D5B0AC-B5BD-4233-A106-31EF313F430A}" destId="{352359B4-A446-407C-A044-5C7668CC3A38}" srcOrd="5" destOrd="0" presId="urn:microsoft.com/office/officeart/2005/8/layout/vProcess5"/>
    <dgm:cxn modelId="{EACA64A1-E143-421C-B90C-B4FBAACF9576}" type="presParOf" srcId="{B2D5B0AC-B5BD-4233-A106-31EF313F430A}" destId="{DA8AEEF1-F487-4D3C-9429-1898AF9DB37D}" srcOrd="6" destOrd="0" presId="urn:microsoft.com/office/officeart/2005/8/layout/vProcess5"/>
    <dgm:cxn modelId="{A3BF65E8-576D-45C9-8E47-ABBE0016F6AB}" type="presParOf" srcId="{B2D5B0AC-B5BD-4233-A106-31EF313F430A}" destId="{F6D0094D-FC55-490D-9AF0-436036A156C2}" srcOrd="7" destOrd="0" presId="urn:microsoft.com/office/officeart/2005/8/layout/vProcess5"/>
    <dgm:cxn modelId="{B63ABBE8-95A3-4312-BCE1-397600994759}" type="presParOf" srcId="{B2D5B0AC-B5BD-4233-A106-31EF313F430A}" destId="{6D4AF7DA-3C8C-4CEA-8111-2CB1506CF83A}" srcOrd="8" destOrd="0" presId="urn:microsoft.com/office/officeart/2005/8/layout/vProcess5"/>
    <dgm:cxn modelId="{F395A6C4-3132-4870-90DF-64194C11677C}" type="presParOf" srcId="{B2D5B0AC-B5BD-4233-A106-31EF313F430A}" destId="{FC0BD415-D9AB-41B9-B2F3-1CF25521D962}" srcOrd="9" destOrd="0" presId="urn:microsoft.com/office/officeart/2005/8/layout/vProcess5"/>
    <dgm:cxn modelId="{DF080E15-F428-49E6-B506-725942E6AF59}" type="presParOf" srcId="{B2D5B0AC-B5BD-4233-A106-31EF313F430A}" destId="{F2B156CB-10DE-4EE8-AA6C-9BCA23472B36}" srcOrd="10" destOrd="0" presId="urn:microsoft.com/office/officeart/2005/8/layout/vProcess5"/>
    <dgm:cxn modelId="{F01FB841-BEBB-4D41-951E-57396A716141}" type="presParOf" srcId="{B2D5B0AC-B5BD-4233-A106-31EF313F430A}" destId="{C273BB7C-49D2-4BFB-9FAD-597657355E26}"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2FB4936-0D93-454C-B86A-1CC0522E7C06}"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09F5284E-F983-4FC3-B51D-7336FB518CD3}">
      <dgm:prSet/>
      <dgm:spPr/>
      <dgm:t>
        <a:bodyPr/>
        <a:lstStyle/>
        <a:p>
          <a:pPr>
            <a:lnSpc>
              <a:spcPct val="100000"/>
            </a:lnSpc>
          </a:pPr>
          <a:r>
            <a:rPr lang="en-US"/>
            <a:t>Communities decide to tax Residential, Commercial, Industrial &amp; Personal Property (CIP) differently.</a:t>
          </a:r>
        </a:p>
      </dgm:t>
    </dgm:pt>
    <dgm:pt modelId="{952A5DD4-A377-4F20-8DBE-9E69933BF23F}" type="parTrans" cxnId="{2D50DAC1-F631-4314-92CA-01BE8A5C168F}">
      <dgm:prSet/>
      <dgm:spPr/>
      <dgm:t>
        <a:bodyPr/>
        <a:lstStyle/>
        <a:p>
          <a:endParaRPr lang="en-US"/>
        </a:p>
      </dgm:t>
    </dgm:pt>
    <dgm:pt modelId="{B227F904-F77D-4095-9E5E-F73794180BB0}" type="sibTrans" cxnId="{2D50DAC1-F631-4314-92CA-01BE8A5C168F}">
      <dgm:prSet/>
      <dgm:spPr/>
      <dgm:t>
        <a:bodyPr/>
        <a:lstStyle/>
        <a:p>
          <a:endParaRPr lang="en-US"/>
        </a:p>
      </dgm:t>
    </dgm:pt>
    <dgm:pt modelId="{7B677849-1095-42B7-B5E2-22EC2EF72576}">
      <dgm:prSet/>
      <dgm:spPr/>
      <dgm:t>
        <a:bodyPr/>
        <a:lstStyle/>
        <a:p>
          <a:pPr>
            <a:lnSpc>
              <a:spcPct val="100000"/>
            </a:lnSpc>
          </a:pPr>
          <a:r>
            <a:rPr lang="en-US"/>
            <a:t>Statute allows an increase in CIP’s share of the tax levy up to 50% higher than Residential</a:t>
          </a:r>
        </a:p>
      </dgm:t>
    </dgm:pt>
    <dgm:pt modelId="{B1CB43D1-527E-44F9-BCC8-7AC91056B69A}" type="parTrans" cxnId="{6EE41A67-A1EB-4E78-80A4-CD32A63C907B}">
      <dgm:prSet/>
      <dgm:spPr/>
      <dgm:t>
        <a:bodyPr/>
        <a:lstStyle/>
        <a:p>
          <a:endParaRPr lang="en-US"/>
        </a:p>
      </dgm:t>
    </dgm:pt>
    <dgm:pt modelId="{AD48E6CE-433B-408D-884D-43F32D0F736F}" type="sibTrans" cxnId="{6EE41A67-A1EB-4E78-80A4-CD32A63C907B}">
      <dgm:prSet/>
      <dgm:spPr/>
      <dgm:t>
        <a:bodyPr/>
        <a:lstStyle/>
        <a:p>
          <a:endParaRPr lang="en-US"/>
        </a:p>
      </dgm:t>
    </dgm:pt>
    <dgm:pt modelId="{12119535-3E0D-4DA2-A42B-7A46E2628FD8}">
      <dgm:prSet/>
      <dgm:spPr/>
      <dgm:t>
        <a:bodyPr/>
        <a:lstStyle/>
        <a:p>
          <a:pPr>
            <a:lnSpc>
              <a:spcPct val="100000"/>
            </a:lnSpc>
          </a:pPr>
          <a:r>
            <a:rPr lang="en-US"/>
            <a:t>Does not generate new revenue; reallocates levy burden</a:t>
          </a:r>
        </a:p>
      </dgm:t>
    </dgm:pt>
    <dgm:pt modelId="{443D576C-4413-4114-8176-6D51D63EBC78}" type="parTrans" cxnId="{B01A49BE-A5EA-45F3-8435-AB702A6F8CD9}">
      <dgm:prSet/>
      <dgm:spPr/>
      <dgm:t>
        <a:bodyPr/>
        <a:lstStyle/>
        <a:p>
          <a:endParaRPr lang="en-US"/>
        </a:p>
      </dgm:t>
    </dgm:pt>
    <dgm:pt modelId="{AB8CBF59-95E3-43D3-9A15-41EDB4AC39DA}" type="sibTrans" cxnId="{B01A49BE-A5EA-45F3-8435-AB702A6F8CD9}">
      <dgm:prSet/>
      <dgm:spPr/>
      <dgm:t>
        <a:bodyPr/>
        <a:lstStyle/>
        <a:p>
          <a:endParaRPr lang="en-US"/>
        </a:p>
      </dgm:t>
    </dgm:pt>
    <dgm:pt modelId="{58F78610-2D5D-4B84-B73E-55B7D049FED6}">
      <dgm:prSet/>
      <dgm:spPr/>
      <dgm:t>
        <a:bodyPr/>
        <a:lstStyle/>
        <a:p>
          <a:pPr>
            <a:lnSpc>
              <a:spcPct val="100000"/>
            </a:lnSpc>
          </a:pPr>
          <a:r>
            <a:rPr lang="en-US"/>
            <a:t>Concord has used a single tax rate since 1998</a:t>
          </a:r>
        </a:p>
      </dgm:t>
    </dgm:pt>
    <dgm:pt modelId="{F6151A94-2E77-470E-95EB-4349DB956093}" type="parTrans" cxnId="{C4D1B8D2-252D-4A56-9066-355E8DAD2945}">
      <dgm:prSet/>
      <dgm:spPr/>
      <dgm:t>
        <a:bodyPr/>
        <a:lstStyle/>
        <a:p>
          <a:endParaRPr lang="en-US"/>
        </a:p>
      </dgm:t>
    </dgm:pt>
    <dgm:pt modelId="{878199B6-BCB2-4DD7-A5AB-39F19688239C}" type="sibTrans" cxnId="{C4D1B8D2-252D-4A56-9066-355E8DAD2945}">
      <dgm:prSet/>
      <dgm:spPr/>
      <dgm:t>
        <a:bodyPr/>
        <a:lstStyle/>
        <a:p>
          <a:endParaRPr lang="en-US"/>
        </a:p>
      </dgm:t>
    </dgm:pt>
    <dgm:pt modelId="{CCA1B8D7-6404-41F8-BF5A-FE45E60610C6}" type="pres">
      <dgm:prSet presAssocID="{B2FB4936-0D93-454C-B86A-1CC0522E7C06}" presName="root" presStyleCnt="0">
        <dgm:presLayoutVars>
          <dgm:dir/>
          <dgm:resizeHandles val="exact"/>
        </dgm:presLayoutVars>
      </dgm:prSet>
      <dgm:spPr/>
    </dgm:pt>
    <dgm:pt modelId="{55C5D1BA-53F5-46C1-B02C-C3E923821E82}" type="pres">
      <dgm:prSet presAssocID="{09F5284E-F983-4FC3-B51D-7336FB518CD3}" presName="compNode" presStyleCnt="0"/>
      <dgm:spPr/>
    </dgm:pt>
    <dgm:pt modelId="{6F7C8F7C-2DEF-4F5C-8A98-94C579C125B8}" type="pres">
      <dgm:prSet presAssocID="{09F5284E-F983-4FC3-B51D-7336FB518CD3}" presName="bgRect" presStyleLbl="bgShp" presStyleIdx="0" presStyleCnt="4"/>
      <dgm:spPr/>
    </dgm:pt>
    <dgm:pt modelId="{15E0D1BE-714D-48D4-AAD7-26C3502B6E73}" type="pres">
      <dgm:prSet presAssocID="{09F5284E-F983-4FC3-B51D-7336FB518CD3}"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ity"/>
        </a:ext>
      </dgm:extLst>
    </dgm:pt>
    <dgm:pt modelId="{F260D3C7-68E8-4D55-BB35-672B1D624686}" type="pres">
      <dgm:prSet presAssocID="{09F5284E-F983-4FC3-B51D-7336FB518CD3}" presName="spaceRect" presStyleCnt="0"/>
      <dgm:spPr/>
    </dgm:pt>
    <dgm:pt modelId="{100F9FBF-A121-4CDB-A9FD-0842B136D770}" type="pres">
      <dgm:prSet presAssocID="{09F5284E-F983-4FC3-B51D-7336FB518CD3}" presName="parTx" presStyleLbl="revTx" presStyleIdx="0" presStyleCnt="4">
        <dgm:presLayoutVars>
          <dgm:chMax val="0"/>
          <dgm:chPref val="0"/>
        </dgm:presLayoutVars>
      </dgm:prSet>
      <dgm:spPr/>
    </dgm:pt>
    <dgm:pt modelId="{57663C63-3B07-422C-9388-039C5ACD75D2}" type="pres">
      <dgm:prSet presAssocID="{B227F904-F77D-4095-9E5E-F73794180BB0}" presName="sibTrans" presStyleCnt="0"/>
      <dgm:spPr/>
    </dgm:pt>
    <dgm:pt modelId="{06B29ADA-C2C8-4083-8D35-4C19A6E6286C}" type="pres">
      <dgm:prSet presAssocID="{7B677849-1095-42B7-B5E2-22EC2EF72576}" presName="compNode" presStyleCnt="0"/>
      <dgm:spPr/>
    </dgm:pt>
    <dgm:pt modelId="{3AC8A8DB-3391-4B37-8C41-D072765CEA22}" type="pres">
      <dgm:prSet presAssocID="{7B677849-1095-42B7-B5E2-22EC2EF72576}" presName="bgRect" presStyleLbl="bgShp" presStyleIdx="1" presStyleCnt="4"/>
      <dgm:spPr/>
    </dgm:pt>
    <dgm:pt modelId="{7B487C77-48AD-4288-869F-74DE01285FFB}" type="pres">
      <dgm:prSet presAssocID="{7B677849-1095-42B7-B5E2-22EC2EF72576}"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llar"/>
        </a:ext>
      </dgm:extLst>
    </dgm:pt>
    <dgm:pt modelId="{7DD4B1DA-6393-49BB-A4C3-0CA7E185A4B6}" type="pres">
      <dgm:prSet presAssocID="{7B677849-1095-42B7-B5E2-22EC2EF72576}" presName="spaceRect" presStyleCnt="0"/>
      <dgm:spPr/>
    </dgm:pt>
    <dgm:pt modelId="{081E18C2-39A2-4716-8579-89A2E8BF917A}" type="pres">
      <dgm:prSet presAssocID="{7B677849-1095-42B7-B5E2-22EC2EF72576}" presName="parTx" presStyleLbl="revTx" presStyleIdx="1" presStyleCnt="4">
        <dgm:presLayoutVars>
          <dgm:chMax val="0"/>
          <dgm:chPref val="0"/>
        </dgm:presLayoutVars>
      </dgm:prSet>
      <dgm:spPr/>
    </dgm:pt>
    <dgm:pt modelId="{6E81EE7B-22DC-41B8-9FCE-4500135558AA}" type="pres">
      <dgm:prSet presAssocID="{AD48E6CE-433B-408D-884D-43F32D0F736F}" presName="sibTrans" presStyleCnt="0"/>
      <dgm:spPr/>
    </dgm:pt>
    <dgm:pt modelId="{C8E6987F-CC7C-4702-A17C-B11C008F8D8D}" type="pres">
      <dgm:prSet presAssocID="{12119535-3E0D-4DA2-A42B-7A46E2628FD8}" presName="compNode" presStyleCnt="0"/>
      <dgm:spPr/>
    </dgm:pt>
    <dgm:pt modelId="{03E247B0-E716-4F28-9D30-DE9D582C2370}" type="pres">
      <dgm:prSet presAssocID="{12119535-3E0D-4DA2-A42B-7A46E2628FD8}" presName="bgRect" presStyleLbl="bgShp" presStyleIdx="2" presStyleCnt="4"/>
      <dgm:spPr/>
    </dgm:pt>
    <dgm:pt modelId="{5A1C49B1-1B2E-46A3-9D55-72A300929505}" type="pres">
      <dgm:prSet presAssocID="{12119535-3E0D-4DA2-A42B-7A46E2628FD8}"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oney"/>
        </a:ext>
      </dgm:extLst>
    </dgm:pt>
    <dgm:pt modelId="{7BD41E1A-F34C-45F8-8A1E-F433B7402D3D}" type="pres">
      <dgm:prSet presAssocID="{12119535-3E0D-4DA2-A42B-7A46E2628FD8}" presName="spaceRect" presStyleCnt="0"/>
      <dgm:spPr/>
    </dgm:pt>
    <dgm:pt modelId="{B0597C4B-33FF-48EF-BD32-A6912CE1E0EA}" type="pres">
      <dgm:prSet presAssocID="{12119535-3E0D-4DA2-A42B-7A46E2628FD8}" presName="parTx" presStyleLbl="revTx" presStyleIdx="2" presStyleCnt="4">
        <dgm:presLayoutVars>
          <dgm:chMax val="0"/>
          <dgm:chPref val="0"/>
        </dgm:presLayoutVars>
      </dgm:prSet>
      <dgm:spPr/>
    </dgm:pt>
    <dgm:pt modelId="{917E1E56-0435-4807-B656-CEB74ACF8B22}" type="pres">
      <dgm:prSet presAssocID="{AB8CBF59-95E3-43D3-9A15-41EDB4AC39DA}" presName="sibTrans" presStyleCnt="0"/>
      <dgm:spPr/>
    </dgm:pt>
    <dgm:pt modelId="{DA7F052A-B4B4-437B-B961-0E586260D193}" type="pres">
      <dgm:prSet presAssocID="{58F78610-2D5D-4B84-B73E-55B7D049FED6}" presName="compNode" presStyleCnt="0"/>
      <dgm:spPr/>
    </dgm:pt>
    <dgm:pt modelId="{FEA1E7C6-CDA8-4CC1-8E13-DE5D793F6689}" type="pres">
      <dgm:prSet presAssocID="{58F78610-2D5D-4B84-B73E-55B7D049FED6}" presName="bgRect" presStyleLbl="bgShp" presStyleIdx="3" presStyleCnt="4" custLinFactNeighborX="3" custLinFactNeighborY="4272"/>
      <dgm:spPr/>
    </dgm:pt>
    <dgm:pt modelId="{BD42E33E-6657-4219-876F-1062F4B2E351}" type="pres">
      <dgm:prSet presAssocID="{58F78610-2D5D-4B84-B73E-55B7D049FED6}" presName="iconRect" presStyleLbl="node1" presStyleIdx="3" presStyleCnt="4" custLinFactNeighborX="1579" custLinFactNeighborY="-9755"/>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Bank with solid fill"/>
        </a:ext>
      </dgm:extLst>
    </dgm:pt>
    <dgm:pt modelId="{2990E74A-FB5F-4F6B-B23B-035663D90938}" type="pres">
      <dgm:prSet presAssocID="{58F78610-2D5D-4B84-B73E-55B7D049FED6}" presName="spaceRect" presStyleCnt="0"/>
      <dgm:spPr/>
    </dgm:pt>
    <dgm:pt modelId="{C0BC494E-291D-4B10-A2E5-3190C2C2AAB5}" type="pres">
      <dgm:prSet presAssocID="{58F78610-2D5D-4B84-B73E-55B7D049FED6}" presName="parTx" presStyleLbl="revTx" presStyleIdx="3" presStyleCnt="4">
        <dgm:presLayoutVars>
          <dgm:chMax val="0"/>
          <dgm:chPref val="0"/>
        </dgm:presLayoutVars>
      </dgm:prSet>
      <dgm:spPr/>
    </dgm:pt>
  </dgm:ptLst>
  <dgm:cxnLst>
    <dgm:cxn modelId="{20170801-85BF-42EC-B690-B46345E81497}" type="presOf" srcId="{B2FB4936-0D93-454C-B86A-1CC0522E7C06}" destId="{CCA1B8D7-6404-41F8-BF5A-FE45E60610C6}" srcOrd="0" destOrd="0" presId="urn:microsoft.com/office/officeart/2018/2/layout/IconVerticalSolidList"/>
    <dgm:cxn modelId="{9B036603-694C-44FF-9E08-22470C1B3D84}" type="presOf" srcId="{12119535-3E0D-4DA2-A42B-7A46E2628FD8}" destId="{B0597C4B-33FF-48EF-BD32-A6912CE1E0EA}" srcOrd="0" destOrd="0" presId="urn:microsoft.com/office/officeart/2018/2/layout/IconVerticalSolidList"/>
    <dgm:cxn modelId="{B0533F5C-0E58-44AA-B35D-9471EEEFCF29}" type="presOf" srcId="{7B677849-1095-42B7-B5E2-22EC2EF72576}" destId="{081E18C2-39A2-4716-8579-89A2E8BF917A}" srcOrd="0" destOrd="0" presId="urn:microsoft.com/office/officeart/2018/2/layout/IconVerticalSolidList"/>
    <dgm:cxn modelId="{6EE41A67-A1EB-4E78-80A4-CD32A63C907B}" srcId="{B2FB4936-0D93-454C-B86A-1CC0522E7C06}" destId="{7B677849-1095-42B7-B5E2-22EC2EF72576}" srcOrd="1" destOrd="0" parTransId="{B1CB43D1-527E-44F9-BCC8-7AC91056B69A}" sibTransId="{AD48E6CE-433B-408D-884D-43F32D0F736F}"/>
    <dgm:cxn modelId="{3DFF9CAB-F918-4054-ABE9-6E14E0517F6F}" type="presOf" srcId="{58F78610-2D5D-4B84-B73E-55B7D049FED6}" destId="{C0BC494E-291D-4B10-A2E5-3190C2C2AAB5}" srcOrd="0" destOrd="0" presId="urn:microsoft.com/office/officeart/2018/2/layout/IconVerticalSolidList"/>
    <dgm:cxn modelId="{B01A49BE-A5EA-45F3-8435-AB702A6F8CD9}" srcId="{B2FB4936-0D93-454C-B86A-1CC0522E7C06}" destId="{12119535-3E0D-4DA2-A42B-7A46E2628FD8}" srcOrd="2" destOrd="0" parTransId="{443D576C-4413-4114-8176-6D51D63EBC78}" sibTransId="{AB8CBF59-95E3-43D3-9A15-41EDB4AC39DA}"/>
    <dgm:cxn modelId="{2D50DAC1-F631-4314-92CA-01BE8A5C168F}" srcId="{B2FB4936-0D93-454C-B86A-1CC0522E7C06}" destId="{09F5284E-F983-4FC3-B51D-7336FB518CD3}" srcOrd="0" destOrd="0" parTransId="{952A5DD4-A377-4F20-8DBE-9E69933BF23F}" sibTransId="{B227F904-F77D-4095-9E5E-F73794180BB0}"/>
    <dgm:cxn modelId="{C4D1B8D2-252D-4A56-9066-355E8DAD2945}" srcId="{B2FB4936-0D93-454C-B86A-1CC0522E7C06}" destId="{58F78610-2D5D-4B84-B73E-55B7D049FED6}" srcOrd="3" destOrd="0" parTransId="{F6151A94-2E77-470E-95EB-4349DB956093}" sibTransId="{878199B6-BCB2-4DD7-A5AB-39F19688239C}"/>
    <dgm:cxn modelId="{47DFECEA-6626-4545-9052-55268FD9D91E}" type="presOf" srcId="{09F5284E-F983-4FC3-B51D-7336FB518CD3}" destId="{100F9FBF-A121-4CDB-A9FD-0842B136D770}" srcOrd="0" destOrd="0" presId="urn:microsoft.com/office/officeart/2018/2/layout/IconVerticalSolidList"/>
    <dgm:cxn modelId="{10A36342-8160-43CD-90FB-998F6CE2BA53}" type="presParOf" srcId="{CCA1B8D7-6404-41F8-BF5A-FE45E60610C6}" destId="{55C5D1BA-53F5-46C1-B02C-C3E923821E82}" srcOrd="0" destOrd="0" presId="urn:microsoft.com/office/officeart/2018/2/layout/IconVerticalSolidList"/>
    <dgm:cxn modelId="{B3D6DD80-BF32-4A02-9CC4-B744080BE147}" type="presParOf" srcId="{55C5D1BA-53F5-46C1-B02C-C3E923821E82}" destId="{6F7C8F7C-2DEF-4F5C-8A98-94C579C125B8}" srcOrd="0" destOrd="0" presId="urn:microsoft.com/office/officeart/2018/2/layout/IconVerticalSolidList"/>
    <dgm:cxn modelId="{1BE8C9B4-CDBD-4058-A999-59EE40D561BB}" type="presParOf" srcId="{55C5D1BA-53F5-46C1-B02C-C3E923821E82}" destId="{15E0D1BE-714D-48D4-AAD7-26C3502B6E73}" srcOrd="1" destOrd="0" presId="urn:microsoft.com/office/officeart/2018/2/layout/IconVerticalSolidList"/>
    <dgm:cxn modelId="{506502DB-7D1B-47BB-A5EF-5D67B59E5394}" type="presParOf" srcId="{55C5D1BA-53F5-46C1-B02C-C3E923821E82}" destId="{F260D3C7-68E8-4D55-BB35-672B1D624686}" srcOrd="2" destOrd="0" presId="urn:microsoft.com/office/officeart/2018/2/layout/IconVerticalSolidList"/>
    <dgm:cxn modelId="{8AD0058B-C421-49EA-8ADF-EF49910567BC}" type="presParOf" srcId="{55C5D1BA-53F5-46C1-B02C-C3E923821E82}" destId="{100F9FBF-A121-4CDB-A9FD-0842B136D770}" srcOrd="3" destOrd="0" presId="urn:microsoft.com/office/officeart/2018/2/layout/IconVerticalSolidList"/>
    <dgm:cxn modelId="{99232881-C10F-4E04-8AFE-3366F4F06EA7}" type="presParOf" srcId="{CCA1B8D7-6404-41F8-BF5A-FE45E60610C6}" destId="{57663C63-3B07-422C-9388-039C5ACD75D2}" srcOrd="1" destOrd="0" presId="urn:microsoft.com/office/officeart/2018/2/layout/IconVerticalSolidList"/>
    <dgm:cxn modelId="{DC8778F6-9686-4EEB-AF19-286DE2117874}" type="presParOf" srcId="{CCA1B8D7-6404-41F8-BF5A-FE45E60610C6}" destId="{06B29ADA-C2C8-4083-8D35-4C19A6E6286C}" srcOrd="2" destOrd="0" presId="urn:microsoft.com/office/officeart/2018/2/layout/IconVerticalSolidList"/>
    <dgm:cxn modelId="{4ECFD365-8A69-4760-8733-8445692D33B8}" type="presParOf" srcId="{06B29ADA-C2C8-4083-8D35-4C19A6E6286C}" destId="{3AC8A8DB-3391-4B37-8C41-D072765CEA22}" srcOrd="0" destOrd="0" presId="urn:microsoft.com/office/officeart/2018/2/layout/IconVerticalSolidList"/>
    <dgm:cxn modelId="{FD09693D-9BDA-4132-8087-3A31040FF250}" type="presParOf" srcId="{06B29ADA-C2C8-4083-8D35-4C19A6E6286C}" destId="{7B487C77-48AD-4288-869F-74DE01285FFB}" srcOrd="1" destOrd="0" presId="urn:microsoft.com/office/officeart/2018/2/layout/IconVerticalSolidList"/>
    <dgm:cxn modelId="{138C2D13-65E2-4DD6-90AB-28B565B24ED6}" type="presParOf" srcId="{06B29ADA-C2C8-4083-8D35-4C19A6E6286C}" destId="{7DD4B1DA-6393-49BB-A4C3-0CA7E185A4B6}" srcOrd="2" destOrd="0" presId="urn:microsoft.com/office/officeart/2018/2/layout/IconVerticalSolidList"/>
    <dgm:cxn modelId="{76575AFD-D213-4E21-A200-CA8E0AF019F4}" type="presParOf" srcId="{06B29ADA-C2C8-4083-8D35-4C19A6E6286C}" destId="{081E18C2-39A2-4716-8579-89A2E8BF917A}" srcOrd="3" destOrd="0" presId="urn:microsoft.com/office/officeart/2018/2/layout/IconVerticalSolidList"/>
    <dgm:cxn modelId="{E3FF5419-313F-4561-ABA7-84EAA6C653B0}" type="presParOf" srcId="{CCA1B8D7-6404-41F8-BF5A-FE45E60610C6}" destId="{6E81EE7B-22DC-41B8-9FCE-4500135558AA}" srcOrd="3" destOrd="0" presId="urn:microsoft.com/office/officeart/2018/2/layout/IconVerticalSolidList"/>
    <dgm:cxn modelId="{93E9D38A-ED53-4231-BFFC-19E1648D2C8C}" type="presParOf" srcId="{CCA1B8D7-6404-41F8-BF5A-FE45E60610C6}" destId="{C8E6987F-CC7C-4702-A17C-B11C008F8D8D}" srcOrd="4" destOrd="0" presId="urn:microsoft.com/office/officeart/2018/2/layout/IconVerticalSolidList"/>
    <dgm:cxn modelId="{4EBEBCC1-E5DF-4184-817E-0A366B81C362}" type="presParOf" srcId="{C8E6987F-CC7C-4702-A17C-B11C008F8D8D}" destId="{03E247B0-E716-4F28-9D30-DE9D582C2370}" srcOrd="0" destOrd="0" presId="urn:microsoft.com/office/officeart/2018/2/layout/IconVerticalSolidList"/>
    <dgm:cxn modelId="{EE5B851B-B6E0-4A02-A444-4C5F782D34F8}" type="presParOf" srcId="{C8E6987F-CC7C-4702-A17C-B11C008F8D8D}" destId="{5A1C49B1-1B2E-46A3-9D55-72A300929505}" srcOrd="1" destOrd="0" presId="urn:microsoft.com/office/officeart/2018/2/layout/IconVerticalSolidList"/>
    <dgm:cxn modelId="{21FD3537-74CC-4FC6-80C8-5E181CAAC3EB}" type="presParOf" srcId="{C8E6987F-CC7C-4702-A17C-B11C008F8D8D}" destId="{7BD41E1A-F34C-45F8-8A1E-F433B7402D3D}" srcOrd="2" destOrd="0" presId="urn:microsoft.com/office/officeart/2018/2/layout/IconVerticalSolidList"/>
    <dgm:cxn modelId="{7A91509B-434D-4C7A-A4A1-4B6699A51E4C}" type="presParOf" srcId="{C8E6987F-CC7C-4702-A17C-B11C008F8D8D}" destId="{B0597C4B-33FF-48EF-BD32-A6912CE1E0EA}" srcOrd="3" destOrd="0" presId="urn:microsoft.com/office/officeart/2018/2/layout/IconVerticalSolidList"/>
    <dgm:cxn modelId="{DBF087E2-4A2E-49EC-9314-559F17BC41D4}" type="presParOf" srcId="{CCA1B8D7-6404-41F8-BF5A-FE45E60610C6}" destId="{917E1E56-0435-4807-B656-CEB74ACF8B22}" srcOrd="5" destOrd="0" presId="urn:microsoft.com/office/officeart/2018/2/layout/IconVerticalSolidList"/>
    <dgm:cxn modelId="{23CF8CFD-162E-42C5-A8F8-2804A8883945}" type="presParOf" srcId="{CCA1B8D7-6404-41F8-BF5A-FE45E60610C6}" destId="{DA7F052A-B4B4-437B-B961-0E586260D193}" srcOrd="6" destOrd="0" presId="urn:microsoft.com/office/officeart/2018/2/layout/IconVerticalSolidList"/>
    <dgm:cxn modelId="{30333B5C-3B1B-4D12-AE00-CF65DAFA4FC0}" type="presParOf" srcId="{DA7F052A-B4B4-437B-B961-0E586260D193}" destId="{FEA1E7C6-CDA8-4CC1-8E13-DE5D793F6689}" srcOrd="0" destOrd="0" presId="urn:microsoft.com/office/officeart/2018/2/layout/IconVerticalSolidList"/>
    <dgm:cxn modelId="{01C31D2B-8820-4AAA-862D-E2BD27848EA4}" type="presParOf" srcId="{DA7F052A-B4B4-437B-B961-0E586260D193}" destId="{BD42E33E-6657-4219-876F-1062F4B2E351}" srcOrd="1" destOrd="0" presId="urn:microsoft.com/office/officeart/2018/2/layout/IconVerticalSolidList"/>
    <dgm:cxn modelId="{11BF2A93-497C-465C-A77A-57630FED5AA7}" type="presParOf" srcId="{DA7F052A-B4B4-437B-B961-0E586260D193}" destId="{2990E74A-FB5F-4F6B-B23B-035663D90938}" srcOrd="2" destOrd="0" presId="urn:microsoft.com/office/officeart/2018/2/layout/IconVerticalSolidList"/>
    <dgm:cxn modelId="{11FDBAD0-D76D-48D8-8DB3-AD0EED867789}" type="presParOf" srcId="{DA7F052A-B4B4-437B-B961-0E586260D193}" destId="{C0BC494E-291D-4B10-A2E5-3190C2C2AAB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4D9AB7-C870-47CC-8CAC-BA95AF9EE045}">
      <dsp:nvSpPr>
        <dsp:cNvPr id="0" name=""/>
        <dsp:cNvSpPr/>
      </dsp:nvSpPr>
      <dsp:spPr>
        <a:xfrm>
          <a:off x="0" y="1319448"/>
          <a:ext cx="9409494" cy="1745741"/>
        </a:xfrm>
        <a:prstGeom prst="notchedRightArrow">
          <a:avLst/>
        </a:prstGeom>
        <a:gradFill rotWithShape="0">
          <a:gsLst>
            <a:gs pos="0">
              <a:schemeClr val="accent2">
                <a:tint val="40000"/>
                <a:hueOff val="0"/>
                <a:satOff val="0"/>
                <a:lumOff val="0"/>
                <a:alphaOff val="0"/>
                <a:shade val="85000"/>
                <a:satMod val="130000"/>
              </a:schemeClr>
            </a:gs>
            <a:gs pos="34000">
              <a:schemeClr val="accent2">
                <a:tint val="40000"/>
                <a:hueOff val="0"/>
                <a:satOff val="0"/>
                <a:lumOff val="0"/>
                <a:alphaOff val="0"/>
                <a:shade val="87000"/>
                <a:satMod val="125000"/>
              </a:schemeClr>
            </a:gs>
            <a:gs pos="70000">
              <a:schemeClr val="accent2">
                <a:tint val="40000"/>
                <a:hueOff val="0"/>
                <a:satOff val="0"/>
                <a:lumOff val="0"/>
                <a:alphaOff val="0"/>
                <a:tint val="100000"/>
                <a:shade val="90000"/>
                <a:satMod val="130000"/>
              </a:schemeClr>
            </a:gs>
            <a:gs pos="100000">
              <a:schemeClr val="accent2">
                <a:tint val="40000"/>
                <a:hueOff val="0"/>
                <a:satOff val="0"/>
                <a:lumOff val="0"/>
                <a:alphaOff val="0"/>
                <a:tint val="100000"/>
                <a:shade val="100000"/>
                <a:satMod val="110000"/>
              </a:schemeClr>
            </a:gs>
          </a:gsLst>
          <a:path path="circle">
            <a:fillToRect l="100000" t="100000" r="100000" b="100000"/>
          </a:path>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FD1DCFE8-CCFD-4315-97D2-C25AC8101F44}">
      <dsp:nvSpPr>
        <dsp:cNvPr id="0" name=""/>
        <dsp:cNvSpPr/>
      </dsp:nvSpPr>
      <dsp:spPr>
        <a:xfrm>
          <a:off x="1233" y="0"/>
          <a:ext cx="1149538" cy="17457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b" anchorCtr="1">
          <a:noAutofit/>
        </a:bodyPr>
        <a:lstStyle/>
        <a:p>
          <a:pPr marL="0" lvl="0" indent="0" algn="ctr" defTabSz="577850">
            <a:lnSpc>
              <a:spcPct val="90000"/>
            </a:lnSpc>
            <a:spcBef>
              <a:spcPct val="0"/>
            </a:spcBef>
            <a:spcAft>
              <a:spcPct val="35000"/>
            </a:spcAft>
            <a:buNone/>
          </a:pPr>
          <a:r>
            <a:rPr lang="en-US" sz="1300" kern="1200" dirty="0">
              <a:latin typeface="Times New Roman" panose="02020603050405020304" pitchFamily="18" charset="0"/>
              <a:cs typeface="Times New Roman" panose="02020603050405020304" pitchFamily="18" charset="0"/>
            </a:rPr>
            <a:t>Annual Town Meeting</a:t>
          </a:r>
        </a:p>
        <a:p>
          <a:pPr marL="0" lvl="0" indent="0" algn="ctr" defTabSz="577850">
            <a:lnSpc>
              <a:spcPct val="90000"/>
            </a:lnSpc>
            <a:spcBef>
              <a:spcPct val="0"/>
            </a:spcBef>
            <a:spcAft>
              <a:spcPct val="35000"/>
            </a:spcAft>
            <a:buNone/>
          </a:pPr>
          <a:endParaRPr lang="en-US" sz="400" kern="1200" dirty="0">
            <a:latin typeface="Times New Roman" panose="02020603050405020304" pitchFamily="18" charset="0"/>
            <a:cs typeface="Times New Roman" panose="02020603050405020304" pitchFamily="18" charset="0"/>
          </a:endParaRPr>
        </a:p>
        <a:p>
          <a:pPr marL="114300" lvl="1" indent="-114300" algn="ctr" defTabSz="533400">
            <a:lnSpc>
              <a:spcPct val="90000"/>
            </a:lnSpc>
            <a:spcBef>
              <a:spcPct val="0"/>
            </a:spcBef>
            <a:spcAft>
              <a:spcPct val="15000"/>
            </a:spcAft>
            <a:buChar char="•"/>
          </a:pPr>
          <a:r>
            <a:rPr lang="en-US" sz="1200" kern="1200" dirty="0">
              <a:latin typeface="Times New Roman" panose="02020603050405020304" pitchFamily="18" charset="0"/>
              <a:cs typeface="Times New Roman" panose="02020603050405020304" pitchFamily="18" charset="0"/>
            </a:rPr>
            <a:t>Spring</a:t>
          </a:r>
          <a:r>
            <a:rPr lang="en-US" sz="1000" kern="1200" dirty="0">
              <a:latin typeface="Times New Roman" panose="02020603050405020304" pitchFamily="18" charset="0"/>
              <a:cs typeface="Times New Roman" panose="02020603050405020304" pitchFamily="18" charset="0"/>
            </a:rPr>
            <a:t> </a:t>
          </a:r>
        </a:p>
      </dsp:txBody>
      <dsp:txXfrm>
        <a:off x="1233" y="0"/>
        <a:ext cx="1149538" cy="1745741"/>
      </dsp:txXfrm>
    </dsp:sp>
    <dsp:sp modelId="{E4302049-1C9C-451A-B278-54585A26EEF6}">
      <dsp:nvSpPr>
        <dsp:cNvPr id="0" name=""/>
        <dsp:cNvSpPr/>
      </dsp:nvSpPr>
      <dsp:spPr>
        <a:xfrm>
          <a:off x="445958" y="2005202"/>
          <a:ext cx="333235" cy="353949"/>
        </a:xfrm>
        <a:prstGeom prst="ellipse">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2953E8A-D06A-4690-AF1A-06D66A86DEC9}">
      <dsp:nvSpPr>
        <dsp:cNvPr id="0" name=""/>
        <dsp:cNvSpPr/>
      </dsp:nvSpPr>
      <dsp:spPr>
        <a:xfrm>
          <a:off x="1208249" y="2618612"/>
          <a:ext cx="1149538" cy="17457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1">
          <a:noAutofit/>
        </a:bodyPr>
        <a:lstStyle/>
        <a:p>
          <a:pPr marL="0" lvl="0" indent="0" algn="ctr" defTabSz="622300">
            <a:lnSpc>
              <a:spcPct val="90000"/>
            </a:lnSpc>
            <a:spcBef>
              <a:spcPct val="0"/>
            </a:spcBef>
            <a:spcAft>
              <a:spcPct val="35000"/>
            </a:spcAft>
            <a:buNone/>
          </a:pPr>
          <a:r>
            <a:rPr lang="en-US" sz="1400" kern="1200" dirty="0">
              <a:latin typeface="Times New Roman" panose="02020603050405020304" pitchFamily="18" charset="0"/>
              <a:cs typeface="Times New Roman" panose="02020603050405020304" pitchFamily="18" charset="0"/>
            </a:rPr>
            <a:t>Property Valuation Completed</a:t>
          </a:r>
        </a:p>
        <a:p>
          <a:pPr marL="0" lvl="0" indent="0" algn="ctr" defTabSz="622300">
            <a:lnSpc>
              <a:spcPct val="90000"/>
            </a:lnSpc>
            <a:spcBef>
              <a:spcPct val="0"/>
            </a:spcBef>
            <a:spcAft>
              <a:spcPct val="35000"/>
            </a:spcAft>
            <a:buNone/>
          </a:pPr>
          <a:endParaRPr lang="en-US" sz="400" kern="1200" dirty="0">
            <a:latin typeface="Times New Roman" panose="02020603050405020304" pitchFamily="18" charset="0"/>
            <a:cs typeface="Times New Roman" panose="02020603050405020304" pitchFamily="18" charset="0"/>
          </a:endParaRPr>
        </a:p>
        <a:p>
          <a:pPr marL="114300" lvl="1" indent="-114300" algn="ctr" defTabSz="533400">
            <a:lnSpc>
              <a:spcPct val="90000"/>
            </a:lnSpc>
            <a:spcBef>
              <a:spcPct val="0"/>
            </a:spcBef>
            <a:spcAft>
              <a:spcPct val="15000"/>
            </a:spcAft>
            <a:buChar char="•"/>
          </a:pPr>
          <a:r>
            <a:rPr lang="en-US" sz="1200" kern="1200" dirty="0">
              <a:latin typeface="Times New Roman" panose="02020603050405020304" pitchFamily="18" charset="0"/>
              <a:cs typeface="Times New Roman" panose="02020603050405020304" pitchFamily="18" charset="0"/>
            </a:rPr>
            <a:t>September</a:t>
          </a:r>
          <a:endParaRPr lang="en-US" sz="1100" kern="1200" dirty="0">
            <a:latin typeface="Times New Roman" panose="02020603050405020304" pitchFamily="18" charset="0"/>
            <a:cs typeface="Times New Roman" panose="02020603050405020304" pitchFamily="18" charset="0"/>
          </a:endParaRPr>
        </a:p>
      </dsp:txBody>
      <dsp:txXfrm>
        <a:off x="1208249" y="2618612"/>
        <a:ext cx="1149538" cy="1745741"/>
      </dsp:txXfrm>
    </dsp:sp>
    <dsp:sp modelId="{8B29DE1E-FDC0-47AC-AC41-FB96FDCE762F}">
      <dsp:nvSpPr>
        <dsp:cNvPr id="0" name=""/>
        <dsp:cNvSpPr/>
      </dsp:nvSpPr>
      <dsp:spPr>
        <a:xfrm>
          <a:off x="1552397" y="2005202"/>
          <a:ext cx="333235" cy="353949"/>
        </a:xfrm>
        <a:prstGeom prst="ellipse">
          <a:avLst/>
        </a:prstGeom>
        <a:gradFill rotWithShape="0">
          <a:gsLst>
            <a:gs pos="0">
              <a:schemeClr val="accent3">
                <a:hueOff val="0"/>
                <a:satOff val="0"/>
                <a:lumOff val="0"/>
                <a:alphaOff val="0"/>
                <a:shade val="85000"/>
                <a:satMod val="130000"/>
              </a:schemeClr>
            </a:gs>
            <a:gs pos="34000">
              <a:schemeClr val="accent3">
                <a:hueOff val="0"/>
                <a:satOff val="0"/>
                <a:lumOff val="0"/>
                <a:alphaOff val="0"/>
                <a:shade val="87000"/>
                <a:satMod val="125000"/>
              </a:schemeClr>
            </a:gs>
            <a:gs pos="70000">
              <a:schemeClr val="accent3">
                <a:hueOff val="0"/>
                <a:satOff val="0"/>
                <a:lumOff val="0"/>
                <a:alphaOff val="0"/>
                <a:tint val="100000"/>
                <a:shade val="90000"/>
                <a:satMod val="130000"/>
              </a:schemeClr>
            </a:gs>
            <a:gs pos="100000">
              <a:schemeClr val="accent3">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AB0BA58-1A5B-47F7-BF78-C113A6258F25}">
      <dsp:nvSpPr>
        <dsp:cNvPr id="0" name=""/>
        <dsp:cNvSpPr/>
      </dsp:nvSpPr>
      <dsp:spPr>
        <a:xfrm>
          <a:off x="2415265" y="0"/>
          <a:ext cx="1149538" cy="17457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b" anchorCtr="1">
          <a:noAutofit/>
        </a:bodyPr>
        <a:lstStyle/>
        <a:p>
          <a:pPr marL="0" lvl="0" indent="0" algn="ctr" defTabSz="577850">
            <a:lnSpc>
              <a:spcPct val="90000"/>
            </a:lnSpc>
            <a:spcBef>
              <a:spcPct val="0"/>
            </a:spcBef>
            <a:spcAft>
              <a:spcPct val="35000"/>
            </a:spcAft>
            <a:buNone/>
          </a:pPr>
          <a:r>
            <a:rPr lang="en-US" sz="1300" kern="1200" dirty="0">
              <a:latin typeface="Times New Roman" panose="02020603050405020304" pitchFamily="18" charset="0"/>
              <a:cs typeface="Times New Roman" panose="02020603050405020304" pitchFamily="18" charset="0"/>
            </a:rPr>
            <a:t>RTE Forum</a:t>
          </a:r>
        </a:p>
        <a:p>
          <a:pPr marL="0" lvl="0" indent="0" algn="ctr" defTabSz="577850">
            <a:lnSpc>
              <a:spcPct val="90000"/>
            </a:lnSpc>
            <a:spcBef>
              <a:spcPct val="0"/>
            </a:spcBef>
            <a:spcAft>
              <a:spcPct val="35000"/>
            </a:spcAft>
            <a:buNone/>
          </a:pPr>
          <a:endParaRPr lang="en-US" sz="400" kern="1200" dirty="0">
            <a:solidFill>
              <a:prstClr val="black">
                <a:hueOff val="0"/>
                <a:satOff val="0"/>
                <a:lumOff val="0"/>
                <a:alphaOff val="0"/>
              </a:prstClr>
            </a:solidFill>
            <a:latin typeface="Arial" panose="020B0604020202020204"/>
            <a:ea typeface="+mn-ea"/>
            <a:cs typeface="+mn-cs"/>
          </a:endParaRPr>
        </a:p>
        <a:p>
          <a:pPr marL="114300" lvl="1" indent="-114300" algn="ctr" defTabSz="533400">
            <a:lnSpc>
              <a:spcPct val="90000"/>
            </a:lnSpc>
            <a:spcBef>
              <a:spcPct val="0"/>
            </a:spcBef>
            <a:spcAft>
              <a:spcPct val="15000"/>
            </a:spcAft>
            <a:buChar char="•"/>
          </a:pPr>
          <a:r>
            <a:rPr lang="en-US" sz="1200" kern="1200" dirty="0">
              <a:latin typeface="Times New Roman" panose="02020603050405020304" pitchFamily="18" charset="0"/>
              <a:cs typeface="Times New Roman" panose="02020603050405020304" pitchFamily="18" charset="0"/>
            </a:rPr>
            <a:t>September</a:t>
          </a:r>
          <a:endParaRPr lang="en-US" sz="1000" kern="1200" dirty="0">
            <a:latin typeface="Times New Roman" panose="02020603050405020304" pitchFamily="18" charset="0"/>
            <a:cs typeface="Times New Roman" panose="02020603050405020304" pitchFamily="18" charset="0"/>
          </a:endParaRPr>
        </a:p>
      </dsp:txBody>
      <dsp:txXfrm>
        <a:off x="2415265" y="0"/>
        <a:ext cx="1149538" cy="1745741"/>
      </dsp:txXfrm>
    </dsp:sp>
    <dsp:sp modelId="{CBBAD0FF-F210-44AD-8518-675D465F798B}">
      <dsp:nvSpPr>
        <dsp:cNvPr id="0" name=""/>
        <dsp:cNvSpPr/>
      </dsp:nvSpPr>
      <dsp:spPr>
        <a:xfrm>
          <a:off x="2823416" y="2005202"/>
          <a:ext cx="333235" cy="353949"/>
        </a:xfrm>
        <a:prstGeom prst="ellipse">
          <a:avLst/>
        </a:prstGeom>
        <a:gradFill rotWithShape="0">
          <a:gsLst>
            <a:gs pos="0">
              <a:schemeClr val="accent4">
                <a:hueOff val="0"/>
                <a:satOff val="0"/>
                <a:lumOff val="0"/>
                <a:alphaOff val="0"/>
                <a:shade val="85000"/>
                <a:satMod val="130000"/>
              </a:schemeClr>
            </a:gs>
            <a:gs pos="34000">
              <a:schemeClr val="accent4">
                <a:hueOff val="0"/>
                <a:satOff val="0"/>
                <a:lumOff val="0"/>
                <a:alphaOff val="0"/>
                <a:shade val="87000"/>
                <a:satMod val="125000"/>
              </a:schemeClr>
            </a:gs>
            <a:gs pos="70000">
              <a:schemeClr val="accent4">
                <a:hueOff val="0"/>
                <a:satOff val="0"/>
                <a:lumOff val="0"/>
                <a:alphaOff val="0"/>
                <a:tint val="100000"/>
                <a:shade val="90000"/>
                <a:satMod val="130000"/>
              </a:schemeClr>
            </a:gs>
            <a:gs pos="100000">
              <a:schemeClr val="accent4">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BBD09DE-AD8E-454A-8CC1-F858DA41090B}">
      <dsp:nvSpPr>
        <dsp:cNvPr id="0" name=""/>
        <dsp:cNvSpPr/>
      </dsp:nvSpPr>
      <dsp:spPr>
        <a:xfrm>
          <a:off x="3622280" y="2618612"/>
          <a:ext cx="1223982" cy="17457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1">
          <a:noAutofit/>
        </a:bodyPr>
        <a:lstStyle/>
        <a:p>
          <a:pPr marL="0" lvl="0" indent="0" algn="ctr" defTabSz="622300">
            <a:lnSpc>
              <a:spcPct val="90000"/>
            </a:lnSpc>
            <a:spcBef>
              <a:spcPct val="0"/>
            </a:spcBef>
            <a:spcAft>
              <a:spcPct val="35000"/>
            </a:spcAft>
            <a:buNone/>
          </a:pPr>
          <a:r>
            <a:rPr lang="en-US" sz="1400" kern="1200" dirty="0">
              <a:latin typeface="Times New Roman" panose="02020603050405020304" pitchFamily="18" charset="0"/>
              <a:cs typeface="Times New Roman" panose="02020603050405020304" pitchFamily="18" charset="0"/>
            </a:rPr>
            <a:t>Tax Classification Hearing</a:t>
          </a:r>
        </a:p>
        <a:p>
          <a:pPr marL="0" lvl="0" indent="0" algn="ctr" defTabSz="622300">
            <a:lnSpc>
              <a:spcPct val="90000"/>
            </a:lnSpc>
            <a:spcBef>
              <a:spcPct val="0"/>
            </a:spcBef>
            <a:spcAft>
              <a:spcPct val="35000"/>
            </a:spcAft>
            <a:buNone/>
          </a:pPr>
          <a:endParaRPr lang="en-US" sz="400" kern="1200" dirty="0">
            <a:latin typeface="Times New Roman" panose="02020603050405020304" pitchFamily="18" charset="0"/>
            <a:cs typeface="Times New Roman" panose="02020603050405020304" pitchFamily="18" charset="0"/>
          </a:endParaRPr>
        </a:p>
        <a:p>
          <a:pPr marL="114300" lvl="1" indent="-114300" algn="ctr" defTabSz="533400">
            <a:lnSpc>
              <a:spcPct val="90000"/>
            </a:lnSpc>
            <a:spcBef>
              <a:spcPct val="0"/>
            </a:spcBef>
            <a:spcAft>
              <a:spcPct val="15000"/>
            </a:spcAft>
            <a:buChar char="•"/>
          </a:pPr>
          <a:r>
            <a:rPr lang="en-US" sz="1200" kern="1200" dirty="0">
              <a:latin typeface="Times New Roman" panose="02020603050405020304" pitchFamily="18" charset="0"/>
              <a:cs typeface="Times New Roman" panose="02020603050405020304" pitchFamily="18" charset="0"/>
            </a:rPr>
            <a:t>November</a:t>
          </a:r>
          <a:endParaRPr lang="en-US" sz="1100" kern="1200" dirty="0">
            <a:latin typeface="Times New Roman" panose="02020603050405020304" pitchFamily="18" charset="0"/>
            <a:cs typeface="Times New Roman" panose="02020603050405020304" pitchFamily="18" charset="0"/>
          </a:endParaRPr>
        </a:p>
      </dsp:txBody>
      <dsp:txXfrm>
        <a:off x="3622280" y="2618612"/>
        <a:ext cx="1223982" cy="1745741"/>
      </dsp:txXfrm>
    </dsp:sp>
    <dsp:sp modelId="{A3295A76-F2C4-4517-804D-FE31EC0C37AC}">
      <dsp:nvSpPr>
        <dsp:cNvPr id="0" name=""/>
        <dsp:cNvSpPr/>
      </dsp:nvSpPr>
      <dsp:spPr>
        <a:xfrm>
          <a:off x="4067654" y="2005202"/>
          <a:ext cx="333235" cy="353949"/>
        </a:xfrm>
        <a:prstGeom prst="ellipse">
          <a:avLst/>
        </a:prstGeom>
        <a:gradFill rotWithShape="0">
          <a:gsLst>
            <a:gs pos="0">
              <a:schemeClr val="accent5">
                <a:hueOff val="0"/>
                <a:satOff val="0"/>
                <a:lumOff val="0"/>
                <a:alphaOff val="0"/>
                <a:shade val="85000"/>
                <a:satMod val="130000"/>
              </a:schemeClr>
            </a:gs>
            <a:gs pos="34000">
              <a:schemeClr val="accent5">
                <a:hueOff val="0"/>
                <a:satOff val="0"/>
                <a:lumOff val="0"/>
                <a:alphaOff val="0"/>
                <a:shade val="87000"/>
                <a:satMod val="125000"/>
              </a:schemeClr>
            </a:gs>
            <a:gs pos="70000">
              <a:schemeClr val="accent5">
                <a:hueOff val="0"/>
                <a:satOff val="0"/>
                <a:lumOff val="0"/>
                <a:alphaOff val="0"/>
                <a:tint val="100000"/>
                <a:shade val="90000"/>
                <a:satMod val="130000"/>
              </a:schemeClr>
            </a:gs>
            <a:gs pos="100000">
              <a:schemeClr val="accent5">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6DF6870-1168-4F0F-9EE8-6B17D5462048}">
      <dsp:nvSpPr>
        <dsp:cNvPr id="0" name=""/>
        <dsp:cNvSpPr/>
      </dsp:nvSpPr>
      <dsp:spPr>
        <a:xfrm>
          <a:off x="4903740" y="0"/>
          <a:ext cx="1149538" cy="17457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b" anchorCtr="1">
          <a:noAutofit/>
        </a:bodyPr>
        <a:lstStyle/>
        <a:p>
          <a:pPr marL="0" lvl="0" indent="0" algn="ctr" defTabSz="577850">
            <a:lnSpc>
              <a:spcPct val="90000"/>
            </a:lnSpc>
            <a:spcBef>
              <a:spcPct val="0"/>
            </a:spcBef>
            <a:spcAft>
              <a:spcPct val="35000"/>
            </a:spcAft>
            <a:buNone/>
          </a:pPr>
          <a:r>
            <a:rPr lang="en-US" sz="1300" kern="1200" dirty="0">
              <a:latin typeface="Times New Roman" panose="02020603050405020304" pitchFamily="18" charset="0"/>
              <a:cs typeface="Times New Roman" panose="02020603050405020304" pitchFamily="18" charset="0"/>
            </a:rPr>
            <a:t>Final Rate Certification (State Approval)</a:t>
          </a:r>
        </a:p>
        <a:p>
          <a:pPr marL="0" lvl="0" indent="0" algn="ctr" defTabSz="577850">
            <a:lnSpc>
              <a:spcPct val="90000"/>
            </a:lnSpc>
            <a:spcBef>
              <a:spcPct val="0"/>
            </a:spcBef>
            <a:spcAft>
              <a:spcPct val="35000"/>
            </a:spcAft>
            <a:buNone/>
          </a:pPr>
          <a:endParaRPr lang="en-US" sz="400" kern="1200" dirty="0">
            <a:latin typeface="Times New Roman" panose="02020603050405020304" pitchFamily="18" charset="0"/>
            <a:cs typeface="Times New Roman" panose="02020603050405020304" pitchFamily="18" charset="0"/>
          </a:endParaRPr>
        </a:p>
        <a:p>
          <a:pPr marL="114300" lvl="1" indent="-114300" algn="ctr" defTabSz="533400">
            <a:lnSpc>
              <a:spcPct val="90000"/>
            </a:lnSpc>
            <a:spcBef>
              <a:spcPct val="0"/>
            </a:spcBef>
            <a:spcAft>
              <a:spcPct val="15000"/>
            </a:spcAft>
            <a:buChar char="•"/>
          </a:pPr>
          <a:r>
            <a:rPr lang="en-US" sz="1200" kern="1200" dirty="0">
              <a:latin typeface="Times New Roman" panose="02020603050405020304" pitchFamily="18" charset="0"/>
              <a:cs typeface="Times New Roman" panose="02020603050405020304" pitchFamily="18" charset="0"/>
            </a:rPr>
            <a:t>December</a:t>
          </a:r>
          <a:endParaRPr lang="en-US" sz="1000" kern="1200" dirty="0">
            <a:latin typeface="Times New Roman" panose="02020603050405020304" pitchFamily="18" charset="0"/>
            <a:cs typeface="Times New Roman" panose="02020603050405020304" pitchFamily="18" charset="0"/>
          </a:endParaRPr>
        </a:p>
      </dsp:txBody>
      <dsp:txXfrm>
        <a:off x="4903740" y="0"/>
        <a:ext cx="1149538" cy="1745741"/>
      </dsp:txXfrm>
    </dsp:sp>
    <dsp:sp modelId="{25AC8A05-FA2E-48B6-8ABE-3C9A6C728133}">
      <dsp:nvSpPr>
        <dsp:cNvPr id="0" name=""/>
        <dsp:cNvSpPr/>
      </dsp:nvSpPr>
      <dsp:spPr>
        <a:xfrm>
          <a:off x="5311892" y="2005202"/>
          <a:ext cx="333235" cy="353949"/>
        </a:xfrm>
        <a:prstGeom prst="ellipse">
          <a:avLst/>
        </a:prstGeom>
        <a:gradFill rotWithShape="0">
          <a:gsLst>
            <a:gs pos="0">
              <a:schemeClr val="accent6">
                <a:hueOff val="0"/>
                <a:satOff val="0"/>
                <a:lumOff val="0"/>
                <a:alphaOff val="0"/>
                <a:shade val="85000"/>
                <a:satMod val="130000"/>
              </a:schemeClr>
            </a:gs>
            <a:gs pos="34000">
              <a:schemeClr val="accent6">
                <a:hueOff val="0"/>
                <a:satOff val="0"/>
                <a:lumOff val="0"/>
                <a:alphaOff val="0"/>
                <a:shade val="87000"/>
                <a:satMod val="125000"/>
              </a:schemeClr>
            </a:gs>
            <a:gs pos="70000">
              <a:schemeClr val="accent6">
                <a:hueOff val="0"/>
                <a:satOff val="0"/>
                <a:lumOff val="0"/>
                <a:alphaOff val="0"/>
                <a:tint val="100000"/>
                <a:shade val="90000"/>
                <a:satMod val="130000"/>
              </a:schemeClr>
            </a:gs>
            <a:gs pos="100000">
              <a:schemeClr val="accent6">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1A78D5D-5C3F-4133-B450-D8D0A8E6B2C5}">
      <dsp:nvSpPr>
        <dsp:cNvPr id="0" name=""/>
        <dsp:cNvSpPr/>
      </dsp:nvSpPr>
      <dsp:spPr>
        <a:xfrm>
          <a:off x="6110756" y="2618612"/>
          <a:ext cx="1149538" cy="17457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1">
          <a:noAutofit/>
        </a:bodyPr>
        <a:lstStyle/>
        <a:p>
          <a:pPr marL="0" lvl="0" indent="0" algn="ctr" defTabSz="622300">
            <a:lnSpc>
              <a:spcPct val="90000"/>
            </a:lnSpc>
            <a:spcBef>
              <a:spcPct val="0"/>
            </a:spcBef>
            <a:spcAft>
              <a:spcPct val="35000"/>
            </a:spcAft>
            <a:buNone/>
          </a:pPr>
          <a:r>
            <a:rPr lang="en-US" sz="1400" kern="1200" dirty="0">
              <a:latin typeface="Times New Roman" panose="02020603050405020304" pitchFamily="18" charset="0"/>
              <a:cs typeface="Times New Roman" panose="02020603050405020304" pitchFamily="18" charset="0"/>
            </a:rPr>
            <a:t>Tax Bills Issued</a:t>
          </a:r>
        </a:p>
        <a:p>
          <a:pPr marL="0" lvl="0" indent="0" algn="ctr" defTabSz="622300">
            <a:lnSpc>
              <a:spcPct val="90000"/>
            </a:lnSpc>
            <a:spcBef>
              <a:spcPct val="0"/>
            </a:spcBef>
            <a:spcAft>
              <a:spcPct val="35000"/>
            </a:spcAft>
            <a:buNone/>
          </a:pPr>
          <a:endParaRPr lang="en-US" sz="400" kern="1200" dirty="0">
            <a:latin typeface="Times New Roman" panose="02020603050405020304" pitchFamily="18" charset="0"/>
            <a:cs typeface="Times New Roman" panose="02020603050405020304" pitchFamily="18" charset="0"/>
          </a:endParaRPr>
        </a:p>
        <a:p>
          <a:pPr marL="114300" lvl="1" indent="-114300" algn="ctr" defTabSz="533400">
            <a:lnSpc>
              <a:spcPct val="90000"/>
            </a:lnSpc>
            <a:spcBef>
              <a:spcPct val="0"/>
            </a:spcBef>
            <a:spcAft>
              <a:spcPct val="15000"/>
            </a:spcAft>
            <a:buChar char="•"/>
          </a:pPr>
          <a:r>
            <a:rPr lang="en-US" sz="1200" kern="1200" dirty="0">
              <a:latin typeface="Times New Roman" panose="02020603050405020304" pitchFamily="18" charset="0"/>
              <a:cs typeface="Times New Roman" panose="02020603050405020304" pitchFamily="18" charset="0"/>
            </a:rPr>
            <a:t>December</a:t>
          </a:r>
          <a:endParaRPr lang="en-US" sz="1100" kern="1200" dirty="0">
            <a:latin typeface="Times New Roman" panose="02020603050405020304" pitchFamily="18" charset="0"/>
            <a:cs typeface="Times New Roman" panose="02020603050405020304" pitchFamily="18" charset="0"/>
          </a:endParaRPr>
        </a:p>
      </dsp:txBody>
      <dsp:txXfrm>
        <a:off x="6110756" y="2618612"/>
        <a:ext cx="1149538" cy="1745741"/>
      </dsp:txXfrm>
    </dsp:sp>
    <dsp:sp modelId="{CBA2BEEC-D87F-448D-9C9E-622548829728}">
      <dsp:nvSpPr>
        <dsp:cNvPr id="0" name=""/>
        <dsp:cNvSpPr/>
      </dsp:nvSpPr>
      <dsp:spPr>
        <a:xfrm>
          <a:off x="6518907" y="2005202"/>
          <a:ext cx="333235" cy="353949"/>
        </a:xfrm>
        <a:prstGeom prst="ellipse">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771C91E-32E2-42CD-BC09-E678191FF3D1}">
      <dsp:nvSpPr>
        <dsp:cNvPr id="0" name=""/>
        <dsp:cNvSpPr/>
      </dsp:nvSpPr>
      <dsp:spPr>
        <a:xfrm>
          <a:off x="7317772" y="0"/>
          <a:ext cx="1149538" cy="17457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1">
          <a:noAutofit/>
        </a:bodyPr>
        <a:lstStyle/>
        <a:p>
          <a:pPr marL="0" lvl="0" indent="0" algn="ctr" defTabSz="622300">
            <a:lnSpc>
              <a:spcPct val="90000"/>
            </a:lnSpc>
            <a:spcBef>
              <a:spcPct val="0"/>
            </a:spcBef>
            <a:spcAft>
              <a:spcPct val="35000"/>
            </a:spcAft>
            <a:buNone/>
          </a:pPr>
          <a:r>
            <a:rPr lang="en-US" sz="1400" kern="1200" dirty="0">
              <a:latin typeface="Times New Roman" panose="02020603050405020304" pitchFamily="18" charset="0"/>
              <a:cs typeface="Times New Roman" panose="02020603050405020304" pitchFamily="18" charset="0"/>
            </a:rPr>
            <a:t>Abatement Period</a:t>
          </a:r>
        </a:p>
        <a:p>
          <a:pPr marL="0" lvl="0" indent="0" algn="ctr" defTabSz="622300">
            <a:lnSpc>
              <a:spcPct val="90000"/>
            </a:lnSpc>
            <a:spcBef>
              <a:spcPct val="0"/>
            </a:spcBef>
            <a:spcAft>
              <a:spcPct val="35000"/>
            </a:spcAft>
            <a:buNone/>
          </a:pPr>
          <a:endParaRPr lang="en-US" sz="400" kern="1200" dirty="0">
            <a:latin typeface="Times New Roman" panose="02020603050405020304" pitchFamily="18" charset="0"/>
            <a:cs typeface="Times New Roman" panose="02020603050405020304" pitchFamily="18" charset="0"/>
          </a:endParaRPr>
        </a:p>
        <a:p>
          <a:pPr marL="114300" lvl="1" indent="-114300" algn="ctr" defTabSz="533400">
            <a:lnSpc>
              <a:spcPct val="90000"/>
            </a:lnSpc>
            <a:spcBef>
              <a:spcPct val="0"/>
            </a:spcBef>
            <a:spcAft>
              <a:spcPct val="15000"/>
            </a:spcAft>
            <a:buChar char="•"/>
          </a:pPr>
          <a:r>
            <a:rPr lang="en-US" sz="1200" kern="1200" dirty="0">
              <a:latin typeface="Times New Roman" panose="02020603050405020304" pitchFamily="18" charset="0"/>
              <a:cs typeface="Times New Roman" panose="02020603050405020304" pitchFamily="18" charset="0"/>
            </a:rPr>
            <a:t>January 1-February 3</a:t>
          </a:r>
          <a:endParaRPr lang="en-US" sz="1100" kern="1200" dirty="0">
            <a:latin typeface="Times New Roman" panose="02020603050405020304" pitchFamily="18" charset="0"/>
            <a:cs typeface="Times New Roman" panose="02020603050405020304" pitchFamily="18" charset="0"/>
          </a:endParaRPr>
        </a:p>
      </dsp:txBody>
      <dsp:txXfrm>
        <a:off x="7317772" y="0"/>
        <a:ext cx="1149538" cy="1745741"/>
      </dsp:txXfrm>
    </dsp:sp>
    <dsp:sp modelId="{638DD84E-D06A-4BE6-BEDA-F619B71027E4}">
      <dsp:nvSpPr>
        <dsp:cNvPr id="0" name=""/>
        <dsp:cNvSpPr/>
      </dsp:nvSpPr>
      <dsp:spPr>
        <a:xfrm>
          <a:off x="7725923" y="2005202"/>
          <a:ext cx="333235" cy="353949"/>
        </a:xfrm>
        <a:prstGeom prst="ellipse">
          <a:avLst/>
        </a:prstGeom>
        <a:gradFill rotWithShape="0">
          <a:gsLst>
            <a:gs pos="0">
              <a:schemeClr val="accent3">
                <a:hueOff val="0"/>
                <a:satOff val="0"/>
                <a:lumOff val="0"/>
                <a:alphaOff val="0"/>
                <a:shade val="85000"/>
                <a:satMod val="130000"/>
              </a:schemeClr>
            </a:gs>
            <a:gs pos="34000">
              <a:schemeClr val="accent3">
                <a:hueOff val="0"/>
                <a:satOff val="0"/>
                <a:lumOff val="0"/>
                <a:alphaOff val="0"/>
                <a:shade val="87000"/>
                <a:satMod val="125000"/>
              </a:schemeClr>
            </a:gs>
            <a:gs pos="70000">
              <a:schemeClr val="accent3">
                <a:hueOff val="0"/>
                <a:satOff val="0"/>
                <a:lumOff val="0"/>
                <a:alphaOff val="0"/>
                <a:tint val="100000"/>
                <a:shade val="90000"/>
                <a:satMod val="130000"/>
              </a:schemeClr>
            </a:gs>
            <a:gs pos="100000">
              <a:schemeClr val="accent3">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FDF5C7-C05D-4EDF-BC3E-F80CAD70B31A}">
      <dsp:nvSpPr>
        <dsp:cNvPr id="0" name=""/>
        <dsp:cNvSpPr/>
      </dsp:nvSpPr>
      <dsp:spPr>
        <a:xfrm>
          <a:off x="0" y="0"/>
          <a:ext cx="5259978" cy="807439"/>
        </a:xfrm>
        <a:prstGeom prst="roundRect">
          <a:avLst>
            <a:gd name="adj" fmla="val 10000"/>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latin typeface="Times New Roman" panose="02020603050405020304" pitchFamily="18" charset="0"/>
              <a:cs typeface="Times New Roman" panose="02020603050405020304" pitchFamily="18" charset="0"/>
            </a:rPr>
            <a:t>Selection of a Minimum Residential Factor, Single or Split Tax Rate</a:t>
          </a:r>
        </a:p>
      </dsp:txBody>
      <dsp:txXfrm>
        <a:off x="23649" y="23649"/>
        <a:ext cx="4320459" cy="760141"/>
      </dsp:txXfrm>
    </dsp:sp>
    <dsp:sp modelId="{171B2927-9E5F-4CAE-884D-88F939A1AA72}">
      <dsp:nvSpPr>
        <dsp:cNvPr id="0" name=""/>
        <dsp:cNvSpPr/>
      </dsp:nvSpPr>
      <dsp:spPr>
        <a:xfrm>
          <a:off x="440523" y="954246"/>
          <a:ext cx="5259978" cy="807439"/>
        </a:xfrm>
        <a:prstGeom prst="roundRect">
          <a:avLst>
            <a:gd name="adj" fmla="val 10000"/>
          </a:avLst>
        </a:prstGeom>
        <a:gradFill rotWithShape="0">
          <a:gsLst>
            <a:gs pos="0">
              <a:schemeClr val="accent3">
                <a:hueOff val="0"/>
                <a:satOff val="0"/>
                <a:lumOff val="0"/>
                <a:alphaOff val="0"/>
                <a:shade val="85000"/>
                <a:satMod val="130000"/>
              </a:schemeClr>
            </a:gs>
            <a:gs pos="34000">
              <a:schemeClr val="accent3">
                <a:hueOff val="0"/>
                <a:satOff val="0"/>
                <a:lumOff val="0"/>
                <a:alphaOff val="0"/>
                <a:shade val="87000"/>
                <a:satMod val="125000"/>
              </a:schemeClr>
            </a:gs>
            <a:gs pos="70000">
              <a:schemeClr val="accent3">
                <a:hueOff val="0"/>
                <a:satOff val="0"/>
                <a:lumOff val="0"/>
                <a:alphaOff val="0"/>
                <a:tint val="100000"/>
                <a:shade val="90000"/>
                <a:satMod val="130000"/>
              </a:schemeClr>
            </a:gs>
            <a:gs pos="100000">
              <a:schemeClr val="accent3">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latin typeface="Times New Roman" panose="02020603050405020304" pitchFamily="18" charset="0"/>
              <a:cs typeface="Times New Roman" panose="02020603050405020304" pitchFamily="18" charset="0"/>
            </a:rPr>
            <a:t>Selection of an Open Space Discount-or not</a:t>
          </a:r>
        </a:p>
      </dsp:txBody>
      <dsp:txXfrm>
        <a:off x="464172" y="977895"/>
        <a:ext cx="4247321" cy="760141"/>
      </dsp:txXfrm>
    </dsp:sp>
    <dsp:sp modelId="{FD2FA174-63CF-4E73-9B3F-BCA3ADE7F9A2}">
      <dsp:nvSpPr>
        <dsp:cNvPr id="0" name=""/>
        <dsp:cNvSpPr/>
      </dsp:nvSpPr>
      <dsp:spPr>
        <a:xfrm>
          <a:off x="874471" y="1908493"/>
          <a:ext cx="5259978" cy="807439"/>
        </a:xfrm>
        <a:prstGeom prst="roundRect">
          <a:avLst>
            <a:gd name="adj" fmla="val 10000"/>
          </a:avLst>
        </a:prstGeom>
        <a:gradFill rotWithShape="0">
          <a:gsLst>
            <a:gs pos="0">
              <a:schemeClr val="accent4">
                <a:hueOff val="0"/>
                <a:satOff val="0"/>
                <a:lumOff val="0"/>
                <a:alphaOff val="0"/>
                <a:shade val="85000"/>
                <a:satMod val="130000"/>
              </a:schemeClr>
            </a:gs>
            <a:gs pos="34000">
              <a:schemeClr val="accent4">
                <a:hueOff val="0"/>
                <a:satOff val="0"/>
                <a:lumOff val="0"/>
                <a:alphaOff val="0"/>
                <a:shade val="87000"/>
                <a:satMod val="125000"/>
              </a:schemeClr>
            </a:gs>
            <a:gs pos="70000">
              <a:schemeClr val="accent4">
                <a:hueOff val="0"/>
                <a:satOff val="0"/>
                <a:lumOff val="0"/>
                <a:alphaOff val="0"/>
                <a:tint val="100000"/>
                <a:shade val="90000"/>
                <a:satMod val="130000"/>
              </a:schemeClr>
            </a:gs>
            <a:gs pos="100000">
              <a:schemeClr val="accent4">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latin typeface="Times New Roman" panose="02020603050405020304" pitchFamily="18" charset="0"/>
              <a:cs typeface="Times New Roman" panose="02020603050405020304" pitchFamily="18" charset="0"/>
            </a:rPr>
            <a:t>Granting of a Residential  Exemption or not</a:t>
          </a:r>
        </a:p>
      </dsp:txBody>
      <dsp:txXfrm>
        <a:off x="898120" y="1932142"/>
        <a:ext cx="4253896" cy="760141"/>
      </dsp:txXfrm>
    </dsp:sp>
    <dsp:sp modelId="{53C0E93B-3FC4-4670-ABFC-5FAF12F73177}">
      <dsp:nvSpPr>
        <dsp:cNvPr id="0" name=""/>
        <dsp:cNvSpPr/>
      </dsp:nvSpPr>
      <dsp:spPr>
        <a:xfrm>
          <a:off x="1314994" y="2862740"/>
          <a:ext cx="5259978" cy="807439"/>
        </a:xfrm>
        <a:prstGeom prst="roundRect">
          <a:avLst>
            <a:gd name="adj" fmla="val 10000"/>
          </a:avLst>
        </a:prstGeom>
        <a:gradFill rotWithShape="0">
          <a:gsLst>
            <a:gs pos="0">
              <a:schemeClr val="accent5">
                <a:hueOff val="0"/>
                <a:satOff val="0"/>
                <a:lumOff val="0"/>
                <a:alphaOff val="0"/>
                <a:shade val="85000"/>
                <a:satMod val="130000"/>
              </a:schemeClr>
            </a:gs>
            <a:gs pos="34000">
              <a:schemeClr val="accent5">
                <a:hueOff val="0"/>
                <a:satOff val="0"/>
                <a:lumOff val="0"/>
                <a:alphaOff val="0"/>
                <a:shade val="87000"/>
                <a:satMod val="125000"/>
              </a:schemeClr>
            </a:gs>
            <a:gs pos="70000">
              <a:schemeClr val="accent5">
                <a:hueOff val="0"/>
                <a:satOff val="0"/>
                <a:lumOff val="0"/>
                <a:alphaOff val="0"/>
                <a:tint val="100000"/>
                <a:shade val="90000"/>
                <a:satMod val="130000"/>
              </a:schemeClr>
            </a:gs>
            <a:gs pos="100000">
              <a:schemeClr val="accent5">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latin typeface="Times New Roman" panose="02020603050405020304" pitchFamily="18" charset="0"/>
              <a:cs typeface="Times New Roman" panose="02020603050405020304" pitchFamily="18" charset="0"/>
            </a:rPr>
            <a:t>Granting of a Small Commercial Exemption or not</a:t>
          </a:r>
        </a:p>
      </dsp:txBody>
      <dsp:txXfrm>
        <a:off x="1338643" y="2886389"/>
        <a:ext cx="4247321" cy="760141"/>
      </dsp:txXfrm>
    </dsp:sp>
    <dsp:sp modelId="{352359B4-A446-407C-A044-5C7668CC3A38}">
      <dsp:nvSpPr>
        <dsp:cNvPr id="0" name=""/>
        <dsp:cNvSpPr/>
      </dsp:nvSpPr>
      <dsp:spPr>
        <a:xfrm>
          <a:off x="4735142" y="618425"/>
          <a:ext cx="524835" cy="524835"/>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4853230" y="618425"/>
        <a:ext cx="288659" cy="394938"/>
      </dsp:txXfrm>
    </dsp:sp>
    <dsp:sp modelId="{DA8AEEF1-F487-4D3C-9429-1898AF9DB37D}">
      <dsp:nvSpPr>
        <dsp:cNvPr id="0" name=""/>
        <dsp:cNvSpPr/>
      </dsp:nvSpPr>
      <dsp:spPr>
        <a:xfrm>
          <a:off x="5175665" y="1572672"/>
          <a:ext cx="524835" cy="524835"/>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5293753" y="1572672"/>
        <a:ext cx="288659" cy="394938"/>
      </dsp:txXfrm>
    </dsp:sp>
    <dsp:sp modelId="{F6D0094D-FC55-490D-9AF0-436036A156C2}">
      <dsp:nvSpPr>
        <dsp:cNvPr id="0" name=""/>
        <dsp:cNvSpPr/>
      </dsp:nvSpPr>
      <dsp:spPr>
        <a:xfrm>
          <a:off x="5609614" y="2526918"/>
          <a:ext cx="524835" cy="524835"/>
        </a:xfrm>
        <a:prstGeom prst="downArrow">
          <a:avLst>
            <a:gd name="adj1" fmla="val 55000"/>
            <a:gd name="adj2" fmla="val 45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5727702" y="2526918"/>
        <a:ext cx="288659" cy="39493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7C8F7C-2DEF-4F5C-8A98-94C579C125B8}">
      <dsp:nvSpPr>
        <dsp:cNvPr id="0" name=""/>
        <dsp:cNvSpPr/>
      </dsp:nvSpPr>
      <dsp:spPr>
        <a:xfrm>
          <a:off x="0" y="1571"/>
          <a:ext cx="10058399" cy="79640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5E0D1BE-714D-48D4-AAD7-26C3502B6E73}">
      <dsp:nvSpPr>
        <dsp:cNvPr id="0" name=""/>
        <dsp:cNvSpPr/>
      </dsp:nvSpPr>
      <dsp:spPr>
        <a:xfrm>
          <a:off x="240913" y="180763"/>
          <a:ext cx="438024" cy="43802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00F9FBF-A121-4CDB-A9FD-0842B136D770}">
      <dsp:nvSpPr>
        <dsp:cNvPr id="0" name=""/>
        <dsp:cNvSpPr/>
      </dsp:nvSpPr>
      <dsp:spPr>
        <a:xfrm>
          <a:off x="919851" y="1571"/>
          <a:ext cx="9138548" cy="796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286" tIns="84286" rIns="84286" bIns="84286" numCol="1" spcCol="1270" anchor="ctr" anchorCtr="0">
          <a:noAutofit/>
        </a:bodyPr>
        <a:lstStyle/>
        <a:p>
          <a:pPr marL="0" lvl="0" indent="0" algn="l" defTabSz="889000">
            <a:lnSpc>
              <a:spcPct val="100000"/>
            </a:lnSpc>
            <a:spcBef>
              <a:spcPct val="0"/>
            </a:spcBef>
            <a:spcAft>
              <a:spcPct val="35000"/>
            </a:spcAft>
            <a:buNone/>
          </a:pPr>
          <a:r>
            <a:rPr lang="en-US" sz="2000" kern="1200"/>
            <a:t>Communities decide to tax Residential, Commercial, Industrial &amp; Personal Property (CIP) differently.</a:t>
          </a:r>
        </a:p>
      </dsp:txBody>
      <dsp:txXfrm>
        <a:off x="919851" y="1571"/>
        <a:ext cx="9138548" cy="796407"/>
      </dsp:txXfrm>
    </dsp:sp>
    <dsp:sp modelId="{3AC8A8DB-3391-4B37-8C41-D072765CEA22}">
      <dsp:nvSpPr>
        <dsp:cNvPr id="0" name=""/>
        <dsp:cNvSpPr/>
      </dsp:nvSpPr>
      <dsp:spPr>
        <a:xfrm>
          <a:off x="0" y="997081"/>
          <a:ext cx="10058399" cy="79640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B487C77-48AD-4288-869F-74DE01285FFB}">
      <dsp:nvSpPr>
        <dsp:cNvPr id="0" name=""/>
        <dsp:cNvSpPr/>
      </dsp:nvSpPr>
      <dsp:spPr>
        <a:xfrm>
          <a:off x="240913" y="1176272"/>
          <a:ext cx="438024" cy="43802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81E18C2-39A2-4716-8579-89A2E8BF917A}">
      <dsp:nvSpPr>
        <dsp:cNvPr id="0" name=""/>
        <dsp:cNvSpPr/>
      </dsp:nvSpPr>
      <dsp:spPr>
        <a:xfrm>
          <a:off x="919851" y="997081"/>
          <a:ext cx="9138548" cy="796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286" tIns="84286" rIns="84286" bIns="84286" numCol="1" spcCol="1270" anchor="ctr" anchorCtr="0">
          <a:noAutofit/>
        </a:bodyPr>
        <a:lstStyle/>
        <a:p>
          <a:pPr marL="0" lvl="0" indent="0" algn="l" defTabSz="889000">
            <a:lnSpc>
              <a:spcPct val="100000"/>
            </a:lnSpc>
            <a:spcBef>
              <a:spcPct val="0"/>
            </a:spcBef>
            <a:spcAft>
              <a:spcPct val="35000"/>
            </a:spcAft>
            <a:buNone/>
          </a:pPr>
          <a:r>
            <a:rPr lang="en-US" sz="2000" kern="1200"/>
            <a:t>Statute allows an increase in CIP’s share of the tax levy up to 50% higher than Residential</a:t>
          </a:r>
        </a:p>
      </dsp:txBody>
      <dsp:txXfrm>
        <a:off x="919851" y="997081"/>
        <a:ext cx="9138548" cy="796407"/>
      </dsp:txXfrm>
    </dsp:sp>
    <dsp:sp modelId="{03E247B0-E716-4F28-9D30-DE9D582C2370}">
      <dsp:nvSpPr>
        <dsp:cNvPr id="0" name=""/>
        <dsp:cNvSpPr/>
      </dsp:nvSpPr>
      <dsp:spPr>
        <a:xfrm>
          <a:off x="0" y="1992590"/>
          <a:ext cx="10058399" cy="79640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A1C49B1-1B2E-46A3-9D55-72A300929505}">
      <dsp:nvSpPr>
        <dsp:cNvPr id="0" name=""/>
        <dsp:cNvSpPr/>
      </dsp:nvSpPr>
      <dsp:spPr>
        <a:xfrm>
          <a:off x="240913" y="2171782"/>
          <a:ext cx="438024" cy="43802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0597C4B-33FF-48EF-BD32-A6912CE1E0EA}">
      <dsp:nvSpPr>
        <dsp:cNvPr id="0" name=""/>
        <dsp:cNvSpPr/>
      </dsp:nvSpPr>
      <dsp:spPr>
        <a:xfrm>
          <a:off x="919851" y="1992590"/>
          <a:ext cx="9138548" cy="796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286" tIns="84286" rIns="84286" bIns="84286" numCol="1" spcCol="1270" anchor="ctr" anchorCtr="0">
          <a:noAutofit/>
        </a:bodyPr>
        <a:lstStyle/>
        <a:p>
          <a:pPr marL="0" lvl="0" indent="0" algn="l" defTabSz="889000">
            <a:lnSpc>
              <a:spcPct val="100000"/>
            </a:lnSpc>
            <a:spcBef>
              <a:spcPct val="0"/>
            </a:spcBef>
            <a:spcAft>
              <a:spcPct val="35000"/>
            </a:spcAft>
            <a:buNone/>
          </a:pPr>
          <a:r>
            <a:rPr lang="en-US" sz="2000" kern="1200"/>
            <a:t>Does not generate new revenue; reallocates levy burden</a:t>
          </a:r>
        </a:p>
      </dsp:txBody>
      <dsp:txXfrm>
        <a:off x="919851" y="1992590"/>
        <a:ext cx="9138548" cy="796407"/>
      </dsp:txXfrm>
    </dsp:sp>
    <dsp:sp modelId="{FEA1E7C6-CDA8-4CC1-8E13-DE5D793F6689}">
      <dsp:nvSpPr>
        <dsp:cNvPr id="0" name=""/>
        <dsp:cNvSpPr/>
      </dsp:nvSpPr>
      <dsp:spPr>
        <a:xfrm>
          <a:off x="0" y="2989672"/>
          <a:ext cx="10058399" cy="79640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42E33E-6657-4219-876F-1062F4B2E351}">
      <dsp:nvSpPr>
        <dsp:cNvPr id="0" name=""/>
        <dsp:cNvSpPr/>
      </dsp:nvSpPr>
      <dsp:spPr>
        <a:xfrm>
          <a:off x="247829" y="3124563"/>
          <a:ext cx="438024" cy="438024"/>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0BC494E-291D-4B10-A2E5-3190C2C2AAB5}">
      <dsp:nvSpPr>
        <dsp:cNvPr id="0" name=""/>
        <dsp:cNvSpPr/>
      </dsp:nvSpPr>
      <dsp:spPr>
        <a:xfrm>
          <a:off x="919851" y="2988100"/>
          <a:ext cx="9138548" cy="796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286" tIns="84286" rIns="84286" bIns="84286" numCol="1" spcCol="1270" anchor="ctr" anchorCtr="0">
          <a:noAutofit/>
        </a:bodyPr>
        <a:lstStyle/>
        <a:p>
          <a:pPr marL="0" lvl="0" indent="0" algn="l" defTabSz="889000">
            <a:lnSpc>
              <a:spcPct val="100000"/>
            </a:lnSpc>
            <a:spcBef>
              <a:spcPct val="0"/>
            </a:spcBef>
            <a:spcAft>
              <a:spcPct val="35000"/>
            </a:spcAft>
            <a:buNone/>
          </a:pPr>
          <a:r>
            <a:rPr lang="en-US" sz="2000" kern="1200"/>
            <a:t>Concord has used a single tax rate since 1998</a:t>
          </a:r>
        </a:p>
      </dsp:txBody>
      <dsp:txXfrm>
        <a:off x="919851" y="2988100"/>
        <a:ext cx="9138548" cy="796407"/>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C45E872-1A40-4FE7-986C-59F628C1EA5D}"/>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CB9F5374-08E9-4C85-B7A7-3F19604B5391}"/>
              </a:ext>
            </a:extLst>
          </p:cNvPr>
          <p:cNvSpPr>
            <a:spLocks noGrp="1"/>
          </p:cNvSpPr>
          <p:nvPr>
            <p:ph type="dt" sz="quarter" idx="1"/>
          </p:nvPr>
        </p:nvSpPr>
        <p:spPr>
          <a:xfrm>
            <a:off x="3970937" y="0"/>
            <a:ext cx="3037840" cy="466434"/>
          </a:xfrm>
          <a:prstGeom prst="rect">
            <a:avLst/>
          </a:prstGeom>
        </p:spPr>
        <p:txBody>
          <a:bodyPr vert="horz" lIns="93177" tIns="46589" rIns="93177" bIns="46589" rtlCol="0"/>
          <a:lstStyle>
            <a:lvl1pPr algn="r">
              <a:defRPr sz="1200"/>
            </a:lvl1pPr>
          </a:lstStyle>
          <a:p>
            <a:fld id="{9AEA06F1-B57D-406B-8F09-B1FDC0D0B1F3}" type="datetimeFigureOut">
              <a:rPr lang="en-US" smtClean="0"/>
              <a:t>11/18/2024</a:t>
            </a:fld>
            <a:endParaRPr lang="en-US"/>
          </a:p>
        </p:txBody>
      </p:sp>
      <p:sp>
        <p:nvSpPr>
          <p:cNvPr id="4" name="Footer Placeholder 3">
            <a:extLst>
              <a:ext uri="{FF2B5EF4-FFF2-40B4-BE49-F238E27FC236}">
                <a16:creationId xmlns:a16="http://schemas.microsoft.com/office/drawing/2014/main" id="{937FACC5-BCFD-4649-8006-C71939BACE6F}"/>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D146B17-7076-4944-A4A2-FD49936A3320}"/>
              </a:ext>
            </a:extLst>
          </p:cNvPr>
          <p:cNvSpPr>
            <a:spLocks noGrp="1"/>
          </p:cNvSpPr>
          <p:nvPr>
            <p:ph type="sldNum" sz="quarter" idx="3"/>
          </p:nvPr>
        </p:nvSpPr>
        <p:spPr>
          <a:xfrm>
            <a:off x="3970937" y="8829967"/>
            <a:ext cx="3037840" cy="466433"/>
          </a:xfrm>
          <a:prstGeom prst="rect">
            <a:avLst/>
          </a:prstGeom>
        </p:spPr>
        <p:txBody>
          <a:bodyPr vert="horz" lIns="93177" tIns="46589" rIns="93177" bIns="46589" rtlCol="0" anchor="b"/>
          <a:lstStyle>
            <a:lvl1pPr algn="r">
              <a:defRPr sz="1200"/>
            </a:lvl1pPr>
          </a:lstStyle>
          <a:p>
            <a:fld id="{097EDE44-B1FC-494A-A972-62DC7CABB271}" type="slidenum">
              <a:rPr lang="en-US" smtClean="0"/>
              <a:t>‹#›</a:t>
            </a:fld>
            <a:endParaRPr lang="en-US"/>
          </a:p>
        </p:txBody>
      </p:sp>
    </p:spTree>
    <p:extLst>
      <p:ext uri="{BB962C8B-B14F-4D97-AF65-F5344CB8AC3E}">
        <p14:creationId xmlns:p14="http://schemas.microsoft.com/office/powerpoint/2010/main" val="705689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7" y="0"/>
            <a:ext cx="3037840" cy="466434"/>
          </a:xfrm>
          <a:prstGeom prst="rect">
            <a:avLst/>
          </a:prstGeom>
        </p:spPr>
        <p:txBody>
          <a:bodyPr vert="horz" lIns="93177" tIns="46589" rIns="93177" bIns="46589" rtlCol="0"/>
          <a:lstStyle>
            <a:lvl1pPr algn="r">
              <a:defRPr sz="1200"/>
            </a:lvl1pPr>
          </a:lstStyle>
          <a:p>
            <a:fld id="{4237F2BD-238E-42D0-B670-F788A50DBDE8}" type="datetimeFigureOut">
              <a:rPr lang="en-US" smtClean="0"/>
              <a:t>11/18/2024</a:t>
            </a:fld>
            <a:endParaRPr lang="en-US"/>
          </a:p>
        </p:txBody>
      </p:sp>
      <p:sp>
        <p:nvSpPr>
          <p:cNvPr id="4" name="Slide Image Placeholder 3"/>
          <p:cNvSpPr>
            <a:spLocks noGrp="1" noRot="1" noChangeAspect="1"/>
          </p:cNvSpPr>
          <p:nvPr>
            <p:ph type="sldImg" idx="2"/>
          </p:nvPr>
        </p:nvSpPr>
        <p:spPr>
          <a:xfrm>
            <a:off x="715963" y="1162050"/>
            <a:ext cx="5578475" cy="3138488"/>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7" y="8829967"/>
            <a:ext cx="3037840" cy="466433"/>
          </a:xfrm>
          <a:prstGeom prst="rect">
            <a:avLst/>
          </a:prstGeom>
        </p:spPr>
        <p:txBody>
          <a:bodyPr vert="horz" lIns="93177" tIns="46589" rIns="93177" bIns="46589" rtlCol="0" anchor="b"/>
          <a:lstStyle>
            <a:lvl1pPr algn="r">
              <a:defRPr sz="1200"/>
            </a:lvl1pPr>
          </a:lstStyle>
          <a:p>
            <a:fld id="{28E8DF69-FFB1-4D3A-9D8C-5887E79674D9}" type="slidenum">
              <a:rPr lang="en-US" smtClean="0"/>
              <a:t>‹#›</a:t>
            </a:fld>
            <a:endParaRPr lang="en-US"/>
          </a:p>
        </p:txBody>
      </p:sp>
    </p:spTree>
    <p:extLst>
      <p:ext uri="{BB962C8B-B14F-4D97-AF65-F5344CB8AC3E}">
        <p14:creationId xmlns:p14="http://schemas.microsoft.com/office/powerpoint/2010/main" val="3766476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8E8DF69-FFB1-4D3A-9D8C-5887E79674D9}" type="slidenum">
              <a:rPr lang="en-US" smtClean="0"/>
              <a:t>1</a:t>
            </a:fld>
            <a:endParaRPr lang="en-US"/>
          </a:p>
        </p:txBody>
      </p:sp>
    </p:spTree>
    <p:extLst>
      <p:ext uri="{BB962C8B-B14F-4D97-AF65-F5344CB8AC3E}">
        <p14:creationId xmlns:p14="http://schemas.microsoft.com/office/powerpoint/2010/main" val="13045575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Concord Assessors Office 24 Court Lane Concord Massachusetts 01742</a:t>
            </a:r>
          </a:p>
        </p:txBody>
      </p:sp>
      <p:sp>
        <p:nvSpPr>
          <p:cNvPr id="4" name="Slide Number Placeholder 3"/>
          <p:cNvSpPr>
            <a:spLocks noGrp="1"/>
          </p:cNvSpPr>
          <p:nvPr>
            <p:ph type="sldNum" sz="quarter" idx="5"/>
          </p:nvPr>
        </p:nvSpPr>
        <p:spPr/>
        <p:txBody>
          <a:bodyPr/>
          <a:lstStyle/>
          <a:p>
            <a:fld id="{68322CDD-9D6C-4F63-9EC2-648226624108}" type="slidenum">
              <a:rPr lang="en-US" smtClean="0"/>
              <a:t>23</a:t>
            </a:fld>
            <a:endParaRPr lang="en-US"/>
          </a:p>
        </p:txBody>
      </p:sp>
    </p:spTree>
    <p:extLst>
      <p:ext uri="{BB962C8B-B14F-4D97-AF65-F5344CB8AC3E}">
        <p14:creationId xmlns:p14="http://schemas.microsoft.com/office/powerpoint/2010/main" val="8533062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C37F4C7B-3224-4424-9965-0B6237F8312D}" type="datetime1">
              <a:rPr lang="en-US" noProof="0" smtClean="0"/>
              <a:t>11/18/2024</a:t>
            </a:fld>
            <a:endParaRPr lang="en-US" noProof="0"/>
          </a:p>
        </p:txBody>
      </p:sp>
      <p:sp>
        <p:nvSpPr>
          <p:cNvPr id="5" name="Footer Placeholder 4"/>
          <p:cNvSpPr>
            <a:spLocks noGrp="1"/>
          </p:cNvSpPr>
          <p:nvPr>
            <p:ph type="ftr" sz="quarter" idx="11"/>
          </p:nvPr>
        </p:nvSpPr>
        <p:spPr/>
        <p:txBody>
          <a:bodyPr/>
          <a:lstStyle/>
          <a:p>
            <a:r>
              <a:rPr lang="en-US" noProof="0"/>
              <a:t>
              </a:t>
            </a:r>
          </a:p>
        </p:txBody>
      </p:sp>
      <p:sp>
        <p:nvSpPr>
          <p:cNvPr id="6" name="Slide Number Placeholder 5"/>
          <p:cNvSpPr>
            <a:spLocks noGrp="1"/>
          </p:cNvSpPr>
          <p:nvPr>
            <p:ph type="sldNum" sz="quarter" idx="12"/>
          </p:nvPr>
        </p:nvSpPr>
        <p:spPr/>
        <p:txBody>
          <a:bodyPr/>
          <a:lstStyle/>
          <a:p>
            <a:fld id="{6D22F896-40B5-4ADD-8801-0D06FADFA095}" type="slidenum">
              <a:rPr lang="en-US" noProof="0" smtClean="0"/>
              <a:t>‹#›</a:t>
            </a:fld>
            <a:endParaRPr lang="en-US" noProof="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4073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5AC360-A2EF-495B-99F8-1002FDDE0122}" type="datetime1">
              <a:rPr lang="en-US" noProof="0" smtClean="0"/>
              <a:t>11/18/2024</a:t>
            </a:fld>
            <a:endParaRPr lang="en-US" noProof="0"/>
          </a:p>
        </p:txBody>
      </p:sp>
      <p:sp>
        <p:nvSpPr>
          <p:cNvPr id="5" name="Footer Placeholder 4"/>
          <p:cNvSpPr>
            <a:spLocks noGrp="1"/>
          </p:cNvSpPr>
          <p:nvPr>
            <p:ph type="ftr" sz="quarter" idx="11"/>
          </p:nvPr>
        </p:nvSpPr>
        <p:spPr/>
        <p:txBody>
          <a:bodyPr/>
          <a:lstStyle/>
          <a:p>
            <a:r>
              <a:rPr lang="en-US" noProof="0"/>
              <a:t>
              </a:t>
            </a:r>
          </a:p>
        </p:txBody>
      </p:sp>
      <p:sp>
        <p:nvSpPr>
          <p:cNvPr id="6" name="Slide Number Placeholder 5"/>
          <p:cNvSpPr>
            <a:spLocks noGrp="1"/>
          </p:cNvSpPr>
          <p:nvPr>
            <p:ph type="sldNum" sz="quarter" idx="12"/>
          </p:nvPr>
        </p:nvSpPr>
        <p:spPr/>
        <p:txBody>
          <a:bodyPr/>
          <a:lstStyle/>
          <a:p>
            <a:fld id="{6D22F896-40B5-4ADD-8801-0D06FADFA095}" type="slidenum">
              <a:rPr lang="en-US" noProof="0" smtClean="0"/>
              <a:t>‹#›</a:t>
            </a:fld>
            <a:endParaRPr lang="en-US" noProof="0"/>
          </a:p>
        </p:txBody>
      </p:sp>
    </p:spTree>
    <p:extLst>
      <p:ext uri="{BB962C8B-B14F-4D97-AF65-F5344CB8AC3E}">
        <p14:creationId xmlns:p14="http://schemas.microsoft.com/office/powerpoint/2010/main" val="2541277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07D532-D52B-48E3-9633-6BC2A4CA2A33}" type="datetime1">
              <a:rPr lang="en-US" noProof="0" smtClean="0"/>
              <a:t>11/18/2024</a:t>
            </a:fld>
            <a:endParaRPr lang="en-US" noProof="0"/>
          </a:p>
        </p:txBody>
      </p:sp>
      <p:sp>
        <p:nvSpPr>
          <p:cNvPr id="5" name="Footer Placeholder 4"/>
          <p:cNvSpPr>
            <a:spLocks noGrp="1"/>
          </p:cNvSpPr>
          <p:nvPr>
            <p:ph type="ftr" sz="quarter" idx="11"/>
          </p:nvPr>
        </p:nvSpPr>
        <p:spPr/>
        <p:txBody>
          <a:bodyPr/>
          <a:lstStyle/>
          <a:p>
            <a:r>
              <a:rPr lang="en-US" noProof="0"/>
              <a:t>
              </a:t>
            </a:r>
          </a:p>
        </p:txBody>
      </p:sp>
      <p:sp>
        <p:nvSpPr>
          <p:cNvPr id="6" name="Slide Number Placeholder 5"/>
          <p:cNvSpPr>
            <a:spLocks noGrp="1"/>
          </p:cNvSpPr>
          <p:nvPr>
            <p:ph type="sldNum" sz="quarter" idx="12"/>
          </p:nvPr>
        </p:nvSpPr>
        <p:spPr/>
        <p:txBody>
          <a:bodyPr/>
          <a:lstStyle/>
          <a:p>
            <a:fld id="{6D22F896-40B5-4ADD-8801-0D06FADFA095}" type="slidenum">
              <a:rPr lang="en-US" noProof="0" smtClean="0"/>
              <a:t>‹#›</a:t>
            </a:fld>
            <a:endParaRPr lang="en-US" noProof="0"/>
          </a:p>
        </p:txBody>
      </p:sp>
    </p:spTree>
    <p:extLst>
      <p:ext uri="{BB962C8B-B14F-4D97-AF65-F5344CB8AC3E}">
        <p14:creationId xmlns:p14="http://schemas.microsoft.com/office/powerpoint/2010/main" val="2912575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E7266D9C-CF92-4D3B-8ACC-1B537B7DB75C}" type="datetime1">
              <a:rPr lang="en-US" noProof="0" smtClean="0"/>
              <a:t>11/18/2024</a:t>
            </a:fld>
            <a:endParaRPr lang="en-US" noProof="0"/>
          </a:p>
        </p:txBody>
      </p:sp>
      <p:sp>
        <p:nvSpPr>
          <p:cNvPr id="5" name="Footer Placeholder 4"/>
          <p:cNvSpPr>
            <a:spLocks noGrp="1"/>
          </p:cNvSpPr>
          <p:nvPr>
            <p:ph type="ftr" sz="quarter" idx="11"/>
          </p:nvPr>
        </p:nvSpPr>
        <p:spPr/>
        <p:txBody>
          <a:bodyPr/>
          <a:lstStyle/>
          <a:p>
            <a:r>
              <a:rPr lang="en-US" noProof="0"/>
              <a:t>
              </a:t>
            </a:r>
          </a:p>
        </p:txBody>
      </p:sp>
      <p:sp>
        <p:nvSpPr>
          <p:cNvPr id="6" name="Slide Number Placeholder 5"/>
          <p:cNvSpPr>
            <a:spLocks noGrp="1"/>
          </p:cNvSpPr>
          <p:nvPr>
            <p:ph type="sldNum" sz="quarter" idx="12"/>
          </p:nvPr>
        </p:nvSpPr>
        <p:spPr/>
        <p:txBody>
          <a:bodyPr/>
          <a:lstStyle/>
          <a:p>
            <a:fld id="{6D22F896-40B5-4ADD-8801-0D06FADFA095}" type="slidenum">
              <a:rPr lang="en-US" noProof="0" smtClean="0"/>
              <a:t>‹#›</a:t>
            </a:fld>
            <a:endParaRPr lang="en-US" noProof="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49423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D4FD63-1F8C-42BA-9B9E-0C1B55A33453}" type="datetime1">
              <a:rPr lang="en-US" noProof="0" smtClean="0"/>
              <a:t>11/18/2024</a:t>
            </a:fld>
            <a:endParaRPr lang="en-US" noProof="0"/>
          </a:p>
        </p:txBody>
      </p:sp>
      <p:sp>
        <p:nvSpPr>
          <p:cNvPr id="5" name="Footer Placeholder 4"/>
          <p:cNvSpPr>
            <a:spLocks noGrp="1"/>
          </p:cNvSpPr>
          <p:nvPr>
            <p:ph type="ftr" sz="quarter" idx="11"/>
          </p:nvPr>
        </p:nvSpPr>
        <p:spPr/>
        <p:txBody>
          <a:bodyPr/>
          <a:lstStyle/>
          <a:p>
            <a:r>
              <a:rPr lang="en-US" noProof="0"/>
              <a:t>
              </a:t>
            </a:r>
          </a:p>
        </p:txBody>
      </p:sp>
      <p:sp>
        <p:nvSpPr>
          <p:cNvPr id="6" name="Slide Number Placeholder 5"/>
          <p:cNvSpPr>
            <a:spLocks noGrp="1"/>
          </p:cNvSpPr>
          <p:nvPr>
            <p:ph type="sldNum" sz="quarter" idx="12"/>
          </p:nvPr>
        </p:nvSpPr>
        <p:spPr/>
        <p:txBody>
          <a:bodyPr/>
          <a:lstStyle/>
          <a:p>
            <a:fld id="{6D22F896-40B5-4ADD-8801-0D06FADFA095}" type="slidenum">
              <a:rPr lang="en-US" noProof="0" smtClean="0"/>
              <a:t>‹#›</a:t>
            </a:fld>
            <a:endParaRPr lang="en-US" noProof="0"/>
          </a:p>
        </p:txBody>
      </p:sp>
    </p:spTree>
    <p:extLst>
      <p:ext uri="{BB962C8B-B14F-4D97-AF65-F5344CB8AC3E}">
        <p14:creationId xmlns:p14="http://schemas.microsoft.com/office/powerpoint/2010/main" val="32516886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067256-37F4-42F7-8D12-D0CE70740940}" type="datetime1">
              <a:rPr lang="en-US" noProof="0" smtClean="0"/>
              <a:t>11/18/2024</a:t>
            </a:fld>
            <a:endParaRPr lang="en-US" noProof="0"/>
          </a:p>
        </p:txBody>
      </p:sp>
      <p:sp>
        <p:nvSpPr>
          <p:cNvPr id="5" name="Footer Placeholder 4"/>
          <p:cNvSpPr>
            <a:spLocks noGrp="1"/>
          </p:cNvSpPr>
          <p:nvPr>
            <p:ph type="ftr" sz="quarter" idx="11"/>
          </p:nvPr>
        </p:nvSpPr>
        <p:spPr/>
        <p:txBody>
          <a:bodyPr/>
          <a:lstStyle/>
          <a:p>
            <a:r>
              <a:rPr lang="en-US" noProof="0"/>
              <a:t>
              </a:t>
            </a:r>
          </a:p>
        </p:txBody>
      </p:sp>
      <p:sp>
        <p:nvSpPr>
          <p:cNvPr id="6" name="Slide Number Placeholder 5"/>
          <p:cNvSpPr>
            <a:spLocks noGrp="1"/>
          </p:cNvSpPr>
          <p:nvPr>
            <p:ph type="sldNum" sz="quarter" idx="12"/>
          </p:nvPr>
        </p:nvSpPr>
        <p:spPr/>
        <p:txBody>
          <a:bodyPr/>
          <a:lstStyle/>
          <a:p>
            <a:fld id="{6D22F896-40B5-4ADD-8801-0D06FADFA095}" type="slidenum">
              <a:rPr lang="en-US" noProof="0" smtClean="0"/>
              <a:t>‹#›</a:t>
            </a:fld>
            <a:endParaRPr lang="en-US" noProof="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34692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DAFDDCF-215F-47C5-BB82-9CBE9CAB7A95}" type="datetime1">
              <a:rPr lang="en-US" noProof="0" smtClean="0"/>
              <a:t>11/18/2024</a:t>
            </a:fld>
            <a:endParaRPr lang="en-US" noProof="0"/>
          </a:p>
        </p:txBody>
      </p:sp>
      <p:sp>
        <p:nvSpPr>
          <p:cNvPr id="6" name="Footer Placeholder 5"/>
          <p:cNvSpPr>
            <a:spLocks noGrp="1"/>
          </p:cNvSpPr>
          <p:nvPr>
            <p:ph type="ftr" sz="quarter" idx="11"/>
          </p:nvPr>
        </p:nvSpPr>
        <p:spPr/>
        <p:txBody>
          <a:bodyPr/>
          <a:lstStyle/>
          <a:p>
            <a:r>
              <a:rPr lang="en-US" noProof="0"/>
              <a:t>
              </a:t>
            </a:r>
          </a:p>
        </p:txBody>
      </p:sp>
      <p:sp>
        <p:nvSpPr>
          <p:cNvPr id="7" name="Slide Number Placeholder 6"/>
          <p:cNvSpPr>
            <a:spLocks noGrp="1"/>
          </p:cNvSpPr>
          <p:nvPr>
            <p:ph type="sldNum" sz="quarter" idx="12"/>
          </p:nvPr>
        </p:nvSpPr>
        <p:spPr/>
        <p:txBody>
          <a:bodyPr/>
          <a:lstStyle/>
          <a:p>
            <a:fld id="{6D22F896-40B5-4ADD-8801-0D06FADFA095}" type="slidenum">
              <a:rPr lang="en-US" noProof="0" smtClean="0"/>
              <a:t>‹#›</a:t>
            </a:fld>
            <a:endParaRPr lang="en-US" noProof="0"/>
          </a:p>
        </p:txBody>
      </p:sp>
    </p:spTree>
    <p:extLst>
      <p:ext uri="{BB962C8B-B14F-4D97-AF65-F5344CB8AC3E}">
        <p14:creationId xmlns:p14="http://schemas.microsoft.com/office/powerpoint/2010/main" val="30255634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2DFF23-1FF3-4230-9A1E-BEC612679C39}" type="datetime1">
              <a:rPr lang="en-US" noProof="0" smtClean="0"/>
              <a:t>11/18/2024</a:t>
            </a:fld>
            <a:endParaRPr lang="en-US" noProof="0"/>
          </a:p>
        </p:txBody>
      </p:sp>
      <p:sp>
        <p:nvSpPr>
          <p:cNvPr id="8" name="Footer Placeholder 7"/>
          <p:cNvSpPr>
            <a:spLocks noGrp="1"/>
          </p:cNvSpPr>
          <p:nvPr>
            <p:ph type="ftr" sz="quarter" idx="11"/>
          </p:nvPr>
        </p:nvSpPr>
        <p:spPr/>
        <p:txBody>
          <a:bodyPr/>
          <a:lstStyle/>
          <a:p>
            <a:r>
              <a:rPr lang="en-US" noProof="0"/>
              <a:t>
              </a:t>
            </a:r>
          </a:p>
        </p:txBody>
      </p:sp>
      <p:sp>
        <p:nvSpPr>
          <p:cNvPr id="9" name="Slide Number Placeholder 8"/>
          <p:cNvSpPr>
            <a:spLocks noGrp="1"/>
          </p:cNvSpPr>
          <p:nvPr>
            <p:ph type="sldNum" sz="quarter" idx="12"/>
          </p:nvPr>
        </p:nvSpPr>
        <p:spPr/>
        <p:txBody>
          <a:bodyPr/>
          <a:lstStyle/>
          <a:p>
            <a:fld id="{6D22F896-40B5-4ADD-8801-0D06FADFA095}" type="slidenum">
              <a:rPr lang="en-US" noProof="0" smtClean="0"/>
              <a:pPr/>
              <a:t>‹#›</a:t>
            </a:fld>
            <a:endParaRPr lang="en-US" noProof="0"/>
          </a:p>
        </p:txBody>
      </p:sp>
    </p:spTree>
    <p:extLst>
      <p:ext uri="{BB962C8B-B14F-4D97-AF65-F5344CB8AC3E}">
        <p14:creationId xmlns:p14="http://schemas.microsoft.com/office/powerpoint/2010/main" val="12890333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7F0DB01-4E29-4FC7-AB15-B50AB27E7821}" type="datetime1">
              <a:rPr lang="en-US" noProof="0" smtClean="0"/>
              <a:t>11/18/2024</a:t>
            </a:fld>
            <a:endParaRPr lang="en-US" noProof="0"/>
          </a:p>
        </p:txBody>
      </p:sp>
      <p:sp>
        <p:nvSpPr>
          <p:cNvPr id="4" name="Footer Placeholder 3"/>
          <p:cNvSpPr>
            <a:spLocks noGrp="1"/>
          </p:cNvSpPr>
          <p:nvPr>
            <p:ph type="ftr" sz="quarter" idx="11"/>
          </p:nvPr>
        </p:nvSpPr>
        <p:spPr/>
        <p:txBody>
          <a:bodyPr/>
          <a:lstStyle/>
          <a:p>
            <a:r>
              <a:rPr lang="en-US" noProof="0"/>
              <a:t>
              </a:t>
            </a:r>
          </a:p>
        </p:txBody>
      </p:sp>
      <p:sp>
        <p:nvSpPr>
          <p:cNvPr id="5" name="Slide Number Placeholder 4"/>
          <p:cNvSpPr>
            <a:spLocks noGrp="1"/>
          </p:cNvSpPr>
          <p:nvPr>
            <p:ph type="sldNum" sz="quarter" idx="12"/>
          </p:nvPr>
        </p:nvSpPr>
        <p:spPr/>
        <p:txBody>
          <a:bodyPr/>
          <a:lstStyle/>
          <a:p>
            <a:fld id="{6D22F896-40B5-4ADD-8801-0D06FADFA095}" type="slidenum">
              <a:rPr lang="en-US" noProof="0" smtClean="0"/>
              <a:t>‹#›</a:t>
            </a:fld>
            <a:endParaRPr lang="en-US" noProof="0"/>
          </a:p>
        </p:txBody>
      </p:sp>
    </p:spTree>
    <p:extLst>
      <p:ext uri="{BB962C8B-B14F-4D97-AF65-F5344CB8AC3E}">
        <p14:creationId xmlns:p14="http://schemas.microsoft.com/office/powerpoint/2010/main" val="1584212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67677F3C-A3CB-4E62-99C0-09D3D3FB49F4}" type="datetime1">
              <a:rPr lang="en-US" noProof="0" smtClean="0"/>
              <a:t>11/18/2024</a:t>
            </a:fld>
            <a:endParaRPr lang="en-US" noProof="0"/>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noProof="0"/>
              <a:t>
              </a:t>
            </a:r>
          </a:p>
        </p:txBody>
      </p:sp>
      <p:sp>
        <p:nvSpPr>
          <p:cNvPr id="9" name="Slide Number Placeholder 8"/>
          <p:cNvSpPr>
            <a:spLocks noGrp="1"/>
          </p:cNvSpPr>
          <p:nvPr>
            <p:ph type="sldNum" sz="quarter" idx="12"/>
          </p:nvPr>
        </p:nvSpPr>
        <p:spPr/>
        <p:txBody>
          <a:bodyPr/>
          <a:lstStyle/>
          <a:p>
            <a:fld id="{6D22F896-40B5-4ADD-8801-0D06FADFA095}" type="slidenum">
              <a:rPr lang="en-US" noProof="0" smtClean="0"/>
              <a:t>‹#›</a:t>
            </a:fld>
            <a:endParaRPr lang="en-US" noProof="0"/>
          </a:p>
        </p:txBody>
      </p:sp>
    </p:spTree>
    <p:extLst>
      <p:ext uri="{BB962C8B-B14F-4D97-AF65-F5344CB8AC3E}">
        <p14:creationId xmlns:p14="http://schemas.microsoft.com/office/powerpoint/2010/main" val="5824237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CEE8DD0-4944-4E80-B35C-E9E8BCF76CC4}" type="datetime1">
              <a:rPr lang="en-US" noProof="0" smtClean="0"/>
              <a:t>11/18/2024</a:t>
            </a:fld>
            <a:endParaRPr lang="en-US" noProof="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US" noProof="0"/>
              <a:t>
              </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D22F896-40B5-4ADD-8801-0D06FADFA095}" type="slidenum">
              <a:rPr lang="en-US" noProof="0" smtClean="0"/>
              <a:t>‹#›</a:t>
            </a:fld>
            <a:endParaRPr lang="en-US" noProof="0"/>
          </a:p>
        </p:txBody>
      </p:sp>
    </p:spTree>
    <p:extLst>
      <p:ext uri="{BB962C8B-B14F-4D97-AF65-F5344CB8AC3E}">
        <p14:creationId xmlns:p14="http://schemas.microsoft.com/office/powerpoint/2010/main" val="2988201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D5F2D41-1B4D-4258-A78D-003B0B4064DA}" type="datetime1">
              <a:rPr lang="en-US" noProof="0" smtClean="0"/>
              <a:t>11/18/2024</a:t>
            </a:fld>
            <a:endParaRPr lang="en-US" noProof="0"/>
          </a:p>
        </p:txBody>
      </p:sp>
      <p:sp>
        <p:nvSpPr>
          <p:cNvPr id="5" name="Footer Placeholder 4"/>
          <p:cNvSpPr>
            <a:spLocks noGrp="1"/>
          </p:cNvSpPr>
          <p:nvPr>
            <p:ph type="ftr" sz="quarter" idx="11"/>
          </p:nvPr>
        </p:nvSpPr>
        <p:spPr/>
        <p:txBody>
          <a:bodyPr/>
          <a:lstStyle/>
          <a:p>
            <a:r>
              <a:rPr lang="en-US" noProof="0"/>
              <a:t>
              </a:t>
            </a:r>
          </a:p>
        </p:txBody>
      </p:sp>
      <p:sp>
        <p:nvSpPr>
          <p:cNvPr id="6" name="Slide Number Placeholder 5"/>
          <p:cNvSpPr>
            <a:spLocks noGrp="1"/>
          </p:cNvSpPr>
          <p:nvPr>
            <p:ph type="sldNum" sz="quarter" idx="12"/>
          </p:nvPr>
        </p:nvSpPr>
        <p:spPr/>
        <p:txBody>
          <a:bodyPr/>
          <a:lstStyle/>
          <a:p>
            <a:fld id="{6D22F896-40B5-4ADD-8801-0D06FADFA095}" type="slidenum">
              <a:rPr lang="en-US" noProof="0" smtClean="0"/>
              <a:t>‹#›</a:t>
            </a:fld>
            <a:endParaRPr lang="en-US" noProof="0"/>
          </a:p>
        </p:txBody>
      </p:sp>
    </p:spTree>
    <p:extLst>
      <p:ext uri="{BB962C8B-B14F-4D97-AF65-F5344CB8AC3E}">
        <p14:creationId xmlns:p14="http://schemas.microsoft.com/office/powerpoint/2010/main" val="37249404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60B6B79-60B4-4F8E-AD58-437842F46A66}" type="datetime1">
              <a:rPr lang="en-US" noProof="0" smtClean="0"/>
              <a:t>11/18/2024</a:t>
            </a:fld>
            <a:endParaRPr lang="en-US" noProof="0"/>
          </a:p>
        </p:txBody>
      </p:sp>
      <p:sp>
        <p:nvSpPr>
          <p:cNvPr id="6" name="Footer Placeholder 5"/>
          <p:cNvSpPr>
            <a:spLocks noGrp="1"/>
          </p:cNvSpPr>
          <p:nvPr>
            <p:ph type="ftr" sz="quarter" idx="11"/>
          </p:nvPr>
        </p:nvSpPr>
        <p:spPr/>
        <p:txBody>
          <a:bodyPr/>
          <a:lstStyle/>
          <a:p>
            <a:r>
              <a:rPr lang="en-US" noProof="0"/>
              <a:t>
              </a:t>
            </a:r>
          </a:p>
        </p:txBody>
      </p:sp>
      <p:sp>
        <p:nvSpPr>
          <p:cNvPr id="7" name="Slide Number Placeholder 6"/>
          <p:cNvSpPr>
            <a:spLocks noGrp="1"/>
          </p:cNvSpPr>
          <p:nvPr>
            <p:ph type="sldNum" sz="quarter" idx="12"/>
          </p:nvPr>
        </p:nvSpPr>
        <p:spPr/>
        <p:txBody>
          <a:bodyPr/>
          <a:lstStyle/>
          <a:p>
            <a:fld id="{6D22F896-40B5-4ADD-8801-0D06FADFA095}" type="slidenum">
              <a:rPr lang="en-US" noProof="0" smtClean="0"/>
              <a:t>‹#›</a:t>
            </a:fld>
            <a:endParaRPr lang="en-US" noProof="0"/>
          </a:p>
        </p:txBody>
      </p:sp>
    </p:spTree>
    <p:extLst>
      <p:ext uri="{BB962C8B-B14F-4D97-AF65-F5344CB8AC3E}">
        <p14:creationId xmlns:p14="http://schemas.microsoft.com/office/powerpoint/2010/main" val="36487804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344F55-B609-4FD6-9518-A2C22579110F}" type="datetime1">
              <a:rPr lang="en-US" noProof="0" smtClean="0"/>
              <a:t>11/18/2024</a:t>
            </a:fld>
            <a:endParaRPr lang="en-US" noProof="0"/>
          </a:p>
        </p:txBody>
      </p:sp>
      <p:sp>
        <p:nvSpPr>
          <p:cNvPr id="5" name="Footer Placeholder 4"/>
          <p:cNvSpPr>
            <a:spLocks noGrp="1"/>
          </p:cNvSpPr>
          <p:nvPr>
            <p:ph type="ftr" sz="quarter" idx="11"/>
          </p:nvPr>
        </p:nvSpPr>
        <p:spPr/>
        <p:txBody>
          <a:bodyPr/>
          <a:lstStyle/>
          <a:p>
            <a:r>
              <a:rPr lang="en-US" noProof="0"/>
              <a:t>
              </a:t>
            </a:r>
          </a:p>
        </p:txBody>
      </p:sp>
      <p:sp>
        <p:nvSpPr>
          <p:cNvPr id="6" name="Slide Number Placeholder 5"/>
          <p:cNvSpPr>
            <a:spLocks noGrp="1"/>
          </p:cNvSpPr>
          <p:nvPr>
            <p:ph type="sldNum" sz="quarter" idx="12"/>
          </p:nvPr>
        </p:nvSpPr>
        <p:spPr/>
        <p:txBody>
          <a:bodyPr/>
          <a:lstStyle/>
          <a:p>
            <a:fld id="{6D22F896-40B5-4ADD-8801-0D06FADFA095}" type="slidenum">
              <a:rPr lang="en-US" noProof="0" smtClean="0"/>
              <a:t>‹#›</a:t>
            </a:fld>
            <a:endParaRPr lang="en-US" noProof="0"/>
          </a:p>
        </p:txBody>
      </p:sp>
    </p:spTree>
    <p:extLst>
      <p:ext uri="{BB962C8B-B14F-4D97-AF65-F5344CB8AC3E}">
        <p14:creationId xmlns:p14="http://schemas.microsoft.com/office/powerpoint/2010/main" val="16015402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C392BD-439A-452E-8308-6F827218145E}" type="datetime1">
              <a:rPr lang="en-US" noProof="0" smtClean="0"/>
              <a:t>11/18/2024</a:t>
            </a:fld>
            <a:endParaRPr lang="en-US" noProof="0"/>
          </a:p>
        </p:txBody>
      </p:sp>
      <p:sp>
        <p:nvSpPr>
          <p:cNvPr id="5" name="Footer Placeholder 4"/>
          <p:cNvSpPr>
            <a:spLocks noGrp="1"/>
          </p:cNvSpPr>
          <p:nvPr>
            <p:ph type="ftr" sz="quarter" idx="11"/>
          </p:nvPr>
        </p:nvSpPr>
        <p:spPr/>
        <p:txBody>
          <a:bodyPr/>
          <a:lstStyle/>
          <a:p>
            <a:r>
              <a:rPr lang="en-US" noProof="0"/>
              <a:t>
              </a:t>
            </a:r>
          </a:p>
        </p:txBody>
      </p:sp>
      <p:sp>
        <p:nvSpPr>
          <p:cNvPr id="6" name="Slide Number Placeholder 5"/>
          <p:cNvSpPr>
            <a:spLocks noGrp="1"/>
          </p:cNvSpPr>
          <p:nvPr>
            <p:ph type="sldNum" sz="quarter" idx="12"/>
          </p:nvPr>
        </p:nvSpPr>
        <p:spPr/>
        <p:txBody>
          <a:bodyPr/>
          <a:lstStyle/>
          <a:p>
            <a:fld id="{6D22F896-40B5-4ADD-8801-0D06FADFA095}" type="slidenum">
              <a:rPr lang="en-US" noProof="0" smtClean="0"/>
              <a:t>‹#›</a:t>
            </a:fld>
            <a:endParaRPr lang="en-US" noProof="0"/>
          </a:p>
        </p:txBody>
      </p:sp>
    </p:spTree>
    <p:extLst>
      <p:ext uri="{BB962C8B-B14F-4D97-AF65-F5344CB8AC3E}">
        <p14:creationId xmlns:p14="http://schemas.microsoft.com/office/powerpoint/2010/main" val="34368214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03915AD9-307B-4651-9DD0-42CF68EECCDE}" type="datetime1">
              <a:rPr lang="en-US" noProof="0" smtClean="0"/>
              <a:t>11/18/2024</a:t>
            </a:fld>
            <a:endParaRPr lang="en-US" noProof="0"/>
          </a:p>
        </p:txBody>
      </p:sp>
      <p:sp>
        <p:nvSpPr>
          <p:cNvPr id="5" name="Footer Placeholder 4"/>
          <p:cNvSpPr>
            <a:spLocks noGrp="1"/>
          </p:cNvSpPr>
          <p:nvPr>
            <p:ph type="ftr" sz="quarter" idx="11"/>
          </p:nvPr>
        </p:nvSpPr>
        <p:spPr/>
        <p:txBody>
          <a:bodyPr/>
          <a:lstStyle/>
          <a:p>
            <a:r>
              <a:rPr lang="en-US" noProof="0"/>
              <a:t>
              </a:t>
            </a:r>
          </a:p>
        </p:txBody>
      </p:sp>
      <p:sp>
        <p:nvSpPr>
          <p:cNvPr id="6" name="Slide Number Placeholder 5"/>
          <p:cNvSpPr>
            <a:spLocks noGrp="1"/>
          </p:cNvSpPr>
          <p:nvPr>
            <p:ph type="sldNum" sz="quarter" idx="12"/>
          </p:nvPr>
        </p:nvSpPr>
        <p:spPr/>
        <p:txBody>
          <a:bodyPr/>
          <a:lstStyle/>
          <a:p>
            <a:fld id="{6D22F896-40B5-4ADD-8801-0D06FADFA095}" type="slidenum">
              <a:rPr lang="en-US" noProof="0" smtClean="0"/>
              <a:t>‹#›</a:t>
            </a:fld>
            <a:endParaRPr lang="en-US" noProof="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73932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6613E75-063B-4D11-B76A-A71B67A62277}" type="datetime1">
              <a:rPr lang="en-US" noProof="0" smtClean="0"/>
              <a:t>11/18/2024</a:t>
            </a:fld>
            <a:endParaRPr lang="en-US" noProof="0"/>
          </a:p>
        </p:txBody>
      </p:sp>
      <p:sp>
        <p:nvSpPr>
          <p:cNvPr id="5" name="Footer Placeholder 4"/>
          <p:cNvSpPr>
            <a:spLocks noGrp="1"/>
          </p:cNvSpPr>
          <p:nvPr>
            <p:ph type="ftr" sz="quarter" idx="11"/>
          </p:nvPr>
        </p:nvSpPr>
        <p:spPr/>
        <p:txBody>
          <a:bodyPr/>
          <a:lstStyle/>
          <a:p>
            <a:r>
              <a:rPr lang="en-US" noProof="0"/>
              <a:t>
              </a:t>
            </a:r>
          </a:p>
        </p:txBody>
      </p:sp>
      <p:sp>
        <p:nvSpPr>
          <p:cNvPr id="6" name="Slide Number Placeholder 5"/>
          <p:cNvSpPr>
            <a:spLocks noGrp="1"/>
          </p:cNvSpPr>
          <p:nvPr>
            <p:ph type="sldNum" sz="quarter" idx="12"/>
          </p:nvPr>
        </p:nvSpPr>
        <p:spPr/>
        <p:txBody>
          <a:bodyPr/>
          <a:lstStyle/>
          <a:p>
            <a:fld id="{6D22F896-40B5-4ADD-8801-0D06FADFA095}" type="slidenum">
              <a:rPr lang="en-US" noProof="0" smtClean="0"/>
              <a:t>‹#›</a:t>
            </a:fld>
            <a:endParaRPr lang="en-US" noProof="0"/>
          </a:p>
        </p:txBody>
      </p:sp>
    </p:spTree>
    <p:extLst>
      <p:ext uri="{BB962C8B-B14F-4D97-AF65-F5344CB8AC3E}">
        <p14:creationId xmlns:p14="http://schemas.microsoft.com/office/powerpoint/2010/main" val="20101126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2E8F38E-0BC8-47D2-8604-4C8C192F4505}" type="datetime1">
              <a:rPr lang="en-US" noProof="0" smtClean="0"/>
              <a:t>11/18/2024</a:t>
            </a:fld>
            <a:endParaRPr lang="en-US" noProof="0"/>
          </a:p>
        </p:txBody>
      </p:sp>
      <p:sp>
        <p:nvSpPr>
          <p:cNvPr id="5" name="Footer Placeholder 4"/>
          <p:cNvSpPr>
            <a:spLocks noGrp="1"/>
          </p:cNvSpPr>
          <p:nvPr>
            <p:ph type="ftr" sz="quarter" idx="11"/>
          </p:nvPr>
        </p:nvSpPr>
        <p:spPr/>
        <p:txBody>
          <a:bodyPr/>
          <a:lstStyle/>
          <a:p>
            <a:r>
              <a:rPr lang="en-US" noProof="0"/>
              <a:t>
              </a:t>
            </a:r>
          </a:p>
        </p:txBody>
      </p:sp>
      <p:sp>
        <p:nvSpPr>
          <p:cNvPr id="6" name="Slide Number Placeholder 5"/>
          <p:cNvSpPr>
            <a:spLocks noGrp="1"/>
          </p:cNvSpPr>
          <p:nvPr>
            <p:ph type="sldNum" sz="quarter" idx="12"/>
          </p:nvPr>
        </p:nvSpPr>
        <p:spPr/>
        <p:txBody>
          <a:bodyPr/>
          <a:lstStyle/>
          <a:p>
            <a:fld id="{6D22F896-40B5-4ADD-8801-0D06FADFA095}" type="slidenum">
              <a:rPr lang="en-US" noProof="0" smtClean="0"/>
              <a:t>‹#›</a:t>
            </a:fld>
            <a:endParaRPr lang="en-US" noProof="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80445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69739CA-5C9F-4C05-8017-8BA808C25758}" type="datetime1">
              <a:rPr lang="en-US" noProof="0" smtClean="0"/>
              <a:t>11/18/2024</a:t>
            </a:fld>
            <a:endParaRPr lang="en-US" noProof="0"/>
          </a:p>
        </p:txBody>
      </p:sp>
      <p:sp>
        <p:nvSpPr>
          <p:cNvPr id="6" name="Footer Placeholder 5"/>
          <p:cNvSpPr>
            <a:spLocks noGrp="1"/>
          </p:cNvSpPr>
          <p:nvPr>
            <p:ph type="ftr" sz="quarter" idx="11"/>
          </p:nvPr>
        </p:nvSpPr>
        <p:spPr/>
        <p:txBody>
          <a:bodyPr/>
          <a:lstStyle/>
          <a:p>
            <a:r>
              <a:rPr lang="en-US" noProof="0"/>
              <a:t>
              </a:t>
            </a:r>
          </a:p>
        </p:txBody>
      </p:sp>
      <p:sp>
        <p:nvSpPr>
          <p:cNvPr id="7" name="Slide Number Placeholder 6"/>
          <p:cNvSpPr>
            <a:spLocks noGrp="1"/>
          </p:cNvSpPr>
          <p:nvPr>
            <p:ph type="sldNum" sz="quarter" idx="12"/>
          </p:nvPr>
        </p:nvSpPr>
        <p:spPr/>
        <p:txBody>
          <a:bodyPr/>
          <a:lstStyle/>
          <a:p>
            <a:fld id="{6D22F896-40B5-4ADD-8801-0D06FADFA095}" type="slidenum">
              <a:rPr lang="en-US" noProof="0" smtClean="0"/>
              <a:t>‹#›</a:t>
            </a:fld>
            <a:endParaRPr lang="en-US" noProof="0"/>
          </a:p>
        </p:txBody>
      </p:sp>
    </p:spTree>
    <p:extLst>
      <p:ext uri="{BB962C8B-B14F-4D97-AF65-F5344CB8AC3E}">
        <p14:creationId xmlns:p14="http://schemas.microsoft.com/office/powerpoint/2010/main" val="37765901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0899758-A53E-4821-B731-39A2AC11217D}" type="datetime1">
              <a:rPr lang="en-US" noProof="0" smtClean="0"/>
              <a:t>11/18/2024</a:t>
            </a:fld>
            <a:endParaRPr lang="en-US" noProof="0"/>
          </a:p>
        </p:txBody>
      </p:sp>
      <p:sp>
        <p:nvSpPr>
          <p:cNvPr id="8" name="Footer Placeholder 7"/>
          <p:cNvSpPr>
            <a:spLocks noGrp="1"/>
          </p:cNvSpPr>
          <p:nvPr>
            <p:ph type="ftr" sz="quarter" idx="11"/>
          </p:nvPr>
        </p:nvSpPr>
        <p:spPr/>
        <p:txBody>
          <a:bodyPr/>
          <a:lstStyle/>
          <a:p>
            <a:r>
              <a:rPr lang="en-US" noProof="0"/>
              <a:t>
              </a:t>
            </a:r>
          </a:p>
        </p:txBody>
      </p:sp>
      <p:sp>
        <p:nvSpPr>
          <p:cNvPr id="9" name="Slide Number Placeholder 8"/>
          <p:cNvSpPr>
            <a:spLocks noGrp="1"/>
          </p:cNvSpPr>
          <p:nvPr>
            <p:ph type="sldNum" sz="quarter" idx="12"/>
          </p:nvPr>
        </p:nvSpPr>
        <p:spPr/>
        <p:txBody>
          <a:bodyPr/>
          <a:lstStyle/>
          <a:p>
            <a:fld id="{6D22F896-40B5-4ADD-8801-0D06FADFA095}" type="slidenum">
              <a:rPr lang="en-US" noProof="0" smtClean="0"/>
              <a:pPr/>
              <a:t>‹#›</a:t>
            </a:fld>
            <a:endParaRPr lang="en-US" noProof="0"/>
          </a:p>
        </p:txBody>
      </p:sp>
    </p:spTree>
    <p:extLst>
      <p:ext uri="{BB962C8B-B14F-4D97-AF65-F5344CB8AC3E}">
        <p14:creationId xmlns:p14="http://schemas.microsoft.com/office/powerpoint/2010/main" val="18651147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78FD1B-CFB1-4CDC-9E04-774AAF8901F6}" type="datetime1">
              <a:rPr lang="en-US" noProof="0" smtClean="0"/>
              <a:t>11/18/2024</a:t>
            </a:fld>
            <a:endParaRPr lang="en-US" noProof="0"/>
          </a:p>
        </p:txBody>
      </p:sp>
      <p:sp>
        <p:nvSpPr>
          <p:cNvPr id="4" name="Footer Placeholder 3"/>
          <p:cNvSpPr>
            <a:spLocks noGrp="1"/>
          </p:cNvSpPr>
          <p:nvPr>
            <p:ph type="ftr" sz="quarter" idx="11"/>
          </p:nvPr>
        </p:nvSpPr>
        <p:spPr/>
        <p:txBody>
          <a:bodyPr/>
          <a:lstStyle/>
          <a:p>
            <a:r>
              <a:rPr lang="en-US" noProof="0"/>
              <a:t>
              </a:t>
            </a:r>
          </a:p>
        </p:txBody>
      </p:sp>
      <p:sp>
        <p:nvSpPr>
          <p:cNvPr id="5" name="Slide Number Placeholder 4"/>
          <p:cNvSpPr>
            <a:spLocks noGrp="1"/>
          </p:cNvSpPr>
          <p:nvPr>
            <p:ph type="sldNum" sz="quarter" idx="12"/>
          </p:nvPr>
        </p:nvSpPr>
        <p:spPr/>
        <p:txBody>
          <a:bodyPr/>
          <a:lstStyle/>
          <a:p>
            <a:fld id="{6D22F896-40B5-4ADD-8801-0D06FADFA095}" type="slidenum">
              <a:rPr lang="en-US" noProof="0" smtClean="0"/>
              <a:t>‹#›</a:t>
            </a:fld>
            <a:endParaRPr lang="en-US" noProof="0"/>
          </a:p>
        </p:txBody>
      </p:sp>
    </p:spTree>
    <p:extLst>
      <p:ext uri="{BB962C8B-B14F-4D97-AF65-F5344CB8AC3E}">
        <p14:creationId xmlns:p14="http://schemas.microsoft.com/office/powerpoint/2010/main" val="21724683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868678E-0BCE-4898-A99A-8264D50041FE}" type="datetime1">
              <a:rPr lang="en-US" noProof="0" smtClean="0"/>
              <a:t>11/18/2024</a:t>
            </a:fld>
            <a:endParaRPr lang="en-US" noProof="0"/>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noProof="0"/>
              <a:t>
              </a:t>
            </a:r>
          </a:p>
        </p:txBody>
      </p:sp>
      <p:sp>
        <p:nvSpPr>
          <p:cNvPr id="9" name="Slide Number Placeholder 8"/>
          <p:cNvSpPr>
            <a:spLocks noGrp="1"/>
          </p:cNvSpPr>
          <p:nvPr>
            <p:ph type="sldNum" sz="quarter" idx="12"/>
          </p:nvPr>
        </p:nvSpPr>
        <p:spPr/>
        <p:txBody>
          <a:bodyPr/>
          <a:lstStyle/>
          <a:p>
            <a:fld id="{6D22F896-40B5-4ADD-8801-0D06FADFA095}" type="slidenum">
              <a:rPr lang="en-US" noProof="0" smtClean="0"/>
              <a:t>‹#›</a:t>
            </a:fld>
            <a:endParaRPr lang="en-US" noProof="0"/>
          </a:p>
        </p:txBody>
      </p:sp>
    </p:spTree>
    <p:extLst>
      <p:ext uri="{BB962C8B-B14F-4D97-AF65-F5344CB8AC3E}">
        <p14:creationId xmlns:p14="http://schemas.microsoft.com/office/powerpoint/2010/main" val="1734413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6DA27D8-5F9D-47E5-8356-6F03B331CF9C}" type="datetime1">
              <a:rPr lang="en-US" noProof="0" smtClean="0"/>
              <a:t>11/18/2024</a:t>
            </a:fld>
            <a:endParaRPr lang="en-US" noProof="0"/>
          </a:p>
        </p:txBody>
      </p:sp>
      <p:sp>
        <p:nvSpPr>
          <p:cNvPr id="5" name="Footer Placeholder 4"/>
          <p:cNvSpPr>
            <a:spLocks noGrp="1"/>
          </p:cNvSpPr>
          <p:nvPr>
            <p:ph type="ftr" sz="quarter" idx="11"/>
          </p:nvPr>
        </p:nvSpPr>
        <p:spPr/>
        <p:txBody>
          <a:bodyPr/>
          <a:lstStyle/>
          <a:p>
            <a:r>
              <a:rPr lang="en-US" noProof="0"/>
              <a:t>
              </a:t>
            </a:r>
          </a:p>
        </p:txBody>
      </p:sp>
      <p:sp>
        <p:nvSpPr>
          <p:cNvPr id="6" name="Slide Number Placeholder 5"/>
          <p:cNvSpPr>
            <a:spLocks noGrp="1"/>
          </p:cNvSpPr>
          <p:nvPr>
            <p:ph type="sldNum" sz="quarter" idx="12"/>
          </p:nvPr>
        </p:nvSpPr>
        <p:spPr/>
        <p:txBody>
          <a:bodyPr/>
          <a:lstStyle/>
          <a:p>
            <a:fld id="{6D22F896-40B5-4ADD-8801-0D06FADFA095}" type="slidenum">
              <a:rPr lang="en-US" noProof="0" smtClean="0"/>
              <a:t>‹#›</a:t>
            </a:fld>
            <a:endParaRPr lang="en-US" noProof="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90335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8865E3D4-837C-4F1B-957F-2AEFF4189BF3}" type="datetime1">
              <a:rPr lang="en-US" noProof="0" smtClean="0"/>
              <a:t>11/18/2024</a:t>
            </a:fld>
            <a:endParaRPr lang="en-US" noProof="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US" noProof="0"/>
              <a:t>
              </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D22F896-40B5-4ADD-8801-0D06FADFA095}" type="slidenum">
              <a:rPr lang="en-US" noProof="0" smtClean="0"/>
              <a:t>‹#›</a:t>
            </a:fld>
            <a:endParaRPr lang="en-US" noProof="0"/>
          </a:p>
        </p:txBody>
      </p:sp>
    </p:spTree>
    <p:extLst>
      <p:ext uri="{BB962C8B-B14F-4D97-AF65-F5344CB8AC3E}">
        <p14:creationId xmlns:p14="http://schemas.microsoft.com/office/powerpoint/2010/main" val="15250006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F1CA7A4-18B5-49EF-BE8D-A450F23AA03C}" type="datetime1">
              <a:rPr lang="en-US" noProof="0" smtClean="0"/>
              <a:t>11/18/2024</a:t>
            </a:fld>
            <a:endParaRPr lang="en-US" noProof="0"/>
          </a:p>
        </p:txBody>
      </p:sp>
      <p:sp>
        <p:nvSpPr>
          <p:cNvPr id="6" name="Footer Placeholder 5"/>
          <p:cNvSpPr>
            <a:spLocks noGrp="1"/>
          </p:cNvSpPr>
          <p:nvPr>
            <p:ph type="ftr" sz="quarter" idx="11"/>
          </p:nvPr>
        </p:nvSpPr>
        <p:spPr/>
        <p:txBody>
          <a:bodyPr/>
          <a:lstStyle/>
          <a:p>
            <a:r>
              <a:rPr lang="en-US" noProof="0"/>
              <a:t>
              </a:t>
            </a:r>
          </a:p>
        </p:txBody>
      </p:sp>
      <p:sp>
        <p:nvSpPr>
          <p:cNvPr id="7" name="Slide Number Placeholder 6"/>
          <p:cNvSpPr>
            <a:spLocks noGrp="1"/>
          </p:cNvSpPr>
          <p:nvPr>
            <p:ph type="sldNum" sz="quarter" idx="12"/>
          </p:nvPr>
        </p:nvSpPr>
        <p:spPr/>
        <p:txBody>
          <a:bodyPr/>
          <a:lstStyle/>
          <a:p>
            <a:fld id="{6D22F896-40B5-4ADD-8801-0D06FADFA095}" type="slidenum">
              <a:rPr lang="en-US" noProof="0" smtClean="0"/>
              <a:t>‹#›</a:t>
            </a:fld>
            <a:endParaRPr lang="en-US" noProof="0"/>
          </a:p>
        </p:txBody>
      </p:sp>
    </p:spTree>
    <p:extLst>
      <p:ext uri="{BB962C8B-B14F-4D97-AF65-F5344CB8AC3E}">
        <p14:creationId xmlns:p14="http://schemas.microsoft.com/office/powerpoint/2010/main" val="32512202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D79B0F-F7B9-4E4F-B917-01DF080D4564}" type="datetime1">
              <a:rPr lang="en-US" noProof="0" smtClean="0"/>
              <a:t>11/18/2024</a:t>
            </a:fld>
            <a:endParaRPr lang="en-US" noProof="0"/>
          </a:p>
        </p:txBody>
      </p:sp>
      <p:sp>
        <p:nvSpPr>
          <p:cNvPr id="5" name="Footer Placeholder 4"/>
          <p:cNvSpPr>
            <a:spLocks noGrp="1"/>
          </p:cNvSpPr>
          <p:nvPr>
            <p:ph type="ftr" sz="quarter" idx="11"/>
          </p:nvPr>
        </p:nvSpPr>
        <p:spPr/>
        <p:txBody>
          <a:bodyPr/>
          <a:lstStyle/>
          <a:p>
            <a:r>
              <a:rPr lang="en-US" noProof="0"/>
              <a:t>
              </a:t>
            </a:r>
          </a:p>
        </p:txBody>
      </p:sp>
      <p:sp>
        <p:nvSpPr>
          <p:cNvPr id="6" name="Slide Number Placeholder 5"/>
          <p:cNvSpPr>
            <a:spLocks noGrp="1"/>
          </p:cNvSpPr>
          <p:nvPr>
            <p:ph type="sldNum" sz="quarter" idx="12"/>
          </p:nvPr>
        </p:nvSpPr>
        <p:spPr/>
        <p:txBody>
          <a:bodyPr/>
          <a:lstStyle/>
          <a:p>
            <a:fld id="{6D22F896-40B5-4ADD-8801-0D06FADFA095}" type="slidenum">
              <a:rPr lang="en-US" noProof="0" smtClean="0"/>
              <a:t>‹#›</a:t>
            </a:fld>
            <a:endParaRPr lang="en-US" noProof="0"/>
          </a:p>
        </p:txBody>
      </p:sp>
    </p:spTree>
    <p:extLst>
      <p:ext uri="{BB962C8B-B14F-4D97-AF65-F5344CB8AC3E}">
        <p14:creationId xmlns:p14="http://schemas.microsoft.com/office/powerpoint/2010/main" val="11780250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0AC04E-DC98-484B-9002-73D453673E50}" type="datetime1">
              <a:rPr lang="en-US" noProof="0" smtClean="0"/>
              <a:t>11/18/2024</a:t>
            </a:fld>
            <a:endParaRPr lang="en-US" noProof="0"/>
          </a:p>
        </p:txBody>
      </p:sp>
      <p:sp>
        <p:nvSpPr>
          <p:cNvPr id="5" name="Footer Placeholder 4"/>
          <p:cNvSpPr>
            <a:spLocks noGrp="1"/>
          </p:cNvSpPr>
          <p:nvPr>
            <p:ph type="ftr" sz="quarter" idx="11"/>
          </p:nvPr>
        </p:nvSpPr>
        <p:spPr/>
        <p:txBody>
          <a:bodyPr/>
          <a:lstStyle/>
          <a:p>
            <a:r>
              <a:rPr lang="en-US" noProof="0"/>
              <a:t>
              </a:t>
            </a:r>
          </a:p>
        </p:txBody>
      </p:sp>
      <p:sp>
        <p:nvSpPr>
          <p:cNvPr id="6" name="Slide Number Placeholder 5"/>
          <p:cNvSpPr>
            <a:spLocks noGrp="1"/>
          </p:cNvSpPr>
          <p:nvPr>
            <p:ph type="sldNum" sz="quarter" idx="12"/>
          </p:nvPr>
        </p:nvSpPr>
        <p:spPr/>
        <p:txBody>
          <a:bodyPr/>
          <a:lstStyle/>
          <a:p>
            <a:fld id="{6D22F896-40B5-4ADD-8801-0D06FADFA095}" type="slidenum">
              <a:rPr lang="en-US" noProof="0" smtClean="0"/>
              <a:t>‹#›</a:t>
            </a:fld>
            <a:endParaRPr lang="en-US" noProof="0"/>
          </a:p>
        </p:txBody>
      </p:sp>
    </p:spTree>
    <p:extLst>
      <p:ext uri="{BB962C8B-B14F-4D97-AF65-F5344CB8AC3E}">
        <p14:creationId xmlns:p14="http://schemas.microsoft.com/office/powerpoint/2010/main" val="13302810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980764B6-B8B3-4781-B013-563356169A09}" type="datetime1">
              <a:rPr lang="en-US" noProof="0" smtClean="0"/>
              <a:t>11/18/2024</a:t>
            </a:fld>
            <a:endParaRPr lang="en-US" noProof="0"/>
          </a:p>
        </p:txBody>
      </p:sp>
      <p:sp>
        <p:nvSpPr>
          <p:cNvPr id="5" name="Footer Placeholder 4"/>
          <p:cNvSpPr>
            <a:spLocks noGrp="1"/>
          </p:cNvSpPr>
          <p:nvPr>
            <p:ph type="ftr" sz="quarter" idx="11"/>
          </p:nvPr>
        </p:nvSpPr>
        <p:spPr/>
        <p:txBody>
          <a:bodyPr/>
          <a:lstStyle/>
          <a:p>
            <a:r>
              <a:rPr lang="en-US" noProof="0"/>
              <a:t>
              </a:t>
            </a:r>
          </a:p>
        </p:txBody>
      </p:sp>
      <p:sp>
        <p:nvSpPr>
          <p:cNvPr id="6" name="Slide Number Placeholder 5"/>
          <p:cNvSpPr>
            <a:spLocks noGrp="1"/>
          </p:cNvSpPr>
          <p:nvPr>
            <p:ph type="sldNum" sz="quarter" idx="12"/>
          </p:nvPr>
        </p:nvSpPr>
        <p:spPr/>
        <p:txBody>
          <a:bodyPr/>
          <a:lstStyle/>
          <a:p>
            <a:fld id="{6D22F896-40B5-4ADD-8801-0D06FADFA095}" type="slidenum">
              <a:rPr lang="en-US" noProof="0" smtClean="0"/>
              <a:t>‹#›</a:t>
            </a:fld>
            <a:endParaRPr lang="en-US" noProof="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39791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29C5EC-7572-4799-BB0D-CB6BBE749853}" type="datetime1">
              <a:rPr lang="en-US" noProof="0" smtClean="0"/>
              <a:t>11/18/2024</a:t>
            </a:fld>
            <a:endParaRPr lang="en-US" noProof="0"/>
          </a:p>
        </p:txBody>
      </p:sp>
      <p:sp>
        <p:nvSpPr>
          <p:cNvPr id="5" name="Footer Placeholder 4"/>
          <p:cNvSpPr>
            <a:spLocks noGrp="1"/>
          </p:cNvSpPr>
          <p:nvPr>
            <p:ph type="ftr" sz="quarter" idx="11"/>
          </p:nvPr>
        </p:nvSpPr>
        <p:spPr/>
        <p:txBody>
          <a:bodyPr/>
          <a:lstStyle/>
          <a:p>
            <a:r>
              <a:rPr lang="en-US" noProof="0"/>
              <a:t>
              </a:t>
            </a:r>
          </a:p>
        </p:txBody>
      </p:sp>
      <p:sp>
        <p:nvSpPr>
          <p:cNvPr id="6" name="Slide Number Placeholder 5"/>
          <p:cNvSpPr>
            <a:spLocks noGrp="1"/>
          </p:cNvSpPr>
          <p:nvPr>
            <p:ph type="sldNum" sz="quarter" idx="12"/>
          </p:nvPr>
        </p:nvSpPr>
        <p:spPr/>
        <p:txBody>
          <a:bodyPr/>
          <a:lstStyle/>
          <a:p>
            <a:fld id="{6D22F896-40B5-4ADD-8801-0D06FADFA095}" type="slidenum">
              <a:rPr lang="en-US" noProof="0" smtClean="0"/>
              <a:t>‹#›</a:t>
            </a:fld>
            <a:endParaRPr lang="en-US" noProof="0"/>
          </a:p>
        </p:txBody>
      </p:sp>
    </p:spTree>
    <p:extLst>
      <p:ext uri="{BB962C8B-B14F-4D97-AF65-F5344CB8AC3E}">
        <p14:creationId xmlns:p14="http://schemas.microsoft.com/office/powerpoint/2010/main" val="26652108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9CAE0E-ADAA-4D34-9BA8-0AA445FDF6ED}" type="datetime1">
              <a:rPr lang="en-US" noProof="0" smtClean="0"/>
              <a:t>11/18/2024</a:t>
            </a:fld>
            <a:endParaRPr lang="en-US" noProof="0"/>
          </a:p>
        </p:txBody>
      </p:sp>
      <p:sp>
        <p:nvSpPr>
          <p:cNvPr id="5" name="Footer Placeholder 4"/>
          <p:cNvSpPr>
            <a:spLocks noGrp="1"/>
          </p:cNvSpPr>
          <p:nvPr>
            <p:ph type="ftr" sz="quarter" idx="11"/>
          </p:nvPr>
        </p:nvSpPr>
        <p:spPr/>
        <p:txBody>
          <a:bodyPr/>
          <a:lstStyle/>
          <a:p>
            <a:r>
              <a:rPr lang="en-US" noProof="0"/>
              <a:t>
              </a:t>
            </a:r>
          </a:p>
        </p:txBody>
      </p:sp>
      <p:sp>
        <p:nvSpPr>
          <p:cNvPr id="6" name="Slide Number Placeholder 5"/>
          <p:cNvSpPr>
            <a:spLocks noGrp="1"/>
          </p:cNvSpPr>
          <p:nvPr>
            <p:ph type="sldNum" sz="quarter" idx="12"/>
          </p:nvPr>
        </p:nvSpPr>
        <p:spPr/>
        <p:txBody>
          <a:bodyPr/>
          <a:lstStyle/>
          <a:p>
            <a:fld id="{6D22F896-40B5-4ADD-8801-0D06FADFA095}" type="slidenum">
              <a:rPr lang="en-US" noProof="0" smtClean="0"/>
              <a:t>‹#›</a:t>
            </a:fld>
            <a:endParaRPr lang="en-US" noProof="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51504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281C2D2-1C51-4A42-9D46-4F67BE653BCC}" type="datetime1">
              <a:rPr lang="en-US" noProof="0" smtClean="0"/>
              <a:t>11/18/2024</a:t>
            </a:fld>
            <a:endParaRPr lang="en-US" noProof="0"/>
          </a:p>
        </p:txBody>
      </p:sp>
      <p:sp>
        <p:nvSpPr>
          <p:cNvPr id="6" name="Footer Placeholder 5"/>
          <p:cNvSpPr>
            <a:spLocks noGrp="1"/>
          </p:cNvSpPr>
          <p:nvPr>
            <p:ph type="ftr" sz="quarter" idx="11"/>
          </p:nvPr>
        </p:nvSpPr>
        <p:spPr/>
        <p:txBody>
          <a:bodyPr/>
          <a:lstStyle/>
          <a:p>
            <a:r>
              <a:rPr lang="en-US" noProof="0"/>
              <a:t>
              </a:t>
            </a:r>
          </a:p>
        </p:txBody>
      </p:sp>
      <p:sp>
        <p:nvSpPr>
          <p:cNvPr id="7" name="Slide Number Placeholder 6"/>
          <p:cNvSpPr>
            <a:spLocks noGrp="1"/>
          </p:cNvSpPr>
          <p:nvPr>
            <p:ph type="sldNum" sz="quarter" idx="12"/>
          </p:nvPr>
        </p:nvSpPr>
        <p:spPr/>
        <p:txBody>
          <a:bodyPr/>
          <a:lstStyle/>
          <a:p>
            <a:fld id="{6D22F896-40B5-4ADD-8801-0D06FADFA095}" type="slidenum">
              <a:rPr lang="en-US" noProof="0" smtClean="0"/>
              <a:t>‹#›</a:t>
            </a:fld>
            <a:endParaRPr lang="en-US" noProof="0"/>
          </a:p>
        </p:txBody>
      </p:sp>
    </p:spTree>
    <p:extLst>
      <p:ext uri="{BB962C8B-B14F-4D97-AF65-F5344CB8AC3E}">
        <p14:creationId xmlns:p14="http://schemas.microsoft.com/office/powerpoint/2010/main" val="24081673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DC3B0BE-0FC4-449B-88CA-8E9009C3680E}" type="datetime1">
              <a:rPr lang="en-US" noProof="0" smtClean="0"/>
              <a:t>11/18/2024</a:t>
            </a:fld>
            <a:endParaRPr lang="en-US" noProof="0"/>
          </a:p>
        </p:txBody>
      </p:sp>
      <p:sp>
        <p:nvSpPr>
          <p:cNvPr id="8" name="Footer Placeholder 7"/>
          <p:cNvSpPr>
            <a:spLocks noGrp="1"/>
          </p:cNvSpPr>
          <p:nvPr>
            <p:ph type="ftr" sz="quarter" idx="11"/>
          </p:nvPr>
        </p:nvSpPr>
        <p:spPr/>
        <p:txBody>
          <a:bodyPr/>
          <a:lstStyle/>
          <a:p>
            <a:r>
              <a:rPr lang="en-US" noProof="0"/>
              <a:t>
              </a:t>
            </a:r>
          </a:p>
        </p:txBody>
      </p:sp>
      <p:sp>
        <p:nvSpPr>
          <p:cNvPr id="9" name="Slide Number Placeholder 8"/>
          <p:cNvSpPr>
            <a:spLocks noGrp="1"/>
          </p:cNvSpPr>
          <p:nvPr>
            <p:ph type="sldNum" sz="quarter" idx="12"/>
          </p:nvPr>
        </p:nvSpPr>
        <p:spPr/>
        <p:txBody>
          <a:bodyPr/>
          <a:lstStyle/>
          <a:p>
            <a:fld id="{6D22F896-40B5-4ADD-8801-0D06FADFA095}" type="slidenum">
              <a:rPr lang="en-US" noProof="0" smtClean="0"/>
              <a:pPr/>
              <a:t>‹#›</a:t>
            </a:fld>
            <a:endParaRPr lang="en-US" noProof="0"/>
          </a:p>
        </p:txBody>
      </p:sp>
    </p:spTree>
    <p:extLst>
      <p:ext uri="{BB962C8B-B14F-4D97-AF65-F5344CB8AC3E}">
        <p14:creationId xmlns:p14="http://schemas.microsoft.com/office/powerpoint/2010/main" val="408663927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9CCBE89-7A3F-484C-82F6-B36645B652EF}" type="datetime1">
              <a:rPr lang="en-US" noProof="0" smtClean="0"/>
              <a:t>11/18/2024</a:t>
            </a:fld>
            <a:endParaRPr lang="en-US" noProof="0"/>
          </a:p>
        </p:txBody>
      </p:sp>
      <p:sp>
        <p:nvSpPr>
          <p:cNvPr id="4" name="Footer Placeholder 3"/>
          <p:cNvSpPr>
            <a:spLocks noGrp="1"/>
          </p:cNvSpPr>
          <p:nvPr>
            <p:ph type="ftr" sz="quarter" idx="11"/>
          </p:nvPr>
        </p:nvSpPr>
        <p:spPr/>
        <p:txBody>
          <a:bodyPr/>
          <a:lstStyle/>
          <a:p>
            <a:r>
              <a:rPr lang="en-US" noProof="0"/>
              <a:t>
              </a:t>
            </a:r>
          </a:p>
        </p:txBody>
      </p:sp>
      <p:sp>
        <p:nvSpPr>
          <p:cNvPr id="5" name="Slide Number Placeholder 4"/>
          <p:cNvSpPr>
            <a:spLocks noGrp="1"/>
          </p:cNvSpPr>
          <p:nvPr>
            <p:ph type="sldNum" sz="quarter" idx="12"/>
          </p:nvPr>
        </p:nvSpPr>
        <p:spPr/>
        <p:txBody>
          <a:bodyPr/>
          <a:lstStyle/>
          <a:p>
            <a:fld id="{6D22F896-40B5-4ADD-8801-0D06FADFA095}" type="slidenum">
              <a:rPr lang="en-US" noProof="0" smtClean="0"/>
              <a:t>‹#›</a:t>
            </a:fld>
            <a:endParaRPr lang="en-US" noProof="0"/>
          </a:p>
        </p:txBody>
      </p:sp>
    </p:spTree>
    <p:extLst>
      <p:ext uri="{BB962C8B-B14F-4D97-AF65-F5344CB8AC3E}">
        <p14:creationId xmlns:p14="http://schemas.microsoft.com/office/powerpoint/2010/main" val="2408904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C34BB6E-502F-4334-95DA-1C778FECA728}" type="datetime1">
              <a:rPr lang="en-US" noProof="0" smtClean="0"/>
              <a:t>11/18/2024</a:t>
            </a:fld>
            <a:endParaRPr lang="en-US" noProof="0"/>
          </a:p>
        </p:txBody>
      </p:sp>
      <p:sp>
        <p:nvSpPr>
          <p:cNvPr id="6" name="Footer Placeholder 5"/>
          <p:cNvSpPr>
            <a:spLocks noGrp="1"/>
          </p:cNvSpPr>
          <p:nvPr>
            <p:ph type="ftr" sz="quarter" idx="11"/>
          </p:nvPr>
        </p:nvSpPr>
        <p:spPr/>
        <p:txBody>
          <a:bodyPr/>
          <a:lstStyle/>
          <a:p>
            <a:r>
              <a:rPr lang="en-US" noProof="0"/>
              <a:t>
              </a:t>
            </a:r>
          </a:p>
        </p:txBody>
      </p:sp>
      <p:sp>
        <p:nvSpPr>
          <p:cNvPr id="7" name="Slide Number Placeholder 6"/>
          <p:cNvSpPr>
            <a:spLocks noGrp="1"/>
          </p:cNvSpPr>
          <p:nvPr>
            <p:ph type="sldNum" sz="quarter" idx="12"/>
          </p:nvPr>
        </p:nvSpPr>
        <p:spPr/>
        <p:txBody>
          <a:bodyPr/>
          <a:lstStyle/>
          <a:p>
            <a:fld id="{6D22F896-40B5-4ADD-8801-0D06FADFA095}" type="slidenum">
              <a:rPr lang="en-US" noProof="0" smtClean="0"/>
              <a:t>‹#›</a:t>
            </a:fld>
            <a:endParaRPr lang="en-US" noProof="0"/>
          </a:p>
        </p:txBody>
      </p:sp>
    </p:spTree>
    <p:extLst>
      <p:ext uri="{BB962C8B-B14F-4D97-AF65-F5344CB8AC3E}">
        <p14:creationId xmlns:p14="http://schemas.microsoft.com/office/powerpoint/2010/main" val="38493213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7221AD9-07A0-4FFE-8AC2-9E741DEF5D3E}" type="datetime1">
              <a:rPr lang="en-US" noProof="0" smtClean="0"/>
              <a:t>11/18/2024</a:t>
            </a:fld>
            <a:endParaRPr lang="en-US" noProof="0"/>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noProof="0"/>
              <a:t>
              </a:t>
            </a:r>
          </a:p>
        </p:txBody>
      </p:sp>
      <p:sp>
        <p:nvSpPr>
          <p:cNvPr id="9" name="Slide Number Placeholder 8"/>
          <p:cNvSpPr>
            <a:spLocks noGrp="1"/>
          </p:cNvSpPr>
          <p:nvPr>
            <p:ph type="sldNum" sz="quarter" idx="12"/>
          </p:nvPr>
        </p:nvSpPr>
        <p:spPr/>
        <p:txBody>
          <a:bodyPr/>
          <a:lstStyle/>
          <a:p>
            <a:fld id="{6D22F896-40B5-4ADD-8801-0D06FADFA095}" type="slidenum">
              <a:rPr lang="en-US" noProof="0" smtClean="0"/>
              <a:t>‹#›</a:t>
            </a:fld>
            <a:endParaRPr lang="en-US" noProof="0"/>
          </a:p>
        </p:txBody>
      </p:sp>
    </p:spTree>
    <p:extLst>
      <p:ext uri="{BB962C8B-B14F-4D97-AF65-F5344CB8AC3E}">
        <p14:creationId xmlns:p14="http://schemas.microsoft.com/office/powerpoint/2010/main" val="240001092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619451E5-52AF-4147-9164-282A1CF4E416}" type="datetime1">
              <a:rPr lang="en-US" noProof="0" smtClean="0"/>
              <a:t>11/18/2024</a:t>
            </a:fld>
            <a:endParaRPr lang="en-US" noProof="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US" noProof="0"/>
              <a:t>
              </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D22F896-40B5-4ADD-8801-0D06FADFA095}" type="slidenum">
              <a:rPr lang="en-US" noProof="0" smtClean="0"/>
              <a:t>‹#›</a:t>
            </a:fld>
            <a:endParaRPr lang="en-US" noProof="0"/>
          </a:p>
        </p:txBody>
      </p:sp>
    </p:spTree>
    <p:extLst>
      <p:ext uri="{BB962C8B-B14F-4D97-AF65-F5344CB8AC3E}">
        <p14:creationId xmlns:p14="http://schemas.microsoft.com/office/powerpoint/2010/main" val="40596387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F7100D2-6B35-47D0-B13E-C2CA72CBFA60}" type="datetime1">
              <a:rPr lang="en-US" noProof="0" smtClean="0"/>
              <a:t>11/18/2024</a:t>
            </a:fld>
            <a:endParaRPr lang="en-US" noProof="0"/>
          </a:p>
        </p:txBody>
      </p:sp>
      <p:sp>
        <p:nvSpPr>
          <p:cNvPr id="6" name="Footer Placeholder 5"/>
          <p:cNvSpPr>
            <a:spLocks noGrp="1"/>
          </p:cNvSpPr>
          <p:nvPr>
            <p:ph type="ftr" sz="quarter" idx="11"/>
          </p:nvPr>
        </p:nvSpPr>
        <p:spPr/>
        <p:txBody>
          <a:bodyPr/>
          <a:lstStyle/>
          <a:p>
            <a:r>
              <a:rPr lang="en-US" noProof="0"/>
              <a:t>
              </a:t>
            </a:r>
          </a:p>
        </p:txBody>
      </p:sp>
      <p:sp>
        <p:nvSpPr>
          <p:cNvPr id="7" name="Slide Number Placeholder 6"/>
          <p:cNvSpPr>
            <a:spLocks noGrp="1"/>
          </p:cNvSpPr>
          <p:nvPr>
            <p:ph type="sldNum" sz="quarter" idx="12"/>
          </p:nvPr>
        </p:nvSpPr>
        <p:spPr/>
        <p:txBody>
          <a:bodyPr/>
          <a:lstStyle/>
          <a:p>
            <a:fld id="{6D22F896-40B5-4ADD-8801-0D06FADFA095}" type="slidenum">
              <a:rPr lang="en-US" noProof="0" smtClean="0"/>
              <a:t>‹#›</a:t>
            </a:fld>
            <a:endParaRPr lang="en-US" noProof="0"/>
          </a:p>
        </p:txBody>
      </p:sp>
    </p:spTree>
    <p:extLst>
      <p:ext uri="{BB962C8B-B14F-4D97-AF65-F5344CB8AC3E}">
        <p14:creationId xmlns:p14="http://schemas.microsoft.com/office/powerpoint/2010/main" val="24579574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330F3A-E56F-4BD2-830B-228B18DF5B81}" type="datetime1">
              <a:rPr lang="en-US" noProof="0" smtClean="0"/>
              <a:t>11/18/2024</a:t>
            </a:fld>
            <a:endParaRPr lang="en-US" noProof="0"/>
          </a:p>
        </p:txBody>
      </p:sp>
      <p:sp>
        <p:nvSpPr>
          <p:cNvPr id="5" name="Footer Placeholder 4"/>
          <p:cNvSpPr>
            <a:spLocks noGrp="1"/>
          </p:cNvSpPr>
          <p:nvPr>
            <p:ph type="ftr" sz="quarter" idx="11"/>
          </p:nvPr>
        </p:nvSpPr>
        <p:spPr/>
        <p:txBody>
          <a:bodyPr/>
          <a:lstStyle/>
          <a:p>
            <a:r>
              <a:rPr lang="en-US" noProof="0"/>
              <a:t>
              </a:t>
            </a:r>
          </a:p>
        </p:txBody>
      </p:sp>
      <p:sp>
        <p:nvSpPr>
          <p:cNvPr id="6" name="Slide Number Placeholder 5"/>
          <p:cNvSpPr>
            <a:spLocks noGrp="1"/>
          </p:cNvSpPr>
          <p:nvPr>
            <p:ph type="sldNum" sz="quarter" idx="12"/>
          </p:nvPr>
        </p:nvSpPr>
        <p:spPr/>
        <p:txBody>
          <a:bodyPr/>
          <a:lstStyle/>
          <a:p>
            <a:fld id="{6D22F896-40B5-4ADD-8801-0D06FADFA095}" type="slidenum">
              <a:rPr lang="en-US" noProof="0" smtClean="0"/>
              <a:t>‹#›</a:t>
            </a:fld>
            <a:endParaRPr lang="en-US" noProof="0"/>
          </a:p>
        </p:txBody>
      </p:sp>
    </p:spTree>
    <p:extLst>
      <p:ext uri="{BB962C8B-B14F-4D97-AF65-F5344CB8AC3E}">
        <p14:creationId xmlns:p14="http://schemas.microsoft.com/office/powerpoint/2010/main" val="66761001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14BE638-F702-4881-B3F4-D4A9CEC81095}" type="datetime1">
              <a:rPr lang="en-US" noProof="0" smtClean="0"/>
              <a:t>11/18/2024</a:t>
            </a:fld>
            <a:endParaRPr lang="en-US" noProof="0"/>
          </a:p>
        </p:txBody>
      </p:sp>
      <p:sp>
        <p:nvSpPr>
          <p:cNvPr id="5" name="Footer Placeholder 4"/>
          <p:cNvSpPr>
            <a:spLocks noGrp="1"/>
          </p:cNvSpPr>
          <p:nvPr>
            <p:ph type="ftr" sz="quarter" idx="11"/>
          </p:nvPr>
        </p:nvSpPr>
        <p:spPr/>
        <p:txBody>
          <a:bodyPr/>
          <a:lstStyle/>
          <a:p>
            <a:r>
              <a:rPr lang="en-US" noProof="0"/>
              <a:t>
              </a:t>
            </a:r>
          </a:p>
        </p:txBody>
      </p:sp>
      <p:sp>
        <p:nvSpPr>
          <p:cNvPr id="6" name="Slide Number Placeholder 5"/>
          <p:cNvSpPr>
            <a:spLocks noGrp="1"/>
          </p:cNvSpPr>
          <p:nvPr>
            <p:ph type="sldNum" sz="quarter" idx="12"/>
          </p:nvPr>
        </p:nvSpPr>
        <p:spPr/>
        <p:txBody>
          <a:bodyPr/>
          <a:lstStyle/>
          <a:p>
            <a:fld id="{6D22F896-40B5-4ADD-8801-0D06FADFA095}" type="slidenum">
              <a:rPr lang="en-US" noProof="0" smtClean="0"/>
              <a:t>‹#›</a:t>
            </a:fld>
            <a:endParaRPr lang="en-US" noProof="0"/>
          </a:p>
        </p:txBody>
      </p:sp>
    </p:spTree>
    <p:extLst>
      <p:ext uri="{BB962C8B-B14F-4D97-AF65-F5344CB8AC3E}">
        <p14:creationId xmlns:p14="http://schemas.microsoft.com/office/powerpoint/2010/main" val="151592197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A85C7C9-D9FF-424B-A675-E057335D1CF9}" type="datetime1">
              <a:rPr lang="en-US" smtClean="0"/>
              <a:t>11/18/2024</a:t>
            </a:fld>
            <a:endParaRPr lang="en-US"/>
          </a:p>
        </p:txBody>
      </p:sp>
      <p:sp>
        <p:nvSpPr>
          <p:cNvPr id="5" name="Footer Placeholder 4"/>
          <p:cNvSpPr>
            <a:spLocks noGrp="1"/>
          </p:cNvSpPr>
          <p:nvPr>
            <p:ph type="ftr" sz="quarter" idx="11"/>
          </p:nvPr>
        </p:nvSpPr>
        <p:spPr/>
        <p:txBody>
          <a:bodyPr/>
          <a:lstStyle/>
          <a:p>
            <a:r>
              <a:rPr lang="en-US"/>
              <a:t>
              </a:t>
            </a:r>
          </a:p>
        </p:txBody>
      </p:sp>
      <p:sp>
        <p:nvSpPr>
          <p:cNvPr id="6" name="Slide Number Placeholder 5"/>
          <p:cNvSpPr>
            <a:spLocks noGrp="1"/>
          </p:cNvSpPr>
          <p:nvPr>
            <p:ph type="sldNum" sz="quarter" idx="12"/>
          </p:nvPr>
        </p:nvSpPr>
        <p:spPr/>
        <p:txBody>
          <a:bodyPr/>
          <a:lstStyle/>
          <a:p>
            <a:fld id="{4CEAE52B-EC63-415D-ABFE-D1648003A25C}"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278267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0188CC-CB1D-445E-B34D-455DCF6609D7}" type="datetime1">
              <a:rPr lang="en-US" smtClean="0"/>
              <a:t>11/18/2024</a:t>
            </a:fld>
            <a:endParaRPr lang="en-US"/>
          </a:p>
        </p:txBody>
      </p:sp>
      <p:sp>
        <p:nvSpPr>
          <p:cNvPr id="5" name="Footer Placeholder 4"/>
          <p:cNvSpPr>
            <a:spLocks noGrp="1"/>
          </p:cNvSpPr>
          <p:nvPr>
            <p:ph type="ftr" sz="quarter" idx="11"/>
          </p:nvPr>
        </p:nvSpPr>
        <p:spPr/>
        <p:txBody>
          <a:bodyPr/>
          <a:lstStyle/>
          <a:p>
            <a:r>
              <a:rPr lang="en-US"/>
              <a:t>
              </a:t>
            </a:r>
          </a:p>
        </p:txBody>
      </p:sp>
      <p:sp>
        <p:nvSpPr>
          <p:cNvPr id="6" name="Slide Number Placeholder 5"/>
          <p:cNvSpPr>
            <a:spLocks noGrp="1"/>
          </p:cNvSpPr>
          <p:nvPr>
            <p:ph type="sldNum" sz="quarter" idx="12"/>
          </p:nvPr>
        </p:nvSpPr>
        <p:spPr/>
        <p:txBody>
          <a:bodyPr/>
          <a:lstStyle/>
          <a:p>
            <a:fld id="{4CEAE52B-EC63-415D-ABFE-D1648003A25C}" type="slidenum">
              <a:rPr lang="en-US" smtClean="0"/>
              <a:t>‹#›</a:t>
            </a:fld>
            <a:endParaRPr lang="en-US"/>
          </a:p>
        </p:txBody>
      </p:sp>
    </p:spTree>
    <p:extLst>
      <p:ext uri="{BB962C8B-B14F-4D97-AF65-F5344CB8AC3E}">
        <p14:creationId xmlns:p14="http://schemas.microsoft.com/office/powerpoint/2010/main" val="417170786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000BA3-6D4F-4BAD-BC47-43A0A9193B29}" type="datetime1">
              <a:rPr lang="en-US" smtClean="0"/>
              <a:t>11/18/2024</a:t>
            </a:fld>
            <a:endParaRPr lang="en-US"/>
          </a:p>
        </p:txBody>
      </p:sp>
      <p:sp>
        <p:nvSpPr>
          <p:cNvPr id="5" name="Footer Placeholder 4"/>
          <p:cNvSpPr>
            <a:spLocks noGrp="1"/>
          </p:cNvSpPr>
          <p:nvPr>
            <p:ph type="ftr" sz="quarter" idx="11"/>
          </p:nvPr>
        </p:nvSpPr>
        <p:spPr/>
        <p:txBody>
          <a:bodyPr/>
          <a:lstStyle/>
          <a:p>
            <a:r>
              <a:rPr lang="en-US"/>
              <a:t>
              </a:t>
            </a:r>
          </a:p>
        </p:txBody>
      </p:sp>
      <p:sp>
        <p:nvSpPr>
          <p:cNvPr id="6" name="Slide Number Placeholder 5"/>
          <p:cNvSpPr>
            <a:spLocks noGrp="1"/>
          </p:cNvSpPr>
          <p:nvPr>
            <p:ph type="sldNum" sz="quarter" idx="12"/>
          </p:nvPr>
        </p:nvSpPr>
        <p:spPr/>
        <p:txBody>
          <a:bodyPr/>
          <a:lstStyle/>
          <a:p>
            <a:fld id="{4CEAE52B-EC63-415D-ABFE-D1648003A25C}"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7957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0F29044-70AA-405E-8D00-DCC32028EAC1}" type="datetime1">
              <a:rPr lang="en-US" smtClean="0"/>
              <a:t>11/18/2024</a:t>
            </a:fld>
            <a:endParaRPr lang="en-US"/>
          </a:p>
        </p:txBody>
      </p:sp>
      <p:sp>
        <p:nvSpPr>
          <p:cNvPr id="6" name="Footer Placeholder 5"/>
          <p:cNvSpPr>
            <a:spLocks noGrp="1"/>
          </p:cNvSpPr>
          <p:nvPr>
            <p:ph type="ftr" sz="quarter" idx="11"/>
          </p:nvPr>
        </p:nvSpPr>
        <p:spPr/>
        <p:txBody>
          <a:bodyPr/>
          <a:lstStyle/>
          <a:p>
            <a:r>
              <a:rPr lang="en-US"/>
              <a:t>
              </a:t>
            </a:r>
          </a:p>
        </p:txBody>
      </p:sp>
      <p:sp>
        <p:nvSpPr>
          <p:cNvPr id="7" name="Slide Number Placeholder 6"/>
          <p:cNvSpPr>
            <a:spLocks noGrp="1"/>
          </p:cNvSpPr>
          <p:nvPr>
            <p:ph type="sldNum" sz="quarter" idx="12"/>
          </p:nvPr>
        </p:nvSpPr>
        <p:spPr/>
        <p:txBody>
          <a:bodyPr/>
          <a:lstStyle/>
          <a:p>
            <a:fld id="{4CEAE52B-EC63-415D-ABFE-D1648003A25C}" type="slidenum">
              <a:rPr lang="en-US" smtClean="0"/>
              <a:t>‹#›</a:t>
            </a:fld>
            <a:endParaRPr lang="en-US"/>
          </a:p>
        </p:txBody>
      </p:sp>
    </p:spTree>
    <p:extLst>
      <p:ext uri="{BB962C8B-B14F-4D97-AF65-F5344CB8AC3E}">
        <p14:creationId xmlns:p14="http://schemas.microsoft.com/office/powerpoint/2010/main" val="24541063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9D7EAB3-B192-408A-B987-455A02080252}" type="datetime1">
              <a:rPr lang="en-US" smtClean="0"/>
              <a:t>11/18/2024</a:t>
            </a:fld>
            <a:endParaRPr lang="en-US"/>
          </a:p>
        </p:txBody>
      </p:sp>
      <p:sp>
        <p:nvSpPr>
          <p:cNvPr id="8" name="Footer Placeholder 7"/>
          <p:cNvSpPr>
            <a:spLocks noGrp="1"/>
          </p:cNvSpPr>
          <p:nvPr>
            <p:ph type="ftr" sz="quarter" idx="11"/>
          </p:nvPr>
        </p:nvSpPr>
        <p:spPr/>
        <p:txBody>
          <a:bodyPr/>
          <a:lstStyle/>
          <a:p>
            <a:r>
              <a:rPr lang="en-US"/>
              <a:t>
              </a:t>
            </a:r>
          </a:p>
        </p:txBody>
      </p:sp>
      <p:sp>
        <p:nvSpPr>
          <p:cNvPr id="9" name="Slide Number Placeholder 8"/>
          <p:cNvSpPr>
            <a:spLocks noGrp="1"/>
          </p:cNvSpPr>
          <p:nvPr>
            <p:ph type="sldNum" sz="quarter" idx="12"/>
          </p:nvPr>
        </p:nvSpPr>
        <p:spPr/>
        <p:txBody>
          <a:bodyPr/>
          <a:lstStyle/>
          <a:p>
            <a:fld id="{4CEAE52B-EC63-415D-ABFE-D1648003A25C}" type="slidenum">
              <a:rPr lang="en-US" smtClean="0"/>
              <a:t>‹#›</a:t>
            </a:fld>
            <a:endParaRPr lang="en-US"/>
          </a:p>
        </p:txBody>
      </p:sp>
    </p:spTree>
    <p:extLst>
      <p:ext uri="{BB962C8B-B14F-4D97-AF65-F5344CB8AC3E}">
        <p14:creationId xmlns:p14="http://schemas.microsoft.com/office/powerpoint/2010/main" val="1438251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FD70098-8015-484B-8B1D-4638329D7CEB}" type="datetime1">
              <a:rPr lang="en-US" noProof="0" smtClean="0"/>
              <a:t>11/18/2024</a:t>
            </a:fld>
            <a:endParaRPr lang="en-US" noProof="0"/>
          </a:p>
        </p:txBody>
      </p:sp>
      <p:sp>
        <p:nvSpPr>
          <p:cNvPr id="8" name="Footer Placeholder 7"/>
          <p:cNvSpPr>
            <a:spLocks noGrp="1"/>
          </p:cNvSpPr>
          <p:nvPr>
            <p:ph type="ftr" sz="quarter" idx="11"/>
          </p:nvPr>
        </p:nvSpPr>
        <p:spPr/>
        <p:txBody>
          <a:bodyPr/>
          <a:lstStyle/>
          <a:p>
            <a:r>
              <a:rPr lang="en-US" noProof="0"/>
              <a:t>
              </a:t>
            </a:r>
          </a:p>
        </p:txBody>
      </p:sp>
      <p:sp>
        <p:nvSpPr>
          <p:cNvPr id="9" name="Slide Number Placeholder 8"/>
          <p:cNvSpPr>
            <a:spLocks noGrp="1"/>
          </p:cNvSpPr>
          <p:nvPr>
            <p:ph type="sldNum" sz="quarter" idx="12"/>
          </p:nvPr>
        </p:nvSpPr>
        <p:spPr/>
        <p:txBody>
          <a:bodyPr/>
          <a:lstStyle/>
          <a:p>
            <a:fld id="{6D22F896-40B5-4ADD-8801-0D06FADFA095}" type="slidenum">
              <a:rPr lang="en-US" noProof="0" smtClean="0"/>
              <a:pPr/>
              <a:t>‹#›</a:t>
            </a:fld>
            <a:endParaRPr lang="en-US" noProof="0"/>
          </a:p>
        </p:txBody>
      </p:sp>
    </p:spTree>
    <p:extLst>
      <p:ext uri="{BB962C8B-B14F-4D97-AF65-F5344CB8AC3E}">
        <p14:creationId xmlns:p14="http://schemas.microsoft.com/office/powerpoint/2010/main" val="347017114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25B3AC7-4B58-43EB-B955-0290A5885F40}" type="datetime1">
              <a:rPr lang="en-US" smtClean="0"/>
              <a:t>11/18/2024</a:t>
            </a:fld>
            <a:endParaRPr lang="en-US"/>
          </a:p>
        </p:txBody>
      </p:sp>
      <p:sp>
        <p:nvSpPr>
          <p:cNvPr id="4" name="Footer Placeholder 3"/>
          <p:cNvSpPr>
            <a:spLocks noGrp="1"/>
          </p:cNvSpPr>
          <p:nvPr>
            <p:ph type="ftr" sz="quarter" idx="11"/>
          </p:nvPr>
        </p:nvSpPr>
        <p:spPr/>
        <p:txBody>
          <a:bodyPr/>
          <a:lstStyle/>
          <a:p>
            <a:r>
              <a:rPr lang="en-US"/>
              <a:t>
              </a:t>
            </a:r>
          </a:p>
        </p:txBody>
      </p:sp>
      <p:sp>
        <p:nvSpPr>
          <p:cNvPr id="5" name="Slide Number Placeholder 4"/>
          <p:cNvSpPr>
            <a:spLocks noGrp="1"/>
          </p:cNvSpPr>
          <p:nvPr>
            <p:ph type="sldNum" sz="quarter" idx="12"/>
          </p:nvPr>
        </p:nvSpPr>
        <p:spPr/>
        <p:txBody>
          <a:bodyPr/>
          <a:lstStyle/>
          <a:p>
            <a:fld id="{4CEAE52B-EC63-415D-ABFE-D1648003A25C}" type="slidenum">
              <a:rPr lang="en-US" smtClean="0"/>
              <a:t>‹#›</a:t>
            </a:fld>
            <a:endParaRPr lang="en-US"/>
          </a:p>
        </p:txBody>
      </p:sp>
    </p:spTree>
    <p:extLst>
      <p:ext uri="{BB962C8B-B14F-4D97-AF65-F5344CB8AC3E}">
        <p14:creationId xmlns:p14="http://schemas.microsoft.com/office/powerpoint/2010/main" val="98457106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0FEDAFA8-A94C-4090-9DB1-4307244FB163}" type="datetime1">
              <a:rPr lang="en-US" smtClean="0"/>
              <a:t>11/18/2024</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a:t>
              </a:t>
            </a:r>
          </a:p>
        </p:txBody>
      </p:sp>
      <p:sp>
        <p:nvSpPr>
          <p:cNvPr id="9" name="Slide Number Placeholder 8"/>
          <p:cNvSpPr>
            <a:spLocks noGrp="1"/>
          </p:cNvSpPr>
          <p:nvPr>
            <p:ph type="sldNum" sz="quarter" idx="12"/>
          </p:nvPr>
        </p:nvSpPr>
        <p:spPr/>
        <p:txBody>
          <a:bodyPr/>
          <a:lstStyle/>
          <a:p>
            <a:fld id="{4CEAE52B-EC63-415D-ABFE-D1648003A25C}" type="slidenum">
              <a:rPr lang="en-US" smtClean="0"/>
              <a:t>‹#›</a:t>
            </a:fld>
            <a:endParaRPr lang="en-US"/>
          </a:p>
        </p:txBody>
      </p:sp>
    </p:spTree>
    <p:extLst>
      <p:ext uri="{BB962C8B-B14F-4D97-AF65-F5344CB8AC3E}">
        <p14:creationId xmlns:p14="http://schemas.microsoft.com/office/powerpoint/2010/main" val="322269208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052D730D-5997-46F4-9163-4A46DC11AEF0}" type="datetime1">
              <a:rPr lang="en-US" smtClean="0"/>
              <a:t>11/18/2024</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US"/>
              <a:t>
              </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CEAE52B-EC63-415D-ABFE-D1648003A25C}" type="slidenum">
              <a:rPr lang="en-US" smtClean="0"/>
              <a:t>‹#›</a:t>
            </a:fld>
            <a:endParaRPr lang="en-US"/>
          </a:p>
        </p:txBody>
      </p:sp>
    </p:spTree>
    <p:extLst>
      <p:ext uri="{BB962C8B-B14F-4D97-AF65-F5344CB8AC3E}">
        <p14:creationId xmlns:p14="http://schemas.microsoft.com/office/powerpoint/2010/main" val="80603088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4E8079-F035-4D9F-9D2E-C5994341F3A3}" type="datetime1">
              <a:rPr lang="en-US" smtClean="0"/>
              <a:t>11/18/2024</a:t>
            </a:fld>
            <a:endParaRPr lang="en-US"/>
          </a:p>
        </p:txBody>
      </p:sp>
      <p:sp>
        <p:nvSpPr>
          <p:cNvPr id="6" name="Footer Placeholder 5"/>
          <p:cNvSpPr>
            <a:spLocks noGrp="1"/>
          </p:cNvSpPr>
          <p:nvPr>
            <p:ph type="ftr" sz="quarter" idx="11"/>
          </p:nvPr>
        </p:nvSpPr>
        <p:spPr/>
        <p:txBody>
          <a:bodyPr/>
          <a:lstStyle/>
          <a:p>
            <a:r>
              <a:rPr lang="en-US"/>
              <a:t>
              </a:t>
            </a:r>
          </a:p>
        </p:txBody>
      </p:sp>
      <p:sp>
        <p:nvSpPr>
          <p:cNvPr id="7" name="Slide Number Placeholder 6"/>
          <p:cNvSpPr>
            <a:spLocks noGrp="1"/>
          </p:cNvSpPr>
          <p:nvPr>
            <p:ph type="sldNum" sz="quarter" idx="12"/>
          </p:nvPr>
        </p:nvSpPr>
        <p:spPr/>
        <p:txBody>
          <a:bodyPr/>
          <a:lstStyle/>
          <a:p>
            <a:fld id="{4CEAE52B-EC63-415D-ABFE-D1648003A25C}" type="slidenum">
              <a:rPr lang="en-US" smtClean="0"/>
              <a:t>‹#›</a:t>
            </a:fld>
            <a:endParaRPr lang="en-US"/>
          </a:p>
        </p:txBody>
      </p:sp>
    </p:spTree>
    <p:extLst>
      <p:ext uri="{BB962C8B-B14F-4D97-AF65-F5344CB8AC3E}">
        <p14:creationId xmlns:p14="http://schemas.microsoft.com/office/powerpoint/2010/main" val="40497307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B14079-3FAF-4B81-946B-50DAF44D8CD1}" type="datetime1">
              <a:rPr lang="en-US" smtClean="0"/>
              <a:t>11/18/2024</a:t>
            </a:fld>
            <a:endParaRPr lang="en-US"/>
          </a:p>
        </p:txBody>
      </p:sp>
      <p:sp>
        <p:nvSpPr>
          <p:cNvPr id="5" name="Footer Placeholder 4"/>
          <p:cNvSpPr>
            <a:spLocks noGrp="1"/>
          </p:cNvSpPr>
          <p:nvPr>
            <p:ph type="ftr" sz="quarter" idx="11"/>
          </p:nvPr>
        </p:nvSpPr>
        <p:spPr/>
        <p:txBody>
          <a:bodyPr/>
          <a:lstStyle/>
          <a:p>
            <a:r>
              <a:rPr lang="en-US"/>
              <a:t>
              </a:t>
            </a:r>
          </a:p>
        </p:txBody>
      </p:sp>
      <p:sp>
        <p:nvSpPr>
          <p:cNvPr id="6" name="Slide Number Placeholder 5"/>
          <p:cNvSpPr>
            <a:spLocks noGrp="1"/>
          </p:cNvSpPr>
          <p:nvPr>
            <p:ph type="sldNum" sz="quarter" idx="12"/>
          </p:nvPr>
        </p:nvSpPr>
        <p:spPr/>
        <p:txBody>
          <a:bodyPr/>
          <a:lstStyle/>
          <a:p>
            <a:fld id="{4CEAE52B-EC63-415D-ABFE-D1648003A25C}" type="slidenum">
              <a:rPr lang="en-US" smtClean="0"/>
              <a:t>‹#›</a:t>
            </a:fld>
            <a:endParaRPr lang="en-US"/>
          </a:p>
        </p:txBody>
      </p:sp>
    </p:spTree>
    <p:extLst>
      <p:ext uri="{BB962C8B-B14F-4D97-AF65-F5344CB8AC3E}">
        <p14:creationId xmlns:p14="http://schemas.microsoft.com/office/powerpoint/2010/main" val="225958750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A53FDE-D61D-41FA-8B9F-C41E2D9D52C8}" type="datetime1">
              <a:rPr lang="en-US" smtClean="0"/>
              <a:t>11/18/2024</a:t>
            </a:fld>
            <a:endParaRPr lang="en-US"/>
          </a:p>
        </p:txBody>
      </p:sp>
      <p:sp>
        <p:nvSpPr>
          <p:cNvPr id="5" name="Footer Placeholder 4"/>
          <p:cNvSpPr>
            <a:spLocks noGrp="1"/>
          </p:cNvSpPr>
          <p:nvPr>
            <p:ph type="ftr" sz="quarter" idx="11"/>
          </p:nvPr>
        </p:nvSpPr>
        <p:spPr/>
        <p:txBody>
          <a:bodyPr/>
          <a:lstStyle/>
          <a:p>
            <a:r>
              <a:rPr lang="en-US"/>
              <a:t>
              </a:t>
            </a:r>
          </a:p>
        </p:txBody>
      </p:sp>
      <p:sp>
        <p:nvSpPr>
          <p:cNvPr id="6" name="Slide Number Placeholder 5"/>
          <p:cNvSpPr>
            <a:spLocks noGrp="1"/>
          </p:cNvSpPr>
          <p:nvPr>
            <p:ph type="sldNum" sz="quarter" idx="12"/>
          </p:nvPr>
        </p:nvSpPr>
        <p:spPr/>
        <p:txBody>
          <a:bodyPr/>
          <a:lstStyle/>
          <a:p>
            <a:fld id="{4CEAE52B-EC63-415D-ABFE-D1648003A25C}" type="slidenum">
              <a:rPr lang="en-US" smtClean="0"/>
              <a:t>‹#›</a:t>
            </a:fld>
            <a:endParaRPr lang="en-US"/>
          </a:p>
        </p:txBody>
      </p:sp>
    </p:spTree>
    <p:extLst>
      <p:ext uri="{BB962C8B-B14F-4D97-AF65-F5344CB8AC3E}">
        <p14:creationId xmlns:p14="http://schemas.microsoft.com/office/powerpoint/2010/main" val="2077205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B0D2202-F15B-4A0F-9781-780628DC163E}" type="datetime1">
              <a:rPr lang="en-US" noProof="0" smtClean="0"/>
              <a:t>11/18/2024</a:t>
            </a:fld>
            <a:endParaRPr lang="en-US" noProof="0"/>
          </a:p>
        </p:txBody>
      </p:sp>
      <p:sp>
        <p:nvSpPr>
          <p:cNvPr id="4" name="Footer Placeholder 3"/>
          <p:cNvSpPr>
            <a:spLocks noGrp="1"/>
          </p:cNvSpPr>
          <p:nvPr>
            <p:ph type="ftr" sz="quarter" idx="11"/>
          </p:nvPr>
        </p:nvSpPr>
        <p:spPr/>
        <p:txBody>
          <a:bodyPr/>
          <a:lstStyle/>
          <a:p>
            <a:r>
              <a:rPr lang="en-US" noProof="0"/>
              <a:t>
              </a:t>
            </a:r>
          </a:p>
        </p:txBody>
      </p:sp>
      <p:sp>
        <p:nvSpPr>
          <p:cNvPr id="5" name="Slide Number Placeholder 4"/>
          <p:cNvSpPr>
            <a:spLocks noGrp="1"/>
          </p:cNvSpPr>
          <p:nvPr>
            <p:ph type="sldNum" sz="quarter" idx="12"/>
          </p:nvPr>
        </p:nvSpPr>
        <p:spPr/>
        <p:txBody>
          <a:bodyPr/>
          <a:lstStyle/>
          <a:p>
            <a:fld id="{6D22F896-40B5-4ADD-8801-0D06FADFA095}" type="slidenum">
              <a:rPr lang="en-US" noProof="0" smtClean="0"/>
              <a:t>‹#›</a:t>
            </a:fld>
            <a:endParaRPr lang="en-US" noProof="0"/>
          </a:p>
        </p:txBody>
      </p:sp>
    </p:spTree>
    <p:extLst>
      <p:ext uri="{BB962C8B-B14F-4D97-AF65-F5344CB8AC3E}">
        <p14:creationId xmlns:p14="http://schemas.microsoft.com/office/powerpoint/2010/main" val="559287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FEC8A3D-3507-4008-8D66-37726167F431}" type="datetime1">
              <a:rPr lang="en-US" noProof="0" smtClean="0"/>
              <a:t>11/18/2024</a:t>
            </a:fld>
            <a:endParaRPr lang="en-US" noProof="0"/>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noProof="0"/>
              <a:t>
              </a:t>
            </a:r>
          </a:p>
        </p:txBody>
      </p:sp>
      <p:sp>
        <p:nvSpPr>
          <p:cNvPr id="9" name="Slide Number Placeholder 8"/>
          <p:cNvSpPr>
            <a:spLocks noGrp="1"/>
          </p:cNvSpPr>
          <p:nvPr>
            <p:ph type="sldNum" sz="quarter" idx="12"/>
          </p:nvPr>
        </p:nvSpPr>
        <p:spPr/>
        <p:txBody>
          <a:bodyPr/>
          <a:lstStyle/>
          <a:p>
            <a:fld id="{6D22F896-40B5-4ADD-8801-0D06FADFA095}" type="slidenum">
              <a:rPr lang="en-US" noProof="0" smtClean="0"/>
              <a:t>‹#›</a:t>
            </a:fld>
            <a:endParaRPr lang="en-US" noProof="0"/>
          </a:p>
        </p:txBody>
      </p:sp>
    </p:spTree>
    <p:extLst>
      <p:ext uri="{BB962C8B-B14F-4D97-AF65-F5344CB8AC3E}">
        <p14:creationId xmlns:p14="http://schemas.microsoft.com/office/powerpoint/2010/main" val="1958790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48ED05B-8CF6-4FFE-8172-4EFAF92DDFA0}" type="datetime1">
              <a:rPr lang="en-US" noProof="0" smtClean="0"/>
              <a:t>11/18/2024</a:t>
            </a:fld>
            <a:endParaRPr lang="en-US" noProof="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US" noProof="0"/>
              <a:t>
              </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D22F896-40B5-4ADD-8801-0D06FADFA095}" type="slidenum">
              <a:rPr lang="en-US" noProof="0" smtClean="0"/>
              <a:t>‹#›</a:t>
            </a:fld>
            <a:endParaRPr lang="en-US" noProof="0"/>
          </a:p>
        </p:txBody>
      </p:sp>
    </p:spTree>
    <p:extLst>
      <p:ext uri="{BB962C8B-B14F-4D97-AF65-F5344CB8AC3E}">
        <p14:creationId xmlns:p14="http://schemas.microsoft.com/office/powerpoint/2010/main" val="19038360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8B2DBB6-B931-486D-89BA-7C428E2982C4}" type="datetime1">
              <a:rPr lang="en-US" noProof="0" smtClean="0"/>
              <a:t>11/18/2024</a:t>
            </a:fld>
            <a:endParaRPr lang="en-US" noProof="0"/>
          </a:p>
        </p:txBody>
      </p:sp>
      <p:sp>
        <p:nvSpPr>
          <p:cNvPr id="6" name="Footer Placeholder 5"/>
          <p:cNvSpPr>
            <a:spLocks noGrp="1"/>
          </p:cNvSpPr>
          <p:nvPr>
            <p:ph type="ftr" sz="quarter" idx="11"/>
          </p:nvPr>
        </p:nvSpPr>
        <p:spPr/>
        <p:txBody>
          <a:bodyPr/>
          <a:lstStyle/>
          <a:p>
            <a:r>
              <a:rPr lang="en-US" noProof="0"/>
              <a:t>
              </a:t>
            </a:r>
          </a:p>
        </p:txBody>
      </p:sp>
      <p:sp>
        <p:nvSpPr>
          <p:cNvPr id="7" name="Slide Number Placeholder 6"/>
          <p:cNvSpPr>
            <a:spLocks noGrp="1"/>
          </p:cNvSpPr>
          <p:nvPr>
            <p:ph type="sldNum" sz="quarter" idx="12"/>
          </p:nvPr>
        </p:nvSpPr>
        <p:spPr/>
        <p:txBody>
          <a:bodyPr/>
          <a:lstStyle/>
          <a:p>
            <a:fld id="{6D22F896-40B5-4ADD-8801-0D06FADFA095}" type="slidenum">
              <a:rPr lang="en-US" noProof="0" smtClean="0"/>
              <a:t>‹#›</a:t>
            </a:fld>
            <a:endParaRPr lang="en-US" noProof="0"/>
          </a:p>
        </p:txBody>
      </p:sp>
    </p:spTree>
    <p:extLst>
      <p:ext uri="{BB962C8B-B14F-4D97-AF65-F5344CB8AC3E}">
        <p14:creationId xmlns:p14="http://schemas.microsoft.com/office/powerpoint/2010/main" val="735308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A75312A-79C3-4C8A-989D-B48A566C94D8}" type="datetime1">
              <a:rPr lang="en-US" noProof="0" smtClean="0"/>
              <a:t>11/18/2024</a:t>
            </a:fld>
            <a:endParaRPr lang="en-US" noProof="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noProof="0"/>
              <a:t>
              </a:t>
            </a: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D22F896-40B5-4ADD-8801-0D06FADFA095}" type="slidenum">
              <a:rPr lang="en-US" noProof="0" smtClean="0"/>
              <a:pPr/>
              <a:t>‹#›</a:t>
            </a:fld>
            <a:endParaRPr lang="en-US" noProof="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860909"/>
      </p:ext>
    </p:extLst>
  </p:cSld>
  <p:clrMap bg1="lt1" tx1="dk1" bg2="lt2" tx2="dk2" accent1="accent1" accent2="accent2" accent3="accent3" accent4="accent4" accent5="accent5" accent6="accent6" hlink="hlink" folHlink="folHlink"/>
  <p:sldLayoutIdLst>
    <p:sldLayoutId id="2147484103" r:id="rId1"/>
    <p:sldLayoutId id="2147484104" r:id="rId2"/>
    <p:sldLayoutId id="2147484105" r:id="rId3"/>
    <p:sldLayoutId id="2147484106" r:id="rId4"/>
    <p:sldLayoutId id="2147484107" r:id="rId5"/>
    <p:sldLayoutId id="2147484108" r:id="rId6"/>
    <p:sldLayoutId id="2147484109" r:id="rId7"/>
    <p:sldLayoutId id="2147484110" r:id="rId8"/>
    <p:sldLayoutId id="2147484111" r:id="rId9"/>
    <p:sldLayoutId id="2147484112" r:id="rId10"/>
    <p:sldLayoutId id="2147484113"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3560102D-687D-45EE-BA0C-A48DF9011CAA}" type="datetime1">
              <a:rPr lang="en-US" noProof="0" smtClean="0"/>
              <a:t>11/18/2024</a:t>
            </a:fld>
            <a:endParaRPr lang="en-US" noProof="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noProof="0"/>
              <a:t>
              </a:t>
            </a: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D22F896-40B5-4ADD-8801-0D06FADFA095}" type="slidenum">
              <a:rPr lang="en-US" noProof="0" smtClean="0"/>
              <a:pPr/>
              <a:t>‹#›</a:t>
            </a:fld>
            <a:endParaRPr lang="en-US" noProof="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1128580"/>
      </p:ext>
    </p:extLst>
  </p:cSld>
  <p:clrMap bg1="lt1" tx1="dk1" bg2="lt2" tx2="dk2" accent1="accent1" accent2="accent2" accent3="accent3" accent4="accent4" accent5="accent5" accent6="accent6" hlink="hlink" folHlink="folHlink"/>
  <p:sldLayoutIdLst>
    <p:sldLayoutId id="2147484115" r:id="rId1"/>
    <p:sldLayoutId id="2147484116" r:id="rId2"/>
    <p:sldLayoutId id="2147484117" r:id="rId3"/>
    <p:sldLayoutId id="2147484118" r:id="rId4"/>
    <p:sldLayoutId id="2147484119" r:id="rId5"/>
    <p:sldLayoutId id="2147484120" r:id="rId6"/>
    <p:sldLayoutId id="2147484121" r:id="rId7"/>
    <p:sldLayoutId id="2147484122" r:id="rId8"/>
    <p:sldLayoutId id="2147484123" r:id="rId9"/>
    <p:sldLayoutId id="2147484124" r:id="rId10"/>
    <p:sldLayoutId id="2147484125"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6B23560D-0339-466D-ACEC-166779121D29}" type="datetime1">
              <a:rPr lang="en-US" noProof="0" smtClean="0"/>
              <a:t>11/18/2024</a:t>
            </a:fld>
            <a:endParaRPr lang="en-US" noProof="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noProof="0"/>
              <a:t>
              </a:t>
            </a: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D22F896-40B5-4ADD-8801-0D06FADFA095}" type="slidenum">
              <a:rPr lang="en-US" noProof="0" smtClean="0"/>
              <a:pPr/>
              <a:t>‹#›</a:t>
            </a:fld>
            <a:endParaRPr lang="en-US" noProof="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7375028"/>
      </p:ext>
    </p:extLst>
  </p:cSld>
  <p:clrMap bg1="lt1" tx1="dk1" bg2="lt2" tx2="dk2" accent1="accent1" accent2="accent2" accent3="accent3" accent4="accent4" accent5="accent5" accent6="accent6" hlink="hlink" folHlink="folHlink"/>
  <p:sldLayoutIdLst>
    <p:sldLayoutId id="2147484127" r:id="rId1"/>
    <p:sldLayoutId id="2147484128" r:id="rId2"/>
    <p:sldLayoutId id="2147484129" r:id="rId3"/>
    <p:sldLayoutId id="2147484130" r:id="rId4"/>
    <p:sldLayoutId id="2147484131" r:id="rId5"/>
    <p:sldLayoutId id="2147484132" r:id="rId6"/>
    <p:sldLayoutId id="2147484133" r:id="rId7"/>
    <p:sldLayoutId id="2147484134" r:id="rId8"/>
    <p:sldLayoutId id="2147484135" r:id="rId9"/>
    <p:sldLayoutId id="2147484136" r:id="rId10"/>
    <p:sldLayoutId id="2147484137"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D59447B9-B395-4788-BF25-778294A6FB8A}" type="datetime1">
              <a:rPr lang="en-US" noProof="0" smtClean="0"/>
              <a:t>11/18/2024</a:t>
            </a:fld>
            <a:endParaRPr lang="en-US" noProof="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noProof="0"/>
              <a:t>
              </a:t>
            </a: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D22F896-40B5-4ADD-8801-0D06FADFA095}" type="slidenum">
              <a:rPr lang="en-US" noProof="0" smtClean="0"/>
              <a:pPr/>
              <a:t>‹#›</a:t>
            </a:fld>
            <a:endParaRPr lang="en-US" noProof="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1913084"/>
      </p:ext>
    </p:extLst>
  </p:cSld>
  <p:clrMap bg1="lt1" tx1="dk1" bg2="lt2" tx2="dk2" accent1="accent1" accent2="accent2" accent3="accent3" accent4="accent4" accent5="accent5" accent6="accent6" hlink="hlink" folHlink="folHlink"/>
  <p:sldLayoutIdLst>
    <p:sldLayoutId id="2147484139" r:id="rId1"/>
    <p:sldLayoutId id="2147484140" r:id="rId2"/>
    <p:sldLayoutId id="2147484141" r:id="rId3"/>
    <p:sldLayoutId id="2147484142" r:id="rId4"/>
    <p:sldLayoutId id="2147484143" r:id="rId5"/>
    <p:sldLayoutId id="2147484144" r:id="rId6"/>
    <p:sldLayoutId id="2147484145" r:id="rId7"/>
    <p:sldLayoutId id="2147484146" r:id="rId8"/>
    <p:sldLayoutId id="2147484147" r:id="rId9"/>
    <p:sldLayoutId id="2147484148" r:id="rId10"/>
    <p:sldLayoutId id="2147484149"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EA0F0C94-21FF-47F4-A7E4-EACA5AE1AA86}" type="datetime1">
              <a:rPr lang="en-US" smtClean="0"/>
              <a:t>11/18/2024</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a:t>
              </a:t>
            </a: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CEAE52B-EC63-415D-ABFE-D1648003A25C}"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138730"/>
      </p:ext>
    </p:extLst>
  </p:cSld>
  <p:clrMap bg1="lt1" tx1="dk1" bg2="lt2" tx2="dk2" accent1="accent1" accent2="accent2" accent3="accent3" accent4="accent4" accent5="accent5" accent6="accent6" hlink="hlink" folHlink="folHlink"/>
  <p:sldLayoutIdLst>
    <p:sldLayoutId id="2147484151" r:id="rId1"/>
    <p:sldLayoutId id="2147484152" r:id="rId2"/>
    <p:sldLayoutId id="2147484153" r:id="rId3"/>
    <p:sldLayoutId id="2147484154" r:id="rId4"/>
    <p:sldLayoutId id="2147484155" r:id="rId5"/>
    <p:sldLayoutId id="2147484156" r:id="rId6"/>
    <p:sldLayoutId id="2147484157" r:id="rId7"/>
    <p:sldLayoutId id="2147484158" r:id="rId8"/>
    <p:sldLayoutId id="2147484159" r:id="rId9"/>
    <p:sldLayoutId id="2147484160" r:id="rId10"/>
    <p:sldLayoutId id="2147484161"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27.emf"/><Relationship Id="rId4" Type="http://schemas.openxmlformats.org/officeDocument/2006/relationships/package" Target="../embeddings/Microsoft_Excel_Worksheet1.xlsx"/></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package" Target="../embeddings/Microsoft_Excel_Worksheet2.xlsx"/><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package" Target="../embeddings/Microsoft_Excel_Worksheet3.xlsx"/><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package" Target="../embeddings/Microsoft_Excel_Worksheet4.xlsx"/><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4.svg"/><Relationship Id="rId13" Type="http://schemas.openxmlformats.org/officeDocument/2006/relationships/image" Target="../media/image9.png"/><Relationship Id="rId18" Type="http://schemas.openxmlformats.org/officeDocument/2006/relationships/image" Target="../media/image14.svg"/><Relationship Id="rId3" Type="http://schemas.openxmlformats.org/officeDocument/2006/relationships/diagramLayout" Target="../diagrams/layout1.xml"/><Relationship Id="rId7" Type="http://schemas.openxmlformats.org/officeDocument/2006/relationships/image" Target="../media/image3.png"/><Relationship Id="rId12" Type="http://schemas.openxmlformats.org/officeDocument/2006/relationships/image" Target="../media/image8.svg"/><Relationship Id="rId17" Type="http://schemas.openxmlformats.org/officeDocument/2006/relationships/image" Target="../media/image13.png"/><Relationship Id="rId2" Type="http://schemas.openxmlformats.org/officeDocument/2006/relationships/diagramData" Target="../diagrams/data1.xml"/><Relationship Id="rId16" Type="http://schemas.openxmlformats.org/officeDocument/2006/relationships/image" Target="../media/image12.svg"/><Relationship Id="rId1" Type="http://schemas.openxmlformats.org/officeDocument/2006/relationships/slideLayout" Target="../slideLayouts/slideLayout48.xml"/><Relationship Id="rId6" Type="http://schemas.microsoft.com/office/2007/relationships/diagramDrawing" Target="../diagrams/drawing1.xml"/><Relationship Id="rId11" Type="http://schemas.openxmlformats.org/officeDocument/2006/relationships/image" Target="../media/image7.png"/><Relationship Id="rId5" Type="http://schemas.openxmlformats.org/officeDocument/2006/relationships/diagramColors" Target="../diagrams/colors1.xml"/><Relationship Id="rId15" Type="http://schemas.openxmlformats.org/officeDocument/2006/relationships/image" Target="../media/image11.png"/><Relationship Id="rId10" Type="http://schemas.openxmlformats.org/officeDocument/2006/relationships/image" Target="../media/image6.svg"/><Relationship Id="rId4" Type="http://schemas.openxmlformats.org/officeDocument/2006/relationships/diagramQuickStyle" Target="../diagrams/quickStyle1.xml"/><Relationship Id="rId9" Type="http://schemas.openxmlformats.org/officeDocument/2006/relationships/image" Target="../media/image5.png"/><Relationship Id="rId14" Type="http://schemas.openxmlformats.org/officeDocument/2006/relationships/image" Target="../media/image10.svg"/></Relationships>
</file>

<file path=ppt/slides/_rels/slide20.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package" Target="../embeddings/Microsoft_Excel_Worksheet5.xlsx"/><Relationship Id="rId1" Type="http://schemas.openxmlformats.org/officeDocument/2006/relationships/slideLayout" Target="../slideLayouts/slideLayout7.xml"/><Relationship Id="rId4" Type="http://schemas.openxmlformats.org/officeDocument/2006/relationships/image" Target="../media/image33.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package" Target="../embeddings/Microsoft_Excel_Worksheet6.xlsx"/><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E78D6-F072-48E7-8270-20EFBDD26F36}"/>
              </a:ext>
            </a:extLst>
          </p:cNvPr>
          <p:cNvSpPr>
            <a:spLocks noGrp="1"/>
          </p:cNvSpPr>
          <p:nvPr>
            <p:ph type="ctrTitle"/>
          </p:nvPr>
        </p:nvSpPr>
        <p:spPr>
          <a:xfrm>
            <a:off x="4974771" y="634946"/>
            <a:ext cx="6574972" cy="1450757"/>
          </a:xfrm>
        </p:spPr>
        <p:txBody>
          <a:bodyPr vert="horz" lIns="91440" tIns="45720" rIns="91440" bIns="45720" rtlCol="0" anchor="b">
            <a:normAutofit/>
          </a:bodyPr>
          <a:lstStyle/>
          <a:p>
            <a:r>
              <a:rPr lang="en-US" sz="4800" b="1">
                <a:solidFill>
                  <a:schemeClr val="tx1">
                    <a:lumMod val="75000"/>
                    <a:lumOff val="25000"/>
                  </a:schemeClr>
                </a:solidFill>
                <a:latin typeface="Times New Roman" panose="02020603050405020304" pitchFamily="18" charset="0"/>
                <a:cs typeface="Times New Roman" panose="02020603050405020304" pitchFamily="18" charset="0"/>
              </a:rPr>
              <a:t>Fiscal Year 2025</a:t>
            </a:r>
          </a:p>
        </p:txBody>
      </p:sp>
      <p:sp>
        <p:nvSpPr>
          <p:cNvPr id="3" name="Subtitle 2">
            <a:extLst>
              <a:ext uri="{FF2B5EF4-FFF2-40B4-BE49-F238E27FC236}">
                <a16:creationId xmlns:a16="http://schemas.microsoft.com/office/drawing/2014/main" id="{3FC7BD98-5486-489C-BAA0-A69CEFF691B3}"/>
              </a:ext>
            </a:extLst>
          </p:cNvPr>
          <p:cNvSpPr>
            <a:spLocks noGrp="1"/>
          </p:cNvSpPr>
          <p:nvPr>
            <p:ph type="subTitle" idx="1"/>
          </p:nvPr>
        </p:nvSpPr>
        <p:spPr>
          <a:xfrm>
            <a:off x="4974769" y="2198914"/>
            <a:ext cx="6574973" cy="3670180"/>
          </a:xfrm>
        </p:spPr>
        <p:txBody>
          <a:bodyPr vert="horz" lIns="0" tIns="45720" rIns="0" bIns="45720" rtlCol="0">
            <a:normAutofit lnSpcReduction="10000"/>
          </a:bodyPr>
          <a:lstStyle/>
          <a:p>
            <a:pPr>
              <a:spcBef>
                <a:spcPts val="1000"/>
              </a:spcBef>
            </a:pPr>
            <a:r>
              <a:rPr lang="en-US" sz="2000" b="1">
                <a:solidFill>
                  <a:schemeClr val="tx1">
                    <a:lumMod val="75000"/>
                    <a:lumOff val="25000"/>
                  </a:schemeClr>
                </a:solidFill>
                <a:latin typeface="Times New Roman" panose="02020603050405020304" pitchFamily="18" charset="0"/>
                <a:cs typeface="Times New Roman" panose="02020603050405020304" pitchFamily="18" charset="0"/>
              </a:rPr>
              <a:t>TAX RATE CLASSIFICATION HEARING</a:t>
            </a:r>
          </a:p>
          <a:p>
            <a:pPr>
              <a:spcBef>
                <a:spcPts val="1000"/>
              </a:spcBef>
            </a:pPr>
            <a:endParaRPr lang="en-US" sz="2000" b="1">
              <a:solidFill>
                <a:schemeClr val="tx1">
                  <a:lumMod val="75000"/>
                  <a:lumOff val="25000"/>
                </a:schemeClr>
              </a:solidFill>
              <a:latin typeface="Times New Roman" panose="02020603050405020304" pitchFamily="18" charset="0"/>
              <a:cs typeface="Times New Roman" panose="02020603050405020304" pitchFamily="18" charset="0"/>
            </a:endParaRPr>
          </a:p>
          <a:p>
            <a:pPr>
              <a:spcBef>
                <a:spcPts val="1000"/>
              </a:spcBef>
            </a:pPr>
            <a:r>
              <a:rPr lang="en-US" sz="2000" b="1">
                <a:solidFill>
                  <a:schemeClr val="tx1">
                    <a:lumMod val="75000"/>
                    <a:lumOff val="25000"/>
                  </a:schemeClr>
                </a:solidFill>
                <a:latin typeface="Times New Roman" panose="02020603050405020304" pitchFamily="18" charset="0"/>
                <a:cs typeface="Times New Roman" panose="02020603050405020304" pitchFamily="18" charset="0"/>
              </a:rPr>
              <a:t>A Review of the Fiscal Year 2025 Property Tax Levy and Classification Options.</a:t>
            </a:r>
          </a:p>
          <a:p>
            <a:pPr>
              <a:spcBef>
                <a:spcPts val="1000"/>
              </a:spcBef>
            </a:pPr>
            <a:endParaRPr lang="en-US" sz="2000" b="1">
              <a:solidFill>
                <a:schemeClr val="tx1">
                  <a:lumMod val="75000"/>
                  <a:lumOff val="25000"/>
                </a:schemeClr>
              </a:solidFill>
              <a:latin typeface="Times New Roman" panose="02020603050405020304" pitchFamily="18" charset="0"/>
              <a:cs typeface="Times New Roman" panose="02020603050405020304" pitchFamily="18" charset="0"/>
            </a:endParaRPr>
          </a:p>
          <a:p>
            <a:pPr>
              <a:spcBef>
                <a:spcPts val="1000"/>
              </a:spcBef>
            </a:pPr>
            <a:endParaRPr lang="en-US" sz="2000" b="1">
              <a:solidFill>
                <a:schemeClr val="tx1">
                  <a:lumMod val="75000"/>
                  <a:lumOff val="25000"/>
                </a:schemeClr>
              </a:solidFill>
              <a:latin typeface="Times New Roman" panose="02020603050405020304" pitchFamily="18" charset="0"/>
              <a:cs typeface="Times New Roman" panose="02020603050405020304" pitchFamily="18" charset="0"/>
            </a:endParaRPr>
          </a:p>
          <a:p>
            <a:pPr>
              <a:spcBef>
                <a:spcPts val="1000"/>
              </a:spcBef>
            </a:pPr>
            <a:endParaRPr lang="en-US" sz="2000" b="1">
              <a:solidFill>
                <a:schemeClr val="tx1">
                  <a:lumMod val="75000"/>
                  <a:lumOff val="25000"/>
                </a:schemeClr>
              </a:solidFill>
              <a:latin typeface="Times New Roman" panose="02020603050405020304" pitchFamily="18" charset="0"/>
              <a:cs typeface="Times New Roman" panose="02020603050405020304" pitchFamily="18" charset="0"/>
            </a:endParaRPr>
          </a:p>
          <a:p>
            <a:pPr>
              <a:spcBef>
                <a:spcPts val="1000"/>
              </a:spcBef>
            </a:pPr>
            <a:r>
              <a:rPr lang="en-US" sz="2000" b="1">
                <a:solidFill>
                  <a:schemeClr val="tx1">
                    <a:lumMod val="75000"/>
                    <a:lumOff val="25000"/>
                  </a:schemeClr>
                </a:solidFill>
                <a:latin typeface="Times New Roman" panose="02020603050405020304" pitchFamily="18" charset="0"/>
                <a:cs typeface="Times New Roman" panose="02020603050405020304" pitchFamily="18" charset="0"/>
              </a:rPr>
              <a:t>Town of Concord</a:t>
            </a:r>
          </a:p>
          <a:p>
            <a:pPr>
              <a:spcBef>
                <a:spcPts val="1000"/>
              </a:spcBef>
            </a:pPr>
            <a:r>
              <a:rPr lang="en-US" sz="2000" b="1">
                <a:solidFill>
                  <a:schemeClr val="tx1">
                    <a:lumMod val="75000"/>
                    <a:lumOff val="25000"/>
                  </a:schemeClr>
                </a:solidFill>
                <a:latin typeface="Times New Roman" panose="02020603050405020304" pitchFamily="18" charset="0"/>
                <a:cs typeface="Times New Roman" panose="02020603050405020304" pitchFamily="18" charset="0"/>
              </a:rPr>
              <a:t>November 18, 2024</a:t>
            </a:r>
          </a:p>
        </p:txBody>
      </p:sp>
      <p:pic>
        <p:nvPicPr>
          <p:cNvPr id="1026" name="Picture 2" descr="North Bridge | 174 Liberty Street, Concord, MA">
            <a:extLst>
              <a:ext uri="{FF2B5EF4-FFF2-40B4-BE49-F238E27FC236}">
                <a16:creationId xmlns:a16="http://schemas.microsoft.com/office/drawing/2014/main" id="{A46624A5-B3E4-DDC5-9077-FD29381FAEC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01541" y="640081"/>
            <a:ext cx="3866230" cy="5314406"/>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294D5564-C9CE-9D93-F1FE-557AFD2BA769}"/>
              </a:ext>
            </a:extLst>
          </p:cNvPr>
          <p:cNvSpPr>
            <a:spLocks noGrp="1"/>
          </p:cNvSpPr>
          <p:nvPr>
            <p:ph type="sldNum" sz="quarter" idx="12"/>
          </p:nvPr>
        </p:nvSpPr>
        <p:spPr/>
        <p:txBody>
          <a:bodyPr/>
          <a:lstStyle/>
          <a:p>
            <a:fld id="{6D22F896-40B5-4ADD-8801-0D06FADFA095}" type="slidenum">
              <a:rPr lang="en-US" noProof="0" smtClean="0"/>
              <a:t>1</a:t>
            </a:fld>
            <a:endParaRPr lang="en-US" noProof="0"/>
          </a:p>
        </p:txBody>
      </p:sp>
    </p:spTree>
    <p:extLst>
      <p:ext uri="{BB962C8B-B14F-4D97-AF65-F5344CB8AC3E}">
        <p14:creationId xmlns:p14="http://schemas.microsoft.com/office/powerpoint/2010/main" val="834050406"/>
      </p:ext>
    </p:extLst>
  </p:cSld>
  <p:clrMapOvr>
    <a:masterClrMapping/>
  </p:clrMapOvr>
  <p:transition spd="slow">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C082CA-D2D2-322B-594E-6FB10AD5DAAA}"/>
              </a:ext>
            </a:extLst>
          </p:cNvPr>
          <p:cNvPicPr>
            <a:picLocks noChangeAspect="1"/>
          </p:cNvPicPr>
          <p:nvPr/>
        </p:nvPicPr>
        <p:blipFill>
          <a:blip r:embed="rId2"/>
          <a:stretch>
            <a:fillRect/>
          </a:stretch>
        </p:blipFill>
        <p:spPr>
          <a:xfrm>
            <a:off x="622856" y="546636"/>
            <a:ext cx="6327152" cy="1847089"/>
          </a:xfrm>
          <a:prstGeom prst="rect">
            <a:avLst/>
          </a:prstGeom>
        </p:spPr>
      </p:pic>
      <p:sp>
        <p:nvSpPr>
          <p:cNvPr id="7" name="TextBox 6">
            <a:extLst>
              <a:ext uri="{FF2B5EF4-FFF2-40B4-BE49-F238E27FC236}">
                <a16:creationId xmlns:a16="http://schemas.microsoft.com/office/drawing/2014/main" id="{B03672CB-8F02-7574-03DA-5E652DE39201}"/>
              </a:ext>
            </a:extLst>
          </p:cNvPr>
          <p:cNvSpPr txBox="1"/>
          <p:nvPr/>
        </p:nvSpPr>
        <p:spPr>
          <a:xfrm>
            <a:off x="3657873" y="2769630"/>
            <a:ext cx="5351105" cy="400110"/>
          </a:xfrm>
          <a:prstGeom prst="rect">
            <a:avLst/>
          </a:prstGeom>
          <a:noFill/>
        </p:spPr>
        <p:txBody>
          <a:bodyPr wrap="square">
            <a:spAutoFit/>
          </a:bodyPr>
          <a:lstStyle/>
          <a:p>
            <a:r>
              <a:rPr lang="en-US" sz="2000"/>
              <a:t>Estimated Tax Rates with CIP Shift from 1.0-1.50</a:t>
            </a:r>
          </a:p>
        </p:txBody>
      </p:sp>
      <p:sp>
        <p:nvSpPr>
          <p:cNvPr id="9" name="TextBox 8">
            <a:extLst>
              <a:ext uri="{FF2B5EF4-FFF2-40B4-BE49-F238E27FC236}">
                <a16:creationId xmlns:a16="http://schemas.microsoft.com/office/drawing/2014/main" id="{388047B6-4603-EDD2-8735-F1AAFCE232AA}"/>
              </a:ext>
            </a:extLst>
          </p:cNvPr>
          <p:cNvSpPr txBox="1"/>
          <p:nvPr/>
        </p:nvSpPr>
        <p:spPr>
          <a:xfrm>
            <a:off x="2841480" y="112892"/>
            <a:ext cx="6983894" cy="861774"/>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Minimum Residential Factor Comparison</a:t>
            </a:r>
          </a:p>
          <a:p>
            <a:endParaRPr lang="en-US"/>
          </a:p>
        </p:txBody>
      </p:sp>
      <p:sp>
        <p:nvSpPr>
          <p:cNvPr id="10" name="TextBox 9">
            <a:extLst>
              <a:ext uri="{FF2B5EF4-FFF2-40B4-BE49-F238E27FC236}">
                <a16:creationId xmlns:a16="http://schemas.microsoft.com/office/drawing/2014/main" id="{9C994F8E-BBC7-E4F0-B15A-5BD809CFA434}"/>
              </a:ext>
            </a:extLst>
          </p:cNvPr>
          <p:cNvSpPr txBox="1"/>
          <p:nvPr/>
        </p:nvSpPr>
        <p:spPr>
          <a:xfrm>
            <a:off x="3031657" y="5164773"/>
            <a:ext cx="6603539" cy="646331"/>
          </a:xfrm>
          <a:prstGeom prst="rect">
            <a:avLst/>
          </a:prstGeom>
          <a:noFill/>
        </p:spPr>
        <p:txBody>
          <a:bodyPr wrap="square" rtlCol="0">
            <a:spAutoFit/>
          </a:bodyPr>
          <a:lstStyle/>
          <a:p>
            <a:r>
              <a:rPr lang="en-US"/>
              <a:t>Since 1998 the Town has not shifted the tax burden to Commercial, Industrial, and  Personal Property (CIP).</a:t>
            </a:r>
          </a:p>
        </p:txBody>
      </p:sp>
      <p:pic>
        <p:nvPicPr>
          <p:cNvPr id="4" name="Picture 3">
            <a:extLst>
              <a:ext uri="{FF2B5EF4-FFF2-40B4-BE49-F238E27FC236}">
                <a16:creationId xmlns:a16="http://schemas.microsoft.com/office/drawing/2014/main" id="{086D5CD7-BBDE-69DE-3074-1AB4EDA4E467}"/>
              </a:ext>
            </a:extLst>
          </p:cNvPr>
          <p:cNvPicPr>
            <a:picLocks noChangeAspect="1"/>
          </p:cNvPicPr>
          <p:nvPr/>
        </p:nvPicPr>
        <p:blipFill>
          <a:blip r:embed="rId3"/>
          <a:stretch>
            <a:fillRect/>
          </a:stretch>
        </p:blipFill>
        <p:spPr>
          <a:xfrm>
            <a:off x="7606314" y="652367"/>
            <a:ext cx="3124636" cy="1544970"/>
          </a:xfrm>
          <a:prstGeom prst="rect">
            <a:avLst/>
          </a:prstGeom>
        </p:spPr>
      </p:pic>
      <p:sp>
        <p:nvSpPr>
          <p:cNvPr id="11" name="Slide Number Placeholder 10">
            <a:extLst>
              <a:ext uri="{FF2B5EF4-FFF2-40B4-BE49-F238E27FC236}">
                <a16:creationId xmlns:a16="http://schemas.microsoft.com/office/drawing/2014/main" id="{6768A322-B1F7-2BE9-9B57-689548CCD74B}"/>
              </a:ext>
            </a:extLst>
          </p:cNvPr>
          <p:cNvSpPr>
            <a:spLocks noGrp="1"/>
          </p:cNvSpPr>
          <p:nvPr>
            <p:ph type="sldNum" sz="quarter" idx="12"/>
          </p:nvPr>
        </p:nvSpPr>
        <p:spPr/>
        <p:txBody>
          <a:bodyPr/>
          <a:lstStyle/>
          <a:p>
            <a:fld id="{6D22F896-40B5-4ADD-8801-0D06FADFA095}" type="slidenum">
              <a:rPr lang="en-US" noProof="0" smtClean="0"/>
              <a:t>10</a:t>
            </a:fld>
            <a:endParaRPr lang="en-US" noProof="0"/>
          </a:p>
        </p:txBody>
      </p:sp>
      <p:graphicFrame>
        <p:nvGraphicFramePr>
          <p:cNvPr id="5" name="Object 4">
            <a:extLst>
              <a:ext uri="{FF2B5EF4-FFF2-40B4-BE49-F238E27FC236}">
                <a16:creationId xmlns:a16="http://schemas.microsoft.com/office/drawing/2014/main" id="{B201B0AD-C158-BD65-8598-904B56507A07}"/>
              </a:ext>
            </a:extLst>
          </p:cNvPr>
          <p:cNvGraphicFramePr>
            <a:graphicFrameLocks noChangeAspect="1"/>
          </p:cNvGraphicFramePr>
          <p:nvPr>
            <p:extLst>
              <p:ext uri="{D42A27DB-BD31-4B8C-83A1-F6EECF244321}">
                <p14:modId xmlns:p14="http://schemas.microsoft.com/office/powerpoint/2010/main" val="3675299840"/>
              </p:ext>
            </p:extLst>
          </p:nvPr>
        </p:nvGraphicFramePr>
        <p:xfrm>
          <a:off x="396590" y="3107622"/>
          <a:ext cx="11398819" cy="1919214"/>
        </p:xfrm>
        <a:graphic>
          <a:graphicData uri="http://schemas.openxmlformats.org/presentationml/2006/ole">
            <mc:AlternateContent xmlns:mc="http://schemas.openxmlformats.org/markup-compatibility/2006">
              <mc:Choice xmlns:v="urn:schemas-microsoft-com:vml" Requires="v">
                <p:oleObj name="Worksheet" r:id="rId4" imgW="13496831" imgH="1523987" progId="Excel.Sheet.12">
                  <p:embed/>
                </p:oleObj>
              </mc:Choice>
              <mc:Fallback>
                <p:oleObj name="Worksheet" r:id="rId4" imgW="13496831" imgH="1523987" progId="Excel.Sheet.12">
                  <p:embed/>
                  <p:pic>
                    <p:nvPicPr>
                      <p:cNvPr id="5" name="Object 4">
                        <a:extLst>
                          <a:ext uri="{FF2B5EF4-FFF2-40B4-BE49-F238E27FC236}">
                            <a16:creationId xmlns:a16="http://schemas.microsoft.com/office/drawing/2014/main" id="{B201B0AD-C158-BD65-8598-904B56507A07}"/>
                          </a:ext>
                        </a:extLst>
                      </p:cNvPr>
                      <p:cNvPicPr/>
                      <p:nvPr/>
                    </p:nvPicPr>
                    <p:blipFill>
                      <a:blip r:embed="rId5"/>
                      <a:stretch>
                        <a:fillRect/>
                      </a:stretch>
                    </p:blipFill>
                    <p:spPr>
                      <a:xfrm>
                        <a:off x="396590" y="3107622"/>
                        <a:ext cx="11398819" cy="1919214"/>
                      </a:xfrm>
                      <a:prstGeom prst="rect">
                        <a:avLst/>
                      </a:prstGeom>
                    </p:spPr>
                  </p:pic>
                </p:oleObj>
              </mc:Fallback>
            </mc:AlternateContent>
          </a:graphicData>
        </a:graphic>
      </p:graphicFrame>
    </p:spTree>
    <p:extLst>
      <p:ext uri="{BB962C8B-B14F-4D97-AF65-F5344CB8AC3E}">
        <p14:creationId xmlns:p14="http://schemas.microsoft.com/office/powerpoint/2010/main" val="36764670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F831DC-520B-E711-DC2C-0C8EA1E220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E30F47-8A1F-B0EE-6811-7BF685233ECC}"/>
              </a:ext>
            </a:extLst>
          </p:cNvPr>
          <p:cNvSpPr>
            <a:spLocks noGrp="1"/>
          </p:cNvSpPr>
          <p:nvPr>
            <p:ph type="title"/>
          </p:nvPr>
        </p:nvSpPr>
        <p:spPr>
          <a:xfrm>
            <a:off x="0" y="2549750"/>
            <a:ext cx="12192000" cy="1325563"/>
          </a:xfrm>
        </p:spPr>
        <p:txBody>
          <a:bodyPr>
            <a:normAutofit fontScale="90000"/>
          </a:bodyPr>
          <a:lstStyle/>
          <a:p>
            <a:pPr algn="ctr"/>
            <a:r>
              <a:rPr lang="en-US" b="1">
                <a:latin typeface="Times New Roman" panose="02020603050405020304" pitchFamily="18" charset="0"/>
                <a:cs typeface="Times New Roman" panose="02020603050405020304" pitchFamily="18" charset="0"/>
              </a:rPr>
              <a:t>WHETHER TO GRANT AN OPEN SPACE DISCOUNT</a:t>
            </a:r>
          </a:p>
        </p:txBody>
      </p:sp>
      <p:sp>
        <p:nvSpPr>
          <p:cNvPr id="4" name="TextBox 3">
            <a:extLst>
              <a:ext uri="{FF2B5EF4-FFF2-40B4-BE49-F238E27FC236}">
                <a16:creationId xmlns:a16="http://schemas.microsoft.com/office/drawing/2014/main" id="{94C9BE7F-D2E1-432E-5E9A-49518F13A78D}"/>
              </a:ext>
            </a:extLst>
          </p:cNvPr>
          <p:cNvSpPr txBox="1"/>
          <p:nvPr/>
        </p:nvSpPr>
        <p:spPr>
          <a:xfrm>
            <a:off x="4855723" y="1021404"/>
            <a:ext cx="2480553"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VOTE 2</a:t>
            </a:r>
          </a:p>
        </p:txBody>
      </p:sp>
      <p:sp>
        <p:nvSpPr>
          <p:cNvPr id="3" name="Slide Number Placeholder 2">
            <a:extLst>
              <a:ext uri="{FF2B5EF4-FFF2-40B4-BE49-F238E27FC236}">
                <a16:creationId xmlns:a16="http://schemas.microsoft.com/office/drawing/2014/main" id="{5A07C5DB-6D12-D3C6-AB7A-EC8BE1C8BE5E}"/>
              </a:ext>
            </a:extLst>
          </p:cNvPr>
          <p:cNvSpPr>
            <a:spLocks noGrp="1"/>
          </p:cNvSpPr>
          <p:nvPr>
            <p:ph type="sldNum" sz="quarter" idx="12"/>
          </p:nvPr>
        </p:nvSpPr>
        <p:spPr/>
        <p:txBody>
          <a:bodyPr/>
          <a:lstStyle/>
          <a:p>
            <a:fld id="{6D22F896-40B5-4ADD-8801-0D06FADFA095}" type="slidenum">
              <a:rPr lang="en-US" noProof="0" smtClean="0"/>
              <a:t>11</a:t>
            </a:fld>
            <a:endParaRPr lang="en-US" noProof="0"/>
          </a:p>
        </p:txBody>
      </p:sp>
    </p:spTree>
    <p:extLst>
      <p:ext uri="{BB962C8B-B14F-4D97-AF65-F5344CB8AC3E}">
        <p14:creationId xmlns:p14="http://schemas.microsoft.com/office/powerpoint/2010/main" val="26347121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p:cNvSpPr>
          <p:nvPr>
            <p:ph type="title"/>
          </p:nvPr>
        </p:nvSpPr>
        <p:spPr>
          <a:xfrm>
            <a:off x="1981200" y="550715"/>
            <a:ext cx="7467600" cy="600075"/>
          </a:xfrm>
        </p:spPr>
        <p:txBody>
          <a:bodyPr>
            <a:normAutofit fontScale="90000"/>
          </a:bodyPr>
          <a:lstStyle/>
          <a:p>
            <a:pPr algn="ctr" eaLnBrk="1" hangingPunct="1">
              <a:defRPr/>
            </a:pPr>
            <a:r>
              <a:rPr lang="en-US" u="sng">
                <a:solidFill>
                  <a:schemeClr val="accent1">
                    <a:lumMod val="75000"/>
                  </a:schemeClr>
                </a:solidFill>
              </a:rPr>
              <a:t>OPEN SPACE DISCOUNT</a:t>
            </a:r>
          </a:p>
        </p:txBody>
      </p:sp>
      <p:sp>
        <p:nvSpPr>
          <p:cNvPr id="6147" name="Rectangle 3"/>
          <p:cNvSpPr>
            <a:spLocks noGrp="1"/>
          </p:cNvSpPr>
          <p:nvPr>
            <p:ph idx="1"/>
          </p:nvPr>
        </p:nvSpPr>
        <p:spPr>
          <a:xfrm>
            <a:off x="1981200" y="1822697"/>
            <a:ext cx="8229600" cy="4484588"/>
          </a:xfrm>
        </p:spPr>
        <p:txBody>
          <a:bodyPr>
            <a:normAutofit fontScale="25000" lnSpcReduction="20000"/>
          </a:bodyPr>
          <a:lstStyle/>
          <a:p>
            <a:pPr marL="0" indent="0">
              <a:buNone/>
            </a:pPr>
            <a:r>
              <a:rPr lang="en-US" sz="6400" b="1" dirty="0">
                <a:latin typeface="Times New Roman" panose="02020603050405020304" pitchFamily="18" charset="0"/>
                <a:cs typeface="Times New Roman" panose="02020603050405020304" pitchFamily="18" charset="0"/>
              </a:rPr>
              <a:t>During the State mandated Classification Hearing, the Select Board must vote on the following in order to establish a tax rate:</a:t>
            </a:r>
            <a:endParaRPr lang="en-US" sz="6400" dirty="0">
              <a:latin typeface="Times New Roman" panose="02020603050405020304" pitchFamily="18" charset="0"/>
              <a:cs typeface="Times New Roman" panose="02020603050405020304" pitchFamily="18" charset="0"/>
            </a:endParaRPr>
          </a:p>
          <a:p>
            <a:pPr marL="0" indent="0">
              <a:buNone/>
            </a:pPr>
            <a:r>
              <a:rPr lang="en-US" sz="6400" u="sng" dirty="0">
                <a:latin typeface="Times New Roman" panose="02020603050405020304" pitchFamily="18" charset="0"/>
                <a:cs typeface="Times New Roman" panose="02020603050405020304" pitchFamily="18" charset="0"/>
              </a:rPr>
              <a:t>OPEN SPACE DISCOUNT</a:t>
            </a:r>
            <a:r>
              <a:rPr lang="en-US" sz="6400" dirty="0">
                <a:latin typeface="Times New Roman" panose="02020603050405020304" pitchFamily="18" charset="0"/>
                <a:cs typeface="Times New Roman" panose="02020603050405020304" pitchFamily="18" charset="0"/>
              </a:rPr>
              <a:t>:</a:t>
            </a:r>
          </a:p>
          <a:p>
            <a:pPr marL="0" indent="0">
              <a:buNone/>
            </a:pPr>
            <a:r>
              <a:rPr lang="en-US" sz="6400" dirty="0">
                <a:latin typeface="Times New Roman" panose="02020603050405020304" pitchFamily="18" charset="0"/>
                <a:cs typeface="Times New Roman" panose="02020603050405020304" pitchFamily="18" charset="0"/>
              </a:rPr>
              <a:t>Open space is land maintained in an open or natural condition which contributes significantly to the benefit and enjoyment of the public and which is not</a:t>
            </a:r>
          </a:p>
          <a:p>
            <a:pPr marL="0" indent="0">
              <a:buNone/>
            </a:pPr>
            <a:r>
              <a:rPr lang="en-US" sz="6400" dirty="0">
                <a:latin typeface="Times New Roman" panose="02020603050405020304" pitchFamily="18" charset="0"/>
                <a:cs typeface="Times New Roman" panose="02020603050405020304" pitchFamily="18" charset="0"/>
              </a:rPr>
              <a:t>Subject to a permanent conservation restriction;</a:t>
            </a:r>
          </a:p>
          <a:p>
            <a:pPr marL="0" indent="0">
              <a:buClr>
                <a:schemeClr val="accent2"/>
              </a:buClr>
              <a:buNone/>
            </a:pPr>
            <a:r>
              <a:rPr lang="en-US" sz="6400" dirty="0">
                <a:latin typeface="Times New Roman" panose="02020603050405020304" pitchFamily="18" charset="0"/>
                <a:cs typeface="Times New Roman" panose="02020603050405020304" pitchFamily="18" charset="0"/>
              </a:rPr>
              <a:t>Held for the production of income;</a:t>
            </a:r>
          </a:p>
          <a:p>
            <a:pPr marL="0" indent="0">
              <a:buClr>
                <a:schemeClr val="accent2"/>
              </a:buClr>
              <a:buNone/>
            </a:pPr>
            <a:r>
              <a:rPr lang="en-US" sz="6400" dirty="0">
                <a:latin typeface="Times New Roman" panose="02020603050405020304" pitchFamily="18" charset="0"/>
                <a:cs typeface="Times New Roman" panose="02020603050405020304" pitchFamily="18" charset="0"/>
              </a:rPr>
              <a:t>Taxable under the provisions of </a:t>
            </a:r>
          </a:p>
          <a:p>
            <a:pPr lvl="0">
              <a:buClr>
                <a:schemeClr val="accent2"/>
              </a:buClr>
              <a:buFont typeface="Wingdings" panose="05000000000000000000" pitchFamily="2" charset="2"/>
              <a:buChar char="q"/>
            </a:pPr>
            <a:r>
              <a:rPr lang="en-US" sz="6400" dirty="0">
                <a:latin typeface="Times New Roman" panose="02020603050405020304" pitchFamily="18" charset="0"/>
                <a:cs typeface="Times New Roman" panose="02020603050405020304" pitchFamily="18" charset="0"/>
              </a:rPr>
              <a:t>            Chapter 61 (Forestry Land)</a:t>
            </a:r>
          </a:p>
          <a:p>
            <a:pPr lvl="0">
              <a:buClr>
                <a:schemeClr val="accent2"/>
              </a:buClr>
              <a:buFont typeface="Wingdings" panose="05000000000000000000" pitchFamily="2" charset="2"/>
              <a:buChar char="q"/>
            </a:pPr>
            <a:r>
              <a:rPr lang="en-US" sz="6400" dirty="0">
                <a:latin typeface="Times New Roman" panose="02020603050405020304" pitchFamily="18" charset="0"/>
                <a:cs typeface="Times New Roman" panose="02020603050405020304" pitchFamily="18" charset="0"/>
              </a:rPr>
              <a:t>            Chapter 61A (Agricultural/Horticultural Land)</a:t>
            </a:r>
          </a:p>
          <a:p>
            <a:pPr>
              <a:buClr>
                <a:schemeClr val="accent2"/>
              </a:buClr>
              <a:buFont typeface="Wingdings" panose="05000000000000000000" pitchFamily="2" charset="2"/>
              <a:buChar char="q"/>
            </a:pPr>
            <a:r>
              <a:rPr lang="en-US" sz="6400" dirty="0">
                <a:latin typeface="Times New Roman" panose="02020603050405020304" pitchFamily="18" charset="0"/>
                <a:cs typeface="Times New Roman" panose="02020603050405020304" pitchFamily="18" charset="0"/>
              </a:rPr>
              <a:t>            Chapter 61B (Recreational Land).</a:t>
            </a:r>
          </a:p>
          <a:p>
            <a:pPr marL="0" indent="0">
              <a:buClr>
                <a:schemeClr val="accent2"/>
              </a:buClr>
              <a:buNone/>
            </a:pPr>
            <a:r>
              <a:rPr lang="en-US" sz="6400" dirty="0">
                <a:latin typeface="Times New Roman" panose="02020603050405020304" pitchFamily="18" charset="0"/>
                <a:cs typeface="Times New Roman" panose="02020603050405020304" pitchFamily="18" charset="0"/>
              </a:rPr>
              <a:t>The Select Board may discount up to 25% of the Open Space share of taxes.</a:t>
            </a:r>
          </a:p>
          <a:p>
            <a:pPr marL="0" indent="0">
              <a:buClr>
                <a:schemeClr val="accent2"/>
              </a:buClr>
              <a:buNone/>
            </a:pPr>
            <a:endParaRPr lang="en-US" sz="6400" dirty="0">
              <a:latin typeface="Times New Roman" panose="02020603050405020304" pitchFamily="18" charset="0"/>
              <a:cs typeface="Times New Roman" panose="02020603050405020304" pitchFamily="18" charset="0"/>
            </a:endParaRPr>
          </a:p>
          <a:p>
            <a:pPr marL="0" indent="0">
              <a:buClr>
                <a:schemeClr val="accent2"/>
              </a:buClr>
              <a:buNone/>
            </a:pPr>
            <a:r>
              <a:rPr lang="en-US" sz="6400" dirty="0">
                <a:latin typeface="Times New Roman" panose="02020603050405020304" pitchFamily="18" charset="0"/>
                <a:cs typeface="Times New Roman" panose="02020603050405020304" pitchFamily="18" charset="0"/>
              </a:rPr>
              <a:t>Historically, the Town of Concord has not adopted an Open Space Discount.</a:t>
            </a:r>
          </a:p>
          <a:p>
            <a:pPr marL="0" indent="0">
              <a:buClr>
                <a:schemeClr val="accent2"/>
              </a:buClr>
              <a:buNone/>
            </a:pPr>
            <a:r>
              <a:rPr lang="en-US" sz="7200" dirty="0">
                <a:latin typeface="Times New Roman" panose="02020603050405020304" pitchFamily="18" charset="0"/>
                <a:cs typeface="Times New Roman" panose="02020603050405020304" pitchFamily="18" charset="0"/>
              </a:rPr>
              <a:t> </a:t>
            </a:r>
          </a:p>
          <a:p>
            <a:pPr marL="0" indent="0">
              <a:buNone/>
            </a:pPr>
            <a:r>
              <a:rPr lang="en-US" sz="1600" dirty="0"/>
              <a:t>	</a:t>
            </a:r>
          </a:p>
          <a:p>
            <a:pPr lvl="0"/>
            <a:endParaRPr lang="en-US" sz="1600" dirty="0"/>
          </a:p>
          <a:p>
            <a:pPr lvl="0"/>
            <a:endParaRPr lang="en-US" sz="1600" dirty="0"/>
          </a:p>
          <a:p>
            <a:pPr lvl="0"/>
            <a:endParaRPr lang="en-US" sz="1600" dirty="0"/>
          </a:p>
          <a:p>
            <a:pPr lvl="0"/>
            <a:endParaRPr lang="en-US" sz="1600" dirty="0"/>
          </a:p>
          <a:p>
            <a:pPr lvl="0"/>
            <a:endParaRPr lang="en-US" sz="1600" dirty="0"/>
          </a:p>
          <a:p>
            <a:pPr lvl="0"/>
            <a:endParaRPr lang="en-US" sz="1600" dirty="0"/>
          </a:p>
          <a:p>
            <a:pPr lvl="0"/>
            <a:endParaRPr lang="en-US" sz="1600" dirty="0"/>
          </a:p>
          <a:p>
            <a:pPr lvl="0"/>
            <a:endParaRPr lang="en-US" sz="1600" dirty="0"/>
          </a:p>
          <a:p>
            <a:pPr marL="0" indent="0">
              <a:buNone/>
            </a:pPr>
            <a:endParaRPr lang="en-US" sz="1600" dirty="0"/>
          </a:p>
          <a:p>
            <a:pPr marL="615950" indent="-342900">
              <a:spcAft>
                <a:spcPts val="1200"/>
              </a:spcAft>
            </a:pPr>
            <a:endParaRPr lang="en-US" sz="1600" dirty="0"/>
          </a:p>
        </p:txBody>
      </p:sp>
      <p:sp>
        <p:nvSpPr>
          <p:cNvPr id="2" name="Slide Number Placeholder 1">
            <a:extLst>
              <a:ext uri="{FF2B5EF4-FFF2-40B4-BE49-F238E27FC236}">
                <a16:creationId xmlns:a16="http://schemas.microsoft.com/office/drawing/2014/main" id="{C643E5A5-D87A-72F0-2B3C-F46C31493EB7}"/>
              </a:ext>
            </a:extLst>
          </p:cNvPr>
          <p:cNvSpPr>
            <a:spLocks noGrp="1"/>
          </p:cNvSpPr>
          <p:nvPr>
            <p:ph type="sldNum" sz="quarter" idx="12"/>
          </p:nvPr>
        </p:nvSpPr>
        <p:spPr/>
        <p:txBody>
          <a:bodyPr/>
          <a:lstStyle/>
          <a:p>
            <a:fld id="{E31375A4-56A4-47D6-9801-1991572033F7}" type="slidenum">
              <a:rPr lang="en-US" smtClean="0"/>
              <a:t>12</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82230A-49A3-E748-4072-27A3A8B40B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7E0496-8E08-39E9-42E1-B50DF4CCD747}"/>
              </a:ext>
            </a:extLst>
          </p:cNvPr>
          <p:cNvSpPr>
            <a:spLocks noGrp="1"/>
          </p:cNvSpPr>
          <p:nvPr>
            <p:ph type="title"/>
          </p:nvPr>
        </p:nvSpPr>
        <p:spPr>
          <a:xfrm>
            <a:off x="0" y="2549750"/>
            <a:ext cx="12192000" cy="1325563"/>
          </a:xfrm>
        </p:spPr>
        <p:txBody>
          <a:bodyPr>
            <a:normAutofit fontScale="90000"/>
          </a:bodyPr>
          <a:lstStyle/>
          <a:p>
            <a:pPr algn="ctr"/>
            <a:r>
              <a:rPr lang="en-US" b="1">
                <a:latin typeface="Times New Roman" panose="02020603050405020304" pitchFamily="18" charset="0"/>
                <a:cs typeface="Times New Roman" panose="02020603050405020304" pitchFamily="18" charset="0"/>
              </a:rPr>
              <a:t>WHETHER TO ADOPT A RESIDENTIAL EXEMPTION</a:t>
            </a:r>
          </a:p>
        </p:txBody>
      </p:sp>
      <p:sp>
        <p:nvSpPr>
          <p:cNvPr id="4" name="TextBox 3">
            <a:extLst>
              <a:ext uri="{FF2B5EF4-FFF2-40B4-BE49-F238E27FC236}">
                <a16:creationId xmlns:a16="http://schemas.microsoft.com/office/drawing/2014/main" id="{881A1DF4-AED3-0D9C-7DB4-F790517F8E69}"/>
              </a:ext>
            </a:extLst>
          </p:cNvPr>
          <p:cNvSpPr txBox="1"/>
          <p:nvPr/>
        </p:nvSpPr>
        <p:spPr>
          <a:xfrm>
            <a:off x="4855723" y="1021404"/>
            <a:ext cx="2480553"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VOTE 3</a:t>
            </a:r>
          </a:p>
        </p:txBody>
      </p:sp>
      <p:sp>
        <p:nvSpPr>
          <p:cNvPr id="3" name="Slide Number Placeholder 2">
            <a:extLst>
              <a:ext uri="{FF2B5EF4-FFF2-40B4-BE49-F238E27FC236}">
                <a16:creationId xmlns:a16="http://schemas.microsoft.com/office/drawing/2014/main" id="{867E21F5-C698-A892-9F38-0AD6E8F7B73C}"/>
              </a:ext>
            </a:extLst>
          </p:cNvPr>
          <p:cNvSpPr>
            <a:spLocks noGrp="1"/>
          </p:cNvSpPr>
          <p:nvPr>
            <p:ph type="sldNum" sz="quarter" idx="12"/>
          </p:nvPr>
        </p:nvSpPr>
        <p:spPr/>
        <p:txBody>
          <a:bodyPr/>
          <a:lstStyle/>
          <a:p>
            <a:fld id="{6D22F896-40B5-4ADD-8801-0D06FADFA095}" type="slidenum">
              <a:rPr lang="en-US" noProof="0" smtClean="0"/>
              <a:t>13</a:t>
            </a:fld>
            <a:endParaRPr lang="en-US" noProof="0"/>
          </a:p>
        </p:txBody>
      </p:sp>
    </p:spTree>
    <p:extLst>
      <p:ext uri="{BB962C8B-B14F-4D97-AF65-F5344CB8AC3E}">
        <p14:creationId xmlns:p14="http://schemas.microsoft.com/office/powerpoint/2010/main" val="37712941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4683B2A-FB0E-8B92-C80E-8080DEFB13D1}"/>
              </a:ext>
            </a:extLst>
          </p:cNvPr>
          <p:cNvSpPr>
            <a:spLocks noGrp="1"/>
          </p:cNvSpPr>
          <p:nvPr>
            <p:ph type="sldNum" sz="quarter" idx="12"/>
          </p:nvPr>
        </p:nvSpPr>
        <p:spPr/>
        <p:txBody>
          <a:bodyPr vert="horz" lIns="91440" tIns="45720" rIns="91440" bIns="45720" rtlCol="0" anchor="ctr">
            <a:normAutofit/>
          </a:bodyPr>
          <a:lstStyle/>
          <a:p>
            <a:pPr defTabSz="914400">
              <a:spcAft>
                <a:spcPts val="600"/>
              </a:spcAft>
              <a:defRPr/>
            </a:pPr>
            <a:fld id="{E31375A4-56A4-47D6-9801-1991572033F7}" type="slidenum">
              <a:rPr lang="en-US"/>
              <a:pPr defTabSz="914400">
                <a:spcAft>
                  <a:spcPts val="600"/>
                </a:spcAft>
                <a:defRPr/>
              </a:pPr>
              <a:t>14</a:t>
            </a:fld>
            <a:endParaRPr lang="en-US"/>
          </a:p>
        </p:txBody>
      </p:sp>
      <p:sp>
        <p:nvSpPr>
          <p:cNvPr id="3" name="Content Placeholder 2">
            <a:extLst>
              <a:ext uri="{FF2B5EF4-FFF2-40B4-BE49-F238E27FC236}">
                <a16:creationId xmlns:a16="http://schemas.microsoft.com/office/drawing/2014/main" id="{62321946-3B59-4F9E-A07F-6CC0F39076B0}"/>
              </a:ext>
            </a:extLst>
          </p:cNvPr>
          <p:cNvSpPr>
            <a:spLocks noGrp="1"/>
          </p:cNvSpPr>
          <p:nvPr>
            <p:ph idx="4294967295"/>
          </p:nvPr>
        </p:nvSpPr>
        <p:spPr>
          <a:xfrm>
            <a:off x="1095875" y="1651882"/>
            <a:ext cx="9460595" cy="4835846"/>
          </a:xfrm>
        </p:spPr>
        <p:txBody>
          <a:bodyPr vert="horz" lIns="91440" tIns="45720" rIns="91440" bIns="45720" rtlCol="0" anchor="ctr">
            <a:normAutofit/>
          </a:bodyPr>
          <a:lstStyle/>
          <a:p>
            <a:pPr marL="0"/>
            <a:endParaRPr lang="en-US" sz="2200"/>
          </a:p>
          <a:p>
            <a:pPr marL="0"/>
            <a:endParaRPr lang="en-US" sz="2200"/>
          </a:p>
          <a:p>
            <a:pPr marL="0" indent="0" algn="ctr">
              <a:buNone/>
            </a:pPr>
            <a:r>
              <a:rPr lang="en-US" sz="3200" b="1" kern="1200">
                <a:solidFill>
                  <a:schemeClr val="tx1"/>
                </a:solidFill>
                <a:latin typeface="Times New Roman" panose="02020603050405020304" pitchFamily="18" charset="0"/>
                <a:cs typeface="Times New Roman" panose="02020603050405020304" pitchFamily="18" charset="0"/>
              </a:rPr>
              <a:t>MGL c.59, sec. 5C</a:t>
            </a:r>
          </a:p>
          <a:p>
            <a:pPr marL="0" indent="0" algn="ctr">
              <a:buNone/>
            </a:pPr>
            <a:endParaRPr lang="en-US" sz="3200" b="1" u="sng" kern="1200">
              <a:solidFill>
                <a:schemeClr val="tx1"/>
              </a:solidFill>
              <a:latin typeface="Times New Roman" panose="02020603050405020304" pitchFamily="18" charset="0"/>
              <a:cs typeface="Times New Roman" panose="02020603050405020304" pitchFamily="18" charset="0"/>
            </a:endParaRPr>
          </a:p>
          <a:p>
            <a:pPr marL="0" indent="0">
              <a:buNone/>
            </a:pPr>
            <a:r>
              <a:rPr lang="en-US" sz="2600">
                <a:latin typeface="Times New Roman" panose="02020603050405020304" pitchFamily="18" charset="0"/>
                <a:cs typeface="Times New Roman" panose="02020603050405020304" pitchFamily="18" charset="0"/>
              </a:rPr>
              <a:t>Enacted in 1979, the </a:t>
            </a:r>
            <a:r>
              <a:rPr lang="en-US" sz="2600" b="1" u="sng">
                <a:latin typeface="Times New Roman" panose="02020603050405020304" pitchFamily="18" charset="0"/>
                <a:cs typeface="Times New Roman" panose="02020603050405020304" pitchFamily="18" charset="0"/>
              </a:rPr>
              <a:t>Residential Tax Exemption </a:t>
            </a:r>
            <a:r>
              <a:rPr lang="en-US" sz="2600">
                <a:latin typeface="Times New Roman" panose="02020603050405020304" pitchFamily="18" charset="0"/>
                <a:cs typeface="Times New Roman" panose="02020603050405020304" pitchFamily="18" charset="0"/>
              </a:rPr>
              <a:t>is an option under property tax classification MGL c.59, sec. 5C that shifts the tax burden within the residential class from owners of moderately valued residential properties to the owners of vacation homes, higher valued homes and residential properties not occupied by the owner, including apartments and vacant land. </a:t>
            </a:r>
          </a:p>
          <a:p>
            <a:pPr marL="0"/>
            <a:endParaRPr lang="en-US" sz="2200"/>
          </a:p>
          <a:p>
            <a:pPr marL="0"/>
            <a:endParaRPr lang="en-US" sz="2200"/>
          </a:p>
          <a:p>
            <a:pPr marL="0"/>
            <a:endParaRPr lang="en-US" sz="2200"/>
          </a:p>
          <a:p>
            <a:pPr marL="0"/>
            <a:endParaRPr lang="en-US" sz="2200"/>
          </a:p>
          <a:p>
            <a:pPr marL="0"/>
            <a:endParaRPr lang="en-US" sz="2200"/>
          </a:p>
        </p:txBody>
      </p:sp>
      <p:sp>
        <p:nvSpPr>
          <p:cNvPr id="6" name="TextBox 5">
            <a:extLst>
              <a:ext uri="{FF2B5EF4-FFF2-40B4-BE49-F238E27FC236}">
                <a16:creationId xmlns:a16="http://schemas.microsoft.com/office/drawing/2014/main" id="{DC9997E6-3A9C-54C8-6B1F-C4F53B9D646E}"/>
              </a:ext>
            </a:extLst>
          </p:cNvPr>
          <p:cNvSpPr txBox="1"/>
          <p:nvPr/>
        </p:nvSpPr>
        <p:spPr>
          <a:xfrm>
            <a:off x="4269260" y="410385"/>
            <a:ext cx="2912844" cy="984885"/>
          </a:xfrm>
          <a:prstGeom prst="rect">
            <a:avLst/>
          </a:prstGeom>
          <a:noFill/>
        </p:spPr>
        <p:txBody>
          <a:bodyPr wrap="square" rtlCol="0">
            <a:spAutoFit/>
          </a:bodyPr>
          <a:lstStyle/>
          <a:p>
            <a:r>
              <a:rPr lang="en-US" sz="4000" b="1" u="sng">
                <a:latin typeface="Times New Roman" panose="02020603050405020304" pitchFamily="18" charset="0"/>
                <a:cs typeface="Times New Roman" panose="02020603050405020304" pitchFamily="18" charset="0"/>
              </a:rPr>
              <a:t>What Is It? </a:t>
            </a:r>
          </a:p>
          <a:p>
            <a:endParaRPr lang="en-US"/>
          </a:p>
        </p:txBody>
      </p:sp>
    </p:spTree>
    <p:extLst>
      <p:ext uri="{BB962C8B-B14F-4D97-AF65-F5344CB8AC3E}">
        <p14:creationId xmlns:p14="http://schemas.microsoft.com/office/powerpoint/2010/main" val="17052443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37ABFE6A-65D0-1F1F-0B8C-C55865998AD2}"/>
              </a:ext>
            </a:extLst>
          </p:cNvPr>
          <p:cNvSpPr txBox="1"/>
          <p:nvPr/>
        </p:nvSpPr>
        <p:spPr>
          <a:xfrm>
            <a:off x="2550358" y="165534"/>
            <a:ext cx="4961395" cy="584775"/>
          </a:xfrm>
          <a:prstGeom prst="rect">
            <a:avLst/>
          </a:prstGeom>
          <a:noFill/>
        </p:spPr>
        <p:txBody>
          <a:bodyPr wrap="square">
            <a:spAutoFit/>
          </a:bodyPr>
          <a:lstStyle/>
          <a:p>
            <a:r>
              <a:rPr lang="en-US" sz="3200" b="1">
                <a:latin typeface="Times New Roman" panose="02020603050405020304" pitchFamily="18" charset="0"/>
                <a:cs typeface="Times New Roman" panose="02020603050405020304" pitchFamily="18" charset="0"/>
              </a:rPr>
              <a:t>Residential Tax Exemption </a:t>
            </a:r>
          </a:p>
        </p:txBody>
      </p:sp>
      <p:sp>
        <p:nvSpPr>
          <p:cNvPr id="12" name="TextBox 11">
            <a:extLst>
              <a:ext uri="{FF2B5EF4-FFF2-40B4-BE49-F238E27FC236}">
                <a16:creationId xmlns:a16="http://schemas.microsoft.com/office/drawing/2014/main" id="{4A2262C5-886E-009B-2664-12D29E5E16A4}"/>
              </a:ext>
            </a:extLst>
          </p:cNvPr>
          <p:cNvSpPr txBox="1"/>
          <p:nvPr/>
        </p:nvSpPr>
        <p:spPr>
          <a:xfrm>
            <a:off x="205413" y="1313769"/>
            <a:ext cx="3426550" cy="3570208"/>
          </a:xfrm>
          <a:prstGeom prst="rect">
            <a:avLst/>
          </a:prstGeom>
          <a:noFill/>
        </p:spPr>
        <p:txBody>
          <a:bodyPr wrap="square">
            <a:spAutoFit/>
          </a:bodyPr>
          <a:lstStyle/>
          <a:p>
            <a:r>
              <a:rPr lang="en-US">
                <a:latin typeface="Times New Roman" panose="02020603050405020304" pitchFamily="18" charset="0"/>
                <a:cs typeface="Times New Roman" panose="02020603050405020304" pitchFamily="18" charset="0"/>
              </a:rPr>
              <a:t>• </a:t>
            </a:r>
            <a:r>
              <a:rPr lang="en-US" sz="1600">
                <a:latin typeface="Times New Roman" panose="02020603050405020304" pitchFamily="18" charset="0"/>
                <a:cs typeface="Times New Roman" panose="02020603050405020304" pitchFamily="18" charset="0"/>
              </a:rPr>
              <a:t>The Residential Exemption Factor can be 1% up to 35% of the total </a:t>
            </a:r>
            <a:r>
              <a:rPr lang="en-US" sz="1600" b="1" u="sng">
                <a:latin typeface="Times New Roman" panose="02020603050405020304" pitchFamily="18" charset="0"/>
                <a:cs typeface="Times New Roman" panose="02020603050405020304" pitchFamily="18" charset="0"/>
              </a:rPr>
              <a:t>average</a:t>
            </a:r>
            <a:r>
              <a:rPr lang="en-US" sz="1600">
                <a:latin typeface="Times New Roman" panose="02020603050405020304" pitchFamily="18" charset="0"/>
                <a:cs typeface="Times New Roman" panose="02020603050405020304" pitchFamily="18" charset="0"/>
              </a:rPr>
              <a:t> residential parcel value</a:t>
            </a:r>
          </a:p>
          <a:p>
            <a:endParaRPr lang="en-US" sz="1600">
              <a:latin typeface="Times New Roman" panose="02020603050405020304" pitchFamily="18" charset="0"/>
              <a:cs typeface="Times New Roman" panose="02020603050405020304" pitchFamily="18" charset="0"/>
            </a:endParaRPr>
          </a:p>
          <a:p>
            <a:r>
              <a:rPr lang="en-US" sz="1600">
                <a:latin typeface="Times New Roman" panose="02020603050405020304" pitchFamily="18" charset="0"/>
                <a:cs typeface="Times New Roman" panose="02020603050405020304" pitchFamily="18" charset="0"/>
              </a:rPr>
              <a:t> • The property must be the </a:t>
            </a:r>
            <a:r>
              <a:rPr lang="en-US" sz="1600" b="1" u="sng">
                <a:latin typeface="Times New Roman" panose="02020603050405020304" pitchFamily="18" charset="0"/>
                <a:cs typeface="Times New Roman" panose="02020603050405020304" pitchFamily="18" charset="0"/>
              </a:rPr>
              <a:t>"primary domicile"</a:t>
            </a:r>
            <a:r>
              <a:rPr lang="en-US" sz="1600">
                <a:latin typeface="Times New Roman" panose="02020603050405020304" pitchFamily="18" charset="0"/>
                <a:cs typeface="Times New Roman" panose="02020603050405020304" pitchFamily="18" charset="0"/>
              </a:rPr>
              <a:t> of the owner as used for income tax purposes </a:t>
            </a:r>
          </a:p>
          <a:p>
            <a:endParaRPr lang="en-US" sz="1600">
              <a:latin typeface="Times New Roman" panose="02020603050405020304" pitchFamily="18" charset="0"/>
              <a:cs typeface="Times New Roman" panose="02020603050405020304" pitchFamily="18" charset="0"/>
            </a:endParaRPr>
          </a:p>
          <a:p>
            <a:r>
              <a:rPr lang="en-US" sz="1600">
                <a:latin typeface="Times New Roman" panose="02020603050405020304" pitchFamily="18" charset="0"/>
                <a:cs typeface="Times New Roman" panose="02020603050405020304" pitchFamily="18" charset="0"/>
              </a:rPr>
              <a:t>• This option exempts value </a:t>
            </a:r>
            <a:r>
              <a:rPr lang="en-US" sz="1600" b="1" u="sng">
                <a:latin typeface="Times New Roman" panose="02020603050405020304" pitchFamily="18" charset="0"/>
                <a:cs typeface="Times New Roman" panose="02020603050405020304" pitchFamily="18" charset="0"/>
              </a:rPr>
              <a:t>only within </a:t>
            </a:r>
            <a:r>
              <a:rPr lang="en-US" sz="1600">
                <a:latin typeface="Times New Roman" panose="02020603050405020304" pitchFamily="18" charset="0"/>
                <a:cs typeface="Times New Roman" panose="02020603050405020304" pitchFamily="18" charset="0"/>
              </a:rPr>
              <a:t>the Residential Class of property &amp; </a:t>
            </a:r>
            <a:r>
              <a:rPr lang="en-US" sz="1600" b="1" u="sng">
                <a:latin typeface="Times New Roman" panose="02020603050405020304" pitchFamily="18" charset="0"/>
                <a:cs typeface="Times New Roman" panose="02020603050405020304" pitchFamily="18" charset="0"/>
              </a:rPr>
              <a:t>does not </a:t>
            </a:r>
            <a:r>
              <a:rPr lang="en-US" sz="1600" b="1">
                <a:latin typeface="Times New Roman" panose="02020603050405020304" pitchFamily="18" charset="0"/>
                <a:cs typeface="Times New Roman" panose="02020603050405020304" pitchFamily="18" charset="0"/>
              </a:rPr>
              <a:t>change the levy amount or impact Commercial, Industrial, or Personal (CIP) Property</a:t>
            </a:r>
          </a:p>
        </p:txBody>
      </p:sp>
      <p:sp>
        <p:nvSpPr>
          <p:cNvPr id="14" name="TextBox 13">
            <a:extLst>
              <a:ext uri="{FF2B5EF4-FFF2-40B4-BE49-F238E27FC236}">
                <a16:creationId xmlns:a16="http://schemas.microsoft.com/office/drawing/2014/main" id="{3610C638-9EA2-BA98-ECDA-C6CA3ECC04FC}"/>
              </a:ext>
            </a:extLst>
          </p:cNvPr>
          <p:cNvSpPr txBox="1"/>
          <p:nvPr/>
        </p:nvSpPr>
        <p:spPr>
          <a:xfrm>
            <a:off x="3923875" y="1313769"/>
            <a:ext cx="4344249" cy="4308872"/>
          </a:xfrm>
          <a:prstGeom prst="rect">
            <a:avLst/>
          </a:prstGeom>
          <a:noFill/>
        </p:spPr>
        <p:txBody>
          <a:bodyPr wrap="square">
            <a:spAutoFit/>
          </a:bodyPr>
          <a:lstStyle/>
          <a:p>
            <a:pPr marL="285750" indent="-285750">
              <a:buFont typeface="Arial" panose="020B0604020202020204" pitchFamily="34" charset="0"/>
              <a:buChar char="•"/>
            </a:pPr>
            <a:r>
              <a:rPr lang="en-US" sz="1600">
                <a:latin typeface="Times New Roman" panose="02020603050405020304" pitchFamily="18" charset="0"/>
                <a:cs typeface="Times New Roman" panose="02020603050405020304" pitchFamily="18" charset="0"/>
              </a:rPr>
              <a:t>The Select Board can authorize up to a 35% Residential Exemption.</a:t>
            </a:r>
          </a:p>
          <a:p>
            <a:endParaRPr lang="en-US" sz="160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600">
                <a:latin typeface="Times New Roman" panose="02020603050405020304" pitchFamily="18" charset="0"/>
                <a:cs typeface="Times New Roman" panose="02020603050405020304" pitchFamily="18" charset="0"/>
              </a:rPr>
              <a:t>18 communities, out of 351 in MA, chose to adopt in FY23-FY25.</a:t>
            </a:r>
          </a:p>
          <a:p>
            <a:endParaRPr lang="en-US" sz="1600">
              <a:latin typeface="Times New Roman" panose="02020603050405020304" pitchFamily="18" charset="0"/>
              <a:cs typeface="Times New Roman" panose="02020603050405020304" pitchFamily="18" charset="0"/>
            </a:endParaRPr>
          </a:p>
          <a:p>
            <a:pPr marL="285750" marR="0" indent="-285750">
              <a:buFont typeface="Arial" panose="020B0604020202020204" pitchFamily="34" charset="0"/>
              <a:buChar char="•"/>
            </a:pPr>
            <a:r>
              <a:rPr lang="en-US" sz="1600">
                <a:effectLst/>
                <a:latin typeface="Times New Roman" panose="02020603050405020304" pitchFamily="18" charset="0"/>
                <a:ea typeface="Aptos" panose="020B0004020202020204" pitchFamily="34" charset="0"/>
                <a:cs typeface="Times New Roman" panose="02020603050405020304" pitchFamily="18" charset="0"/>
              </a:rPr>
              <a:t>The Residential </a:t>
            </a:r>
            <a:r>
              <a:rPr lang="en-US" sz="1600">
                <a:latin typeface="Times New Roman" panose="02020603050405020304" pitchFamily="18" charset="0"/>
                <a:ea typeface="Aptos" panose="020B0004020202020204" pitchFamily="34" charset="0"/>
                <a:cs typeface="Times New Roman" panose="02020603050405020304" pitchFamily="18" charset="0"/>
              </a:rPr>
              <a:t>E</a:t>
            </a:r>
            <a:r>
              <a:rPr lang="en-US" sz="1600">
                <a:effectLst/>
                <a:latin typeface="Times New Roman" panose="02020603050405020304" pitchFamily="18" charset="0"/>
                <a:ea typeface="Aptos" panose="020B0004020202020204" pitchFamily="34" charset="0"/>
                <a:cs typeface="Times New Roman" panose="02020603050405020304" pitchFamily="18" charset="0"/>
              </a:rPr>
              <a:t>xemption is a fixed value reduction off the assessment for qualified taxpayers, meaning all qualified taxpayers receive the same amount subtracted from their assessed value.</a:t>
            </a:r>
          </a:p>
          <a:p>
            <a:pPr marR="0"/>
            <a:endParaRPr lang="en-US" sz="1600">
              <a:effectLst/>
              <a:latin typeface="Times New Roman" panose="02020603050405020304" pitchFamily="18" charset="0"/>
              <a:ea typeface="Aptos" panose="020B0004020202020204" pitchFamily="34" charset="0"/>
              <a:cs typeface="Times New Roman" panose="02020603050405020304" pitchFamily="18" charset="0"/>
            </a:endParaRPr>
          </a:p>
          <a:p>
            <a:pPr marL="285750" marR="0" indent="-285750">
              <a:buFont typeface="Arial" panose="020B0604020202020204" pitchFamily="34" charset="0"/>
              <a:buChar char="•"/>
            </a:pPr>
            <a:r>
              <a:rPr lang="en-US" sz="1600">
                <a:effectLst/>
                <a:latin typeface="Times New Roman" panose="02020603050405020304" pitchFamily="18" charset="0"/>
                <a:ea typeface="Aptos" panose="020B0004020202020204" pitchFamily="34" charset="0"/>
                <a:cs typeface="Times New Roman" panose="02020603050405020304" pitchFamily="18" charset="0"/>
              </a:rPr>
              <a:t>The assessed value for the exemption is a percentage of the average residential value of the community.</a:t>
            </a:r>
          </a:p>
          <a:p>
            <a:pPr marL="285750" indent="-285750">
              <a:buFont typeface="Arial" panose="020B0604020202020204" pitchFamily="34" charset="0"/>
              <a:buChar char="•"/>
            </a:pPr>
            <a:endParaRPr lang="en-US" sz="160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a:p>
        </p:txBody>
      </p:sp>
      <p:sp>
        <p:nvSpPr>
          <p:cNvPr id="2" name="Slide Number Placeholder 1">
            <a:extLst>
              <a:ext uri="{FF2B5EF4-FFF2-40B4-BE49-F238E27FC236}">
                <a16:creationId xmlns:a16="http://schemas.microsoft.com/office/drawing/2014/main" id="{4D62DA9C-9532-F5AA-E50B-53B8C1A0DF51}"/>
              </a:ext>
            </a:extLst>
          </p:cNvPr>
          <p:cNvSpPr>
            <a:spLocks noGrp="1"/>
          </p:cNvSpPr>
          <p:nvPr>
            <p:ph type="sldNum" sz="quarter" idx="12"/>
          </p:nvPr>
        </p:nvSpPr>
        <p:spPr/>
        <p:txBody>
          <a:bodyPr/>
          <a:lstStyle/>
          <a:p>
            <a:fld id="{E31375A4-56A4-47D6-9801-1991572033F7}" type="slidenum">
              <a:rPr lang="en-US" smtClean="0"/>
              <a:t>15</a:t>
            </a:fld>
            <a:endParaRPr lang="en-US"/>
          </a:p>
        </p:txBody>
      </p:sp>
      <p:pic>
        <p:nvPicPr>
          <p:cNvPr id="3" name="Picture 2">
            <a:extLst>
              <a:ext uri="{FF2B5EF4-FFF2-40B4-BE49-F238E27FC236}">
                <a16:creationId xmlns:a16="http://schemas.microsoft.com/office/drawing/2014/main" id="{3B0C4BDD-8D22-EB2C-2188-92D2C7C32BAE}"/>
              </a:ext>
            </a:extLst>
          </p:cNvPr>
          <p:cNvPicPr>
            <a:picLocks noChangeAspect="1"/>
          </p:cNvPicPr>
          <p:nvPr/>
        </p:nvPicPr>
        <p:blipFill>
          <a:blip r:embed="rId2"/>
          <a:stretch>
            <a:fillRect/>
          </a:stretch>
        </p:blipFill>
        <p:spPr>
          <a:xfrm>
            <a:off x="9141779" y="33090"/>
            <a:ext cx="2844808" cy="5803688"/>
          </a:xfrm>
          <a:prstGeom prst="rect">
            <a:avLst/>
          </a:prstGeom>
        </p:spPr>
      </p:pic>
      <p:sp>
        <p:nvSpPr>
          <p:cNvPr id="4" name="TextBox 3">
            <a:extLst>
              <a:ext uri="{FF2B5EF4-FFF2-40B4-BE49-F238E27FC236}">
                <a16:creationId xmlns:a16="http://schemas.microsoft.com/office/drawing/2014/main" id="{8AAB826C-3048-AC2B-EB87-5705DF717306}"/>
              </a:ext>
            </a:extLst>
          </p:cNvPr>
          <p:cNvSpPr txBox="1"/>
          <p:nvPr/>
        </p:nvSpPr>
        <p:spPr>
          <a:xfrm>
            <a:off x="9141779" y="5836778"/>
            <a:ext cx="2862841" cy="492443"/>
          </a:xfrm>
          <a:prstGeom prst="rect">
            <a:avLst/>
          </a:prstGeom>
          <a:noFill/>
        </p:spPr>
        <p:txBody>
          <a:bodyPr wrap="square" rtlCol="0">
            <a:spAutoFit/>
          </a:bodyPr>
          <a:lstStyle/>
          <a:p>
            <a:r>
              <a:rPr lang="en-US" sz="1300"/>
              <a:t>* </a:t>
            </a:r>
            <a:r>
              <a:rPr lang="en-US" sz="1300" b="1"/>
              <a:t>^</a:t>
            </a:r>
            <a:r>
              <a:rPr lang="en-US" sz="1300"/>
              <a:t> Indicates RTE percentage increased for FY2025</a:t>
            </a:r>
          </a:p>
        </p:txBody>
      </p:sp>
    </p:spTree>
    <p:extLst>
      <p:ext uri="{BB962C8B-B14F-4D97-AF65-F5344CB8AC3E}">
        <p14:creationId xmlns:p14="http://schemas.microsoft.com/office/powerpoint/2010/main" val="4068257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8622AF5-5BB2-F820-5557-7143F12B6811}"/>
              </a:ext>
            </a:extLst>
          </p:cNvPr>
          <p:cNvSpPr txBox="1"/>
          <p:nvPr/>
        </p:nvSpPr>
        <p:spPr>
          <a:xfrm>
            <a:off x="2780893" y="378572"/>
            <a:ext cx="6368142" cy="993557"/>
          </a:xfrm>
          <a:prstGeom prst="rect">
            <a:avLst/>
          </a:prstGeom>
        </p:spPr>
        <p:txBody>
          <a:bodyPr vert="horz" lIns="91440" tIns="45720" rIns="91440" bIns="45720" rtlCol="0" anchor="b">
            <a:normAutofit/>
          </a:bodyPr>
          <a:lstStyle/>
          <a:p>
            <a:pPr defTabSz="914400">
              <a:lnSpc>
                <a:spcPct val="85000"/>
              </a:lnSpc>
              <a:spcBef>
                <a:spcPct val="0"/>
              </a:spcBef>
              <a:spcAft>
                <a:spcPts val="600"/>
              </a:spcAft>
            </a:pPr>
            <a:r>
              <a:rPr lang="en-US" sz="4800" spc="-50">
                <a:solidFill>
                  <a:schemeClr val="tx1">
                    <a:lumMod val="75000"/>
                    <a:lumOff val="25000"/>
                  </a:schemeClr>
                </a:solidFill>
                <a:latin typeface="+mj-lt"/>
                <a:ea typeface="+mj-ea"/>
                <a:cs typeface="+mj-cs"/>
              </a:rPr>
              <a:t> </a:t>
            </a:r>
            <a:r>
              <a:rPr lang="en-US" sz="4800" spc="-50">
                <a:solidFill>
                  <a:schemeClr val="tx1">
                    <a:lumMod val="75000"/>
                    <a:lumOff val="25000"/>
                  </a:schemeClr>
                </a:solidFill>
                <a:latin typeface="Times New Roman" panose="02020603050405020304" pitchFamily="18" charset="0"/>
                <a:ea typeface="+mj-ea"/>
                <a:cs typeface="Times New Roman" panose="02020603050405020304" pitchFamily="18" charset="0"/>
              </a:rPr>
              <a:t>How Is It Calculated?</a:t>
            </a:r>
          </a:p>
        </p:txBody>
      </p:sp>
      <p:sp>
        <p:nvSpPr>
          <p:cNvPr id="6" name="TextBox 5">
            <a:extLst>
              <a:ext uri="{FF2B5EF4-FFF2-40B4-BE49-F238E27FC236}">
                <a16:creationId xmlns:a16="http://schemas.microsoft.com/office/drawing/2014/main" id="{67148687-70B5-6969-B015-8E1FE3154038}"/>
              </a:ext>
            </a:extLst>
          </p:cNvPr>
          <p:cNvSpPr txBox="1"/>
          <p:nvPr/>
        </p:nvSpPr>
        <p:spPr>
          <a:xfrm>
            <a:off x="3119215" y="1976724"/>
            <a:ext cx="5691499" cy="3670180"/>
          </a:xfrm>
          <a:prstGeom prst="rect">
            <a:avLst/>
          </a:prstGeom>
        </p:spPr>
        <p:txBody>
          <a:bodyPr vert="horz" lIns="0" tIns="45720" rIns="0" bIns="45720" rtlCol="0">
            <a:normAutofit/>
          </a:bodyPr>
          <a:lstStyle/>
          <a:p>
            <a:pPr defTabSz="914400">
              <a:lnSpc>
                <a:spcPct val="90000"/>
              </a:lnSpc>
              <a:spcAft>
                <a:spcPts val="600"/>
              </a:spcAft>
              <a:buClr>
                <a:schemeClr val="accent1"/>
              </a:buClr>
              <a:buFont typeface="Calibri" panose="020F0502020204030204" pitchFamily="34" charset="0"/>
            </a:pPr>
            <a:r>
              <a:rPr lang="en-US">
                <a:solidFill>
                  <a:schemeClr val="tx1">
                    <a:lumMod val="75000"/>
                    <a:lumOff val="25000"/>
                  </a:schemeClr>
                </a:solidFill>
                <a:latin typeface="Times New Roman" panose="02020603050405020304" pitchFamily="18" charset="0"/>
                <a:cs typeface="Times New Roman" panose="02020603050405020304" pitchFamily="18" charset="0"/>
              </a:rPr>
              <a:t>A = Total Residential Value  = $8,741,097,979</a:t>
            </a:r>
          </a:p>
          <a:p>
            <a:pPr defTabSz="914400">
              <a:lnSpc>
                <a:spcPct val="90000"/>
              </a:lnSpc>
              <a:spcAft>
                <a:spcPts val="600"/>
              </a:spcAft>
              <a:buClr>
                <a:schemeClr val="accent1"/>
              </a:buClr>
              <a:buFont typeface="Calibri" panose="020F0502020204030204" pitchFamily="34" charset="0"/>
            </a:pPr>
            <a:r>
              <a:rPr lang="en-US">
                <a:solidFill>
                  <a:schemeClr val="tx1">
                    <a:lumMod val="75000"/>
                    <a:lumOff val="25000"/>
                  </a:schemeClr>
                </a:solidFill>
                <a:latin typeface="Times New Roman" panose="02020603050405020304" pitchFamily="18" charset="0"/>
                <a:cs typeface="Times New Roman" panose="02020603050405020304" pitchFamily="18" charset="0"/>
              </a:rPr>
              <a:t>B = Total Residential Parcel Count = </a:t>
            </a:r>
            <a:r>
              <a:rPr lang="en-US" b="1">
                <a:solidFill>
                  <a:schemeClr val="tx1">
                    <a:lumMod val="75000"/>
                    <a:lumOff val="25000"/>
                  </a:schemeClr>
                </a:solidFill>
                <a:latin typeface="Times New Roman" panose="02020603050405020304" pitchFamily="18" charset="0"/>
                <a:cs typeface="Times New Roman" panose="02020603050405020304" pitchFamily="18" charset="0"/>
              </a:rPr>
              <a:t>6056</a:t>
            </a:r>
          </a:p>
          <a:p>
            <a:pPr defTabSz="914400">
              <a:lnSpc>
                <a:spcPct val="90000"/>
              </a:lnSpc>
              <a:spcAft>
                <a:spcPts val="600"/>
              </a:spcAft>
              <a:buClr>
                <a:schemeClr val="accent1"/>
              </a:buClr>
              <a:buFont typeface="Calibri" panose="020F0502020204030204" pitchFamily="34" charset="0"/>
            </a:pPr>
            <a:r>
              <a:rPr lang="en-US">
                <a:solidFill>
                  <a:schemeClr val="tx1">
                    <a:lumMod val="75000"/>
                    <a:lumOff val="25000"/>
                  </a:schemeClr>
                </a:solidFill>
                <a:latin typeface="Times New Roman" panose="02020603050405020304" pitchFamily="18" charset="0"/>
                <a:cs typeface="Times New Roman" panose="02020603050405020304" pitchFamily="18" charset="0"/>
              </a:rPr>
              <a:t>C = Average Residential Value  = $1,443,378.00</a:t>
            </a:r>
          </a:p>
          <a:p>
            <a:pPr defTabSz="914400">
              <a:lnSpc>
                <a:spcPct val="90000"/>
              </a:lnSpc>
              <a:spcAft>
                <a:spcPts val="600"/>
              </a:spcAft>
              <a:buClr>
                <a:schemeClr val="accent1"/>
              </a:buClr>
              <a:buFont typeface="Calibri" panose="020F0502020204030204" pitchFamily="34" charset="0"/>
            </a:pPr>
            <a:r>
              <a:rPr lang="en-US">
                <a:solidFill>
                  <a:schemeClr val="tx1">
                    <a:lumMod val="75000"/>
                    <a:lumOff val="25000"/>
                  </a:schemeClr>
                </a:solidFill>
                <a:latin typeface="Times New Roman" panose="02020603050405020304" pitchFamily="18" charset="0"/>
                <a:cs typeface="Times New Roman" panose="02020603050405020304" pitchFamily="18" charset="0"/>
              </a:rPr>
              <a:t>D = Selected Residential Exemption % = 10%</a:t>
            </a:r>
          </a:p>
          <a:p>
            <a:pPr defTabSz="914400">
              <a:lnSpc>
                <a:spcPct val="90000"/>
              </a:lnSpc>
              <a:spcAft>
                <a:spcPts val="600"/>
              </a:spcAft>
              <a:buClr>
                <a:schemeClr val="accent1"/>
              </a:buClr>
              <a:buFont typeface="Calibri" panose="020F0502020204030204" pitchFamily="34" charset="0"/>
            </a:pPr>
            <a:r>
              <a:rPr lang="en-US">
                <a:solidFill>
                  <a:schemeClr val="tx1">
                    <a:lumMod val="75000"/>
                    <a:lumOff val="25000"/>
                  </a:schemeClr>
                </a:solidFill>
                <a:latin typeface="Times New Roman" panose="02020603050405020304" pitchFamily="18" charset="0"/>
                <a:cs typeface="Times New Roman" panose="02020603050405020304" pitchFamily="18" charset="0"/>
              </a:rPr>
              <a:t>E = Residential Exemption  = $144,338.00</a:t>
            </a:r>
          </a:p>
          <a:p>
            <a:pPr defTabSz="914400">
              <a:lnSpc>
                <a:spcPct val="90000"/>
              </a:lnSpc>
              <a:spcAft>
                <a:spcPts val="600"/>
              </a:spcAft>
              <a:buClr>
                <a:schemeClr val="accent1"/>
              </a:buClr>
              <a:buFont typeface="Calibri" panose="020F0502020204030204" pitchFamily="34" charset="0"/>
            </a:pPr>
            <a:r>
              <a:rPr lang="en-US">
                <a:solidFill>
                  <a:schemeClr val="tx1">
                    <a:lumMod val="75000"/>
                    <a:lumOff val="25000"/>
                  </a:schemeClr>
                </a:solidFill>
                <a:latin typeface="Times New Roman" panose="02020603050405020304" pitchFamily="18" charset="0"/>
                <a:cs typeface="Times New Roman" panose="02020603050405020304" pitchFamily="18" charset="0"/>
              </a:rPr>
              <a:t>F = Number of qualifying Residential Parcels  = </a:t>
            </a:r>
            <a:r>
              <a:rPr lang="en-US" b="1">
                <a:solidFill>
                  <a:schemeClr val="tx1">
                    <a:lumMod val="75000"/>
                    <a:lumOff val="25000"/>
                  </a:schemeClr>
                </a:solidFill>
                <a:latin typeface="Times New Roman" panose="02020603050405020304" pitchFamily="18" charset="0"/>
                <a:cs typeface="Times New Roman" panose="02020603050405020304" pitchFamily="18" charset="0"/>
              </a:rPr>
              <a:t>3,870</a:t>
            </a:r>
          </a:p>
          <a:p>
            <a:pPr defTabSz="914400">
              <a:lnSpc>
                <a:spcPct val="90000"/>
              </a:lnSpc>
              <a:spcAft>
                <a:spcPts val="600"/>
              </a:spcAft>
              <a:buClr>
                <a:schemeClr val="accent1"/>
              </a:buClr>
              <a:buFont typeface="Calibri" panose="020F0502020204030204" pitchFamily="34" charset="0"/>
            </a:pPr>
            <a:r>
              <a:rPr lang="en-US">
                <a:solidFill>
                  <a:schemeClr val="tx1">
                    <a:lumMod val="75000"/>
                    <a:lumOff val="25000"/>
                  </a:schemeClr>
                </a:solidFill>
                <a:latin typeface="Times New Roman" panose="02020603050405020304" pitchFamily="18" charset="0"/>
                <a:cs typeface="Times New Roman" panose="02020603050405020304" pitchFamily="18" charset="0"/>
              </a:rPr>
              <a:t>G = Total Residential Exemption Value  = $558,588,060</a:t>
            </a:r>
          </a:p>
          <a:p>
            <a:pPr defTabSz="914400">
              <a:lnSpc>
                <a:spcPct val="90000"/>
              </a:lnSpc>
              <a:spcAft>
                <a:spcPts val="600"/>
              </a:spcAft>
              <a:buClr>
                <a:schemeClr val="accent1"/>
              </a:buClr>
              <a:buFont typeface="Calibri" panose="020F0502020204030204" pitchFamily="34" charset="0"/>
            </a:pPr>
            <a:r>
              <a:rPr lang="en-US">
                <a:solidFill>
                  <a:schemeClr val="tx1">
                    <a:lumMod val="75000"/>
                    <a:lumOff val="25000"/>
                  </a:schemeClr>
                </a:solidFill>
                <a:latin typeface="Times New Roman" panose="02020603050405020304" pitchFamily="18" charset="0"/>
                <a:cs typeface="Times New Roman" panose="02020603050405020304" pitchFamily="18" charset="0"/>
              </a:rPr>
              <a:t>H =Total Residential Value-Exemption =$8,182,509,919</a:t>
            </a:r>
          </a:p>
          <a:p>
            <a:pPr defTabSz="914400">
              <a:lnSpc>
                <a:spcPct val="90000"/>
              </a:lnSpc>
              <a:spcAft>
                <a:spcPts val="600"/>
              </a:spcAft>
              <a:buClr>
                <a:schemeClr val="accent1"/>
              </a:buClr>
              <a:buFont typeface="Calibri" panose="020F0502020204030204" pitchFamily="34" charset="0"/>
            </a:pPr>
            <a:endParaRPr lang="en-US">
              <a:solidFill>
                <a:schemeClr val="tx1">
                  <a:lumMod val="75000"/>
                  <a:lumOff val="25000"/>
                </a:schemeClr>
              </a:solidFill>
              <a:latin typeface="Times New Roman" panose="02020603050405020304" pitchFamily="18" charset="0"/>
              <a:cs typeface="Times New Roman" panose="02020603050405020304" pitchFamily="18" charset="0"/>
            </a:endParaRPr>
          </a:p>
          <a:p>
            <a:pPr>
              <a:lnSpc>
                <a:spcPct val="90000"/>
              </a:lnSpc>
              <a:spcAft>
                <a:spcPts val="600"/>
              </a:spcAft>
              <a:buClr>
                <a:schemeClr val="accent1"/>
              </a:buClr>
            </a:pPr>
            <a:r>
              <a:rPr lang="en-US">
                <a:latin typeface="Times New Roman" panose="02020603050405020304" pitchFamily="18" charset="0"/>
                <a:cs typeface="Times New Roman" panose="02020603050405020304" pitchFamily="18" charset="0"/>
              </a:rPr>
              <a:t>Break Even Point A divided By F =$2,258,682.00</a:t>
            </a:r>
          </a:p>
          <a:p>
            <a:pPr defTabSz="914400">
              <a:lnSpc>
                <a:spcPct val="90000"/>
              </a:lnSpc>
              <a:spcAft>
                <a:spcPts val="600"/>
              </a:spcAft>
              <a:buClr>
                <a:schemeClr val="accent1"/>
              </a:buClr>
              <a:buFont typeface="Calibri" panose="020F0502020204030204" pitchFamily="34" charset="0"/>
            </a:pPr>
            <a:endParaRPr lang="en-US">
              <a:solidFill>
                <a:schemeClr val="tx1">
                  <a:lumMod val="75000"/>
                  <a:lumOff val="25000"/>
                </a:schemeClr>
              </a:solidFill>
            </a:endParaRPr>
          </a:p>
        </p:txBody>
      </p:sp>
      <p:sp>
        <p:nvSpPr>
          <p:cNvPr id="5" name="Slide Number Placeholder 4">
            <a:extLst>
              <a:ext uri="{FF2B5EF4-FFF2-40B4-BE49-F238E27FC236}">
                <a16:creationId xmlns:a16="http://schemas.microsoft.com/office/drawing/2014/main" id="{CE68A494-6C9B-1F0F-6845-17F4A6A22DDA}"/>
              </a:ext>
            </a:extLst>
          </p:cNvPr>
          <p:cNvSpPr>
            <a:spLocks noGrp="1"/>
          </p:cNvSpPr>
          <p:nvPr>
            <p:ph type="sldNum" sz="quarter" idx="12"/>
          </p:nvPr>
        </p:nvSpPr>
        <p:spPr/>
        <p:txBody>
          <a:bodyPr/>
          <a:lstStyle/>
          <a:p>
            <a:fld id="{6D22F896-40B5-4ADD-8801-0D06FADFA095}" type="slidenum">
              <a:rPr lang="en-US" noProof="0" smtClean="0"/>
              <a:t>16</a:t>
            </a:fld>
            <a:endParaRPr lang="en-US" noProof="0"/>
          </a:p>
        </p:txBody>
      </p:sp>
    </p:spTree>
    <p:extLst>
      <p:ext uri="{BB962C8B-B14F-4D97-AF65-F5344CB8AC3E}">
        <p14:creationId xmlns:p14="http://schemas.microsoft.com/office/powerpoint/2010/main" val="17377124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a:extLst>
              <a:ext uri="{FF2B5EF4-FFF2-40B4-BE49-F238E27FC236}">
                <a16:creationId xmlns:a16="http://schemas.microsoft.com/office/drawing/2014/main" id="{1E437607-7EA1-EBB7-7D69-7422D00A17EA}"/>
              </a:ext>
            </a:extLst>
          </p:cNvPr>
          <p:cNvGraphicFramePr>
            <a:graphicFrameLocks noChangeAspect="1"/>
          </p:cNvGraphicFramePr>
          <p:nvPr>
            <p:extLst>
              <p:ext uri="{D42A27DB-BD31-4B8C-83A1-F6EECF244321}">
                <p14:modId xmlns:p14="http://schemas.microsoft.com/office/powerpoint/2010/main" val="1663601320"/>
              </p:ext>
            </p:extLst>
          </p:nvPr>
        </p:nvGraphicFramePr>
        <p:xfrm>
          <a:off x="435837" y="26894"/>
          <a:ext cx="11143714" cy="6279901"/>
        </p:xfrm>
        <a:graphic>
          <a:graphicData uri="http://schemas.openxmlformats.org/presentationml/2006/ole">
            <mc:AlternateContent xmlns:mc="http://schemas.openxmlformats.org/markup-compatibility/2006">
              <mc:Choice xmlns:v="urn:schemas-microsoft-com:vml" Requires="v">
                <p:oleObj name="Worksheet" r:id="rId2" imgW="10867887" imgH="6915310" progId="Excel.Sheet.12">
                  <p:embed/>
                </p:oleObj>
              </mc:Choice>
              <mc:Fallback>
                <p:oleObj name="Worksheet" r:id="rId2" imgW="10867887" imgH="6915310" progId="Excel.Sheet.12">
                  <p:embed/>
                  <p:pic>
                    <p:nvPicPr>
                      <p:cNvPr id="3" name="Object 2">
                        <a:extLst>
                          <a:ext uri="{FF2B5EF4-FFF2-40B4-BE49-F238E27FC236}">
                            <a16:creationId xmlns:a16="http://schemas.microsoft.com/office/drawing/2014/main" id="{1E437607-7EA1-EBB7-7D69-7422D00A17EA}"/>
                          </a:ext>
                        </a:extLst>
                      </p:cNvPr>
                      <p:cNvPicPr/>
                      <p:nvPr/>
                    </p:nvPicPr>
                    <p:blipFill>
                      <a:blip r:embed="rId3"/>
                      <a:stretch>
                        <a:fillRect/>
                      </a:stretch>
                    </p:blipFill>
                    <p:spPr>
                      <a:xfrm>
                        <a:off x="435837" y="26894"/>
                        <a:ext cx="11143714" cy="6279901"/>
                      </a:xfrm>
                      <a:prstGeom prst="rect">
                        <a:avLst/>
                      </a:prstGeom>
                    </p:spPr>
                  </p:pic>
                </p:oleObj>
              </mc:Fallback>
            </mc:AlternateContent>
          </a:graphicData>
        </a:graphic>
      </p:graphicFrame>
      <p:sp>
        <p:nvSpPr>
          <p:cNvPr id="4" name="Slide Number Placeholder 3">
            <a:extLst>
              <a:ext uri="{FF2B5EF4-FFF2-40B4-BE49-F238E27FC236}">
                <a16:creationId xmlns:a16="http://schemas.microsoft.com/office/drawing/2014/main" id="{134520BF-8E7B-30C5-30C1-58F7B6899CE2}"/>
              </a:ext>
            </a:extLst>
          </p:cNvPr>
          <p:cNvSpPr>
            <a:spLocks noGrp="1"/>
          </p:cNvSpPr>
          <p:nvPr>
            <p:ph type="sldNum" sz="quarter" idx="12"/>
          </p:nvPr>
        </p:nvSpPr>
        <p:spPr/>
        <p:txBody>
          <a:bodyPr/>
          <a:lstStyle/>
          <a:p>
            <a:fld id="{6D22F896-40B5-4ADD-8801-0D06FADFA095}" type="slidenum">
              <a:rPr lang="en-US" noProof="0" smtClean="0"/>
              <a:t>17</a:t>
            </a:fld>
            <a:endParaRPr lang="en-US" noProof="0"/>
          </a:p>
        </p:txBody>
      </p:sp>
    </p:spTree>
    <p:extLst>
      <p:ext uri="{BB962C8B-B14F-4D97-AF65-F5344CB8AC3E}">
        <p14:creationId xmlns:p14="http://schemas.microsoft.com/office/powerpoint/2010/main" val="12961804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a:extLst>
              <a:ext uri="{FF2B5EF4-FFF2-40B4-BE49-F238E27FC236}">
                <a16:creationId xmlns:a16="http://schemas.microsoft.com/office/drawing/2014/main" id="{1E7F94D6-8B5B-5479-F93C-3BA17D99F09F}"/>
              </a:ext>
            </a:extLst>
          </p:cNvPr>
          <p:cNvGraphicFramePr>
            <a:graphicFrameLocks noChangeAspect="1"/>
          </p:cNvGraphicFramePr>
          <p:nvPr>
            <p:extLst>
              <p:ext uri="{D42A27DB-BD31-4B8C-83A1-F6EECF244321}">
                <p14:modId xmlns:p14="http://schemas.microsoft.com/office/powerpoint/2010/main" val="2849389963"/>
              </p:ext>
            </p:extLst>
          </p:nvPr>
        </p:nvGraphicFramePr>
        <p:xfrm>
          <a:off x="529840" y="71172"/>
          <a:ext cx="10945738" cy="6210115"/>
        </p:xfrm>
        <a:graphic>
          <a:graphicData uri="http://schemas.openxmlformats.org/presentationml/2006/ole">
            <mc:AlternateContent xmlns:mc="http://schemas.openxmlformats.org/markup-compatibility/2006">
              <mc:Choice xmlns:v="urn:schemas-microsoft-com:vml" Requires="v">
                <p:oleObj name="Worksheet" r:id="rId2" imgW="10867887" imgH="6915310" progId="Excel.Sheet.12">
                  <p:embed/>
                </p:oleObj>
              </mc:Choice>
              <mc:Fallback>
                <p:oleObj name="Worksheet" r:id="rId2" imgW="10867887" imgH="6915310" progId="Excel.Sheet.12">
                  <p:embed/>
                  <p:pic>
                    <p:nvPicPr>
                      <p:cNvPr id="3" name="Object 2">
                        <a:extLst>
                          <a:ext uri="{FF2B5EF4-FFF2-40B4-BE49-F238E27FC236}">
                            <a16:creationId xmlns:a16="http://schemas.microsoft.com/office/drawing/2014/main" id="{1E7F94D6-8B5B-5479-F93C-3BA17D99F09F}"/>
                          </a:ext>
                        </a:extLst>
                      </p:cNvPr>
                      <p:cNvPicPr/>
                      <p:nvPr/>
                    </p:nvPicPr>
                    <p:blipFill>
                      <a:blip r:embed="rId3"/>
                      <a:stretch>
                        <a:fillRect/>
                      </a:stretch>
                    </p:blipFill>
                    <p:spPr>
                      <a:xfrm>
                        <a:off x="529840" y="71172"/>
                        <a:ext cx="10945738" cy="6210115"/>
                      </a:xfrm>
                      <a:prstGeom prst="rect">
                        <a:avLst/>
                      </a:prstGeom>
                    </p:spPr>
                  </p:pic>
                </p:oleObj>
              </mc:Fallback>
            </mc:AlternateContent>
          </a:graphicData>
        </a:graphic>
      </p:graphicFrame>
      <p:sp>
        <p:nvSpPr>
          <p:cNvPr id="4" name="Slide Number Placeholder 3">
            <a:extLst>
              <a:ext uri="{FF2B5EF4-FFF2-40B4-BE49-F238E27FC236}">
                <a16:creationId xmlns:a16="http://schemas.microsoft.com/office/drawing/2014/main" id="{EC29BD03-35F2-73D8-9578-225D3D93F0B2}"/>
              </a:ext>
            </a:extLst>
          </p:cNvPr>
          <p:cNvSpPr>
            <a:spLocks noGrp="1"/>
          </p:cNvSpPr>
          <p:nvPr>
            <p:ph type="sldNum" sz="quarter" idx="12"/>
          </p:nvPr>
        </p:nvSpPr>
        <p:spPr/>
        <p:txBody>
          <a:bodyPr/>
          <a:lstStyle/>
          <a:p>
            <a:fld id="{6D22F896-40B5-4ADD-8801-0D06FADFA095}" type="slidenum">
              <a:rPr lang="en-US" noProof="0" smtClean="0"/>
              <a:t>18</a:t>
            </a:fld>
            <a:endParaRPr lang="en-US" noProof="0"/>
          </a:p>
        </p:txBody>
      </p:sp>
    </p:spTree>
    <p:extLst>
      <p:ext uri="{BB962C8B-B14F-4D97-AF65-F5344CB8AC3E}">
        <p14:creationId xmlns:p14="http://schemas.microsoft.com/office/powerpoint/2010/main" val="27991764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F1568BBC-1833-78C0-5C1C-A053BA9B324C}"/>
              </a:ext>
            </a:extLst>
          </p:cNvPr>
          <p:cNvGraphicFramePr>
            <a:graphicFrameLocks noChangeAspect="1"/>
          </p:cNvGraphicFramePr>
          <p:nvPr>
            <p:extLst>
              <p:ext uri="{D42A27DB-BD31-4B8C-83A1-F6EECF244321}">
                <p14:modId xmlns:p14="http://schemas.microsoft.com/office/powerpoint/2010/main" val="2918028581"/>
              </p:ext>
            </p:extLst>
          </p:nvPr>
        </p:nvGraphicFramePr>
        <p:xfrm>
          <a:off x="461473" y="37770"/>
          <a:ext cx="11288994" cy="6277571"/>
        </p:xfrm>
        <a:graphic>
          <a:graphicData uri="http://schemas.openxmlformats.org/presentationml/2006/ole">
            <mc:AlternateContent xmlns:mc="http://schemas.openxmlformats.org/markup-compatibility/2006">
              <mc:Choice xmlns:v="urn:schemas-microsoft-com:vml" Requires="v">
                <p:oleObj name="Worksheet" r:id="rId2" imgW="10867887" imgH="6915310" progId="Excel.Sheet.12">
                  <p:embed/>
                </p:oleObj>
              </mc:Choice>
              <mc:Fallback>
                <p:oleObj name="Worksheet" r:id="rId2" imgW="10867887" imgH="6915310" progId="Excel.Sheet.12">
                  <p:embed/>
                  <p:pic>
                    <p:nvPicPr>
                      <p:cNvPr id="2" name="Object 1">
                        <a:extLst>
                          <a:ext uri="{FF2B5EF4-FFF2-40B4-BE49-F238E27FC236}">
                            <a16:creationId xmlns:a16="http://schemas.microsoft.com/office/drawing/2014/main" id="{F1568BBC-1833-78C0-5C1C-A053BA9B324C}"/>
                          </a:ext>
                        </a:extLst>
                      </p:cNvPr>
                      <p:cNvPicPr/>
                      <p:nvPr/>
                    </p:nvPicPr>
                    <p:blipFill>
                      <a:blip r:embed="rId3"/>
                      <a:stretch>
                        <a:fillRect/>
                      </a:stretch>
                    </p:blipFill>
                    <p:spPr>
                      <a:xfrm>
                        <a:off x="461473" y="37770"/>
                        <a:ext cx="11288994" cy="6277571"/>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F9AE1308-8A02-596C-B53D-63BDFF9194F9}"/>
              </a:ext>
            </a:extLst>
          </p:cNvPr>
          <p:cNvSpPr>
            <a:spLocks noGrp="1"/>
          </p:cNvSpPr>
          <p:nvPr>
            <p:ph type="sldNum" sz="quarter" idx="12"/>
          </p:nvPr>
        </p:nvSpPr>
        <p:spPr/>
        <p:txBody>
          <a:bodyPr/>
          <a:lstStyle/>
          <a:p>
            <a:fld id="{6D22F896-40B5-4ADD-8801-0D06FADFA095}" type="slidenum">
              <a:rPr lang="en-US" noProof="0" smtClean="0"/>
              <a:t>19</a:t>
            </a:fld>
            <a:endParaRPr lang="en-US" noProof="0"/>
          </a:p>
        </p:txBody>
      </p:sp>
    </p:spTree>
    <p:extLst>
      <p:ext uri="{BB962C8B-B14F-4D97-AF65-F5344CB8AC3E}">
        <p14:creationId xmlns:p14="http://schemas.microsoft.com/office/powerpoint/2010/main" val="39819743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082857E-DF2A-1D31-8E04-A30D7BED8D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8B8F8C-610A-EFCA-4579-00BE9229D5ED}"/>
              </a:ext>
            </a:extLst>
          </p:cNvPr>
          <p:cNvSpPr>
            <a:spLocks noGrp="1"/>
          </p:cNvSpPr>
          <p:nvPr>
            <p:ph type="title"/>
          </p:nvPr>
        </p:nvSpPr>
        <p:spPr>
          <a:xfrm>
            <a:off x="1160646" y="954360"/>
            <a:ext cx="9409493" cy="1077229"/>
          </a:xfrm>
        </p:spPr>
        <p:txBody>
          <a:bodyPr vert="horz" lIns="91440" tIns="45720" rIns="91440" bIns="45720" rtlCol="0" anchor="t">
            <a:normAutofit/>
          </a:bodyPr>
          <a:lstStyle/>
          <a:p>
            <a:pPr algn="ctr"/>
            <a:r>
              <a:rPr lang="en-US" sz="4800" b="1" dirty="0">
                <a:latin typeface="Times New Roman" panose="02020603050405020304" pitchFamily="18" charset="0"/>
                <a:cs typeface="Times New Roman" panose="02020603050405020304" pitchFamily="18" charset="0"/>
              </a:rPr>
              <a:t>Timeline</a:t>
            </a:r>
            <a:endParaRPr lang="en-US" b="1" dirty="0">
              <a:latin typeface="Times New Roman" panose="02020603050405020304" pitchFamily="18" charset="0"/>
              <a:cs typeface="Times New Roman" panose="02020603050405020304" pitchFamily="18" charset="0"/>
            </a:endParaRPr>
          </a:p>
        </p:txBody>
      </p:sp>
      <p:graphicFrame>
        <p:nvGraphicFramePr>
          <p:cNvPr id="6" name="Content Placeholder 4">
            <a:extLst>
              <a:ext uri="{FF2B5EF4-FFF2-40B4-BE49-F238E27FC236}">
                <a16:creationId xmlns:a16="http://schemas.microsoft.com/office/drawing/2014/main" id="{93F417FF-B352-4B45-7682-0C4E4955703A}"/>
              </a:ext>
            </a:extLst>
          </p:cNvPr>
          <p:cNvGraphicFramePr>
            <a:graphicFrameLocks/>
          </p:cNvGraphicFramePr>
          <p:nvPr>
            <p:extLst>
              <p:ext uri="{D42A27DB-BD31-4B8C-83A1-F6EECF244321}">
                <p14:modId xmlns:p14="http://schemas.microsoft.com/office/powerpoint/2010/main" val="181168271"/>
              </p:ext>
            </p:extLst>
          </p:nvPr>
        </p:nvGraphicFramePr>
        <p:xfrm>
          <a:off x="1391253" y="1517905"/>
          <a:ext cx="9409494" cy="43643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Graphic 3" descr="Gavel with solid fill">
            <a:extLst>
              <a:ext uri="{FF2B5EF4-FFF2-40B4-BE49-F238E27FC236}">
                <a16:creationId xmlns:a16="http://schemas.microsoft.com/office/drawing/2014/main" id="{0844CBF6-4B8A-F52F-E345-B91E35713AC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621055" y="1835746"/>
            <a:ext cx="656574" cy="656574"/>
          </a:xfrm>
          <a:prstGeom prst="rect">
            <a:avLst/>
          </a:prstGeom>
        </p:spPr>
      </p:pic>
      <p:grpSp>
        <p:nvGrpSpPr>
          <p:cNvPr id="10" name="Group 9">
            <a:extLst>
              <a:ext uri="{FF2B5EF4-FFF2-40B4-BE49-F238E27FC236}">
                <a16:creationId xmlns:a16="http://schemas.microsoft.com/office/drawing/2014/main" id="{63A1B9D3-5B5A-6AE1-CDFE-470A2297EEC3}"/>
              </a:ext>
            </a:extLst>
          </p:cNvPr>
          <p:cNvGrpSpPr/>
          <p:nvPr/>
        </p:nvGrpSpPr>
        <p:grpSpPr>
          <a:xfrm>
            <a:off x="2771219" y="4192755"/>
            <a:ext cx="700164" cy="656574"/>
            <a:chOff x="2788207" y="5041472"/>
            <a:chExt cx="914400" cy="914400"/>
          </a:xfrm>
        </p:grpSpPr>
        <p:pic>
          <p:nvPicPr>
            <p:cNvPr id="7" name="Graphic 6" descr="Magnifying glass with solid fill">
              <a:extLst>
                <a:ext uri="{FF2B5EF4-FFF2-40B4-BE49-F238E27FC236}">
                  <a16:creationId xmlns:a16="http://schemas.microsoft.com/office/drawing/2014/main" id="{EC9C7177-3DB3-6512-80FC-96127229261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788207" y="5041472"/>
              <a:ext cx="914400" cy="914400"/>
            </a:xfrm>
            <a:prstGeom prst="rect">
              <a:avLst/>
            </a:prstGeom>
          </p:spPr>
        </p:pic>
        <p:pic>
          <p:nvPicPr>
            <p:cNvPr id="9" name="Graphic 8" descr="House with solid fill">
              <a:extLst>
                <a:ext uri="{FF2B5EF4-FFF2-40B4-BE49-F238E27FC236}">
                  <a16:creationId xmlns:a16="http://schemas.microsoft.com/office/drawing/2014/main" id="{746D36F4-95CA-D87C-F87E-DD079E15D8A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968954" y="5190944"/>
              <a:ext cx="359462" cy="359462"/>
            </a:xfrm>
            <a:prstGeom prst="rect">
              <a:avLst/>
            </a:prstGeom>
          </p:spPr>
        </p:pic>
      </p:grpSp>
      <p:pic>
        <p:nvPicPr>
          <p:cNvPr id="12" name="Graphic 11" descr="Chat with solid fill">
            <a:extLst>
              <a:ext uri="{FF2B5EF4-FFF2-40B4-BE49-F238E27FC236}">
                <a16:creationId xmlns:a16="http://schemas.microsoft.com/office/drawing/2014/main" id="{34B6859D-F2BB-7FF5-9CE0-CA07F7C666CC}"/>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050764" y="2065967"/>
            <a:ext cx="656574" cy="656574"/>
          </a:xfrm>
          <a:prstGeom prst="rect">
            <a:avLst/>
          </a:prstGeom>
        </p:spPr>
      </p:pic>
      <p:pic>
        <p:nvPicPr>
          <p:cNvPr id="16" name="Graphic 15" descr="Users with solid fill">
            <a:extLst>
              <a:ext uri="{FF2B5EF4-FFF2-40B4-BE49-F238E27FC236}">
                <a16:creationId xmlns:a16="http://schemas.microsoft.com/office/drawing/2014/main" id="{26CEC8E1-4B2B-1CAB-8920-1783F5F621CD}"/>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5299407" y="4138682"/>
            <a:ext cx="656574" cy="656574"/>
          </a:xfrm>
          <a:prstGeom prst="rect">
            <a:avLst/>
          </a:prstGeom>
        </p:spPr>
      </p:pic>
      <p:pic>
        <p:nvPicPr>
          <p:cNvPr id="20" name="Graphic 19" descr="Open envelope with solid fill">
            <a:extLst>
              <a:ext uri="{FF2B5EF4-FFF2-40B4-BE49-F238E27FC236}">
                <a16:creationId xmlns:a16="http://schemas.microsoft.com/office/drawing/2014/main" id="{7092AA60-15C3-5BFE-9EDB-CB2E4D009A34}"/>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7826294" y="4193158"/>
            <a:ext cx="552070" cy="552068"/>
          </a:xfrm>
          <a:prstGeom prst="rect">
            <a:avLst/>
          </a:prstGeom>
        </p:spPr>
      </p:pic>
      <p:sp>
        <p:nvSpPr>
          <p:cNvPr id="3" name="Slide Number Placeholder 2">
            <a:extLst>
              <a:ext uri="{FF2B5EF4-FFF2-40B4-BE49-F238E27FC236}">
                <a16:creationId xmlns:a16="http://schemas.microsoft.com/office/drawing/2014/main" id="{A5064BA5-C302-EC8E-CE3C-CEE3DD0D3CA8}"/>
              </a:ext>
            </a:extLst>
          </p:cNvPr>
          <p:cNvSpPr>
            <a:spLocks noGrp="1"/>
          </p:cNvSpPr>
          <p:nvPr>
            <p:ph type="sldNum" sz="quarter" idx="12"/>
          </p:nvPr>
        </p:nvSpPr>
        <p:spPr/>
        <p:txBody>
          <a:bodyPr/>
          <a:lstStyle/>
          <a:p>
            <a:fld id="{4CEAE52B-EC63-415D-ABFE-D1648003A25C}" type="slidenum">
              <a:rPr lang="en-US" smtClean="0"/>
              <a:t>2</a:t>
            </a:fld>
            <a:endParaRPr lang="en-US"/>
          </a:p>
        </p:txBody>
      </p:sp>
    </p:spTree>
    <p:extLst>
      <p:ext uri="{BB962C8B-B14F-4D97-AF65-F5344CB8AC3E}">
        <p14:creationId xmlns:p14="http://schemas.microsoft.com/office/powerpoint/2010/main" val="3396721803"/>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46720FD-563D-8DEC-5D48-0BAF0CF1223C}"/>
              </a:ext>
            </a:extLst>
          </p:cNvPr>
          <p:cNvSpPr>
            <a:spLocks noGrp="1"/>
          </p:cNvSpPr>
          <p:nvPr>
            <p:ph type="sldNum" sz="quarter" idx="12"/>
          </p:nvPr>
        </p:nvSpPr>
        <p:spPr/>
        <p:txBody>
          <a:bodyPr/>
          <a:lstStyle/>
          <a:p>
            <a:fld id="{6D22F896-40B5-4ADD-8801-0D06FADFA095}" type="slidenum">
              <a:rPr lang="en-US" noProof="0" smtClean="0"/>
              <a:t>20</a:t>
            </a:fld>
            <a:endParaRPr lang="en-US" noProof="0"/>
          </a:p>
        </p:txBody>
      </p:sp>
      <p:graphicFrame>
        <p:nvGraphicFramePr>
          <p:cNvPr id="4" name="Object 3">
            <a:extLst>
              <a:ext uri="{FF2B5EF4-FFF2-40B4-BE49-F238E27FC236}">
                <a16:creationId xmlns:a16="http://schemas.microsoft.com/office/drawing/2014/main" id="{30050FBE-FFDA-F95D-3FF3-AB41161E40F8}"/>
              </a:ext>
            </a:extLst>
          </p:cNvPr>
          <p:cNvGraphicFramePr>
            <a:graphicFrameLocks noChangeAspect="1"/>
          </p:cNvGraphicFramePr>
          <p:nvPr>
            <p:extLst>
              <p:ext uri="{D42A27DB-BD31-4B8C-83A1-F6EECF244321}">
                <p14:modId xmlns:p14="http://schemas.microsoft.com/office/powerpoint/2010/main" val="3559752193"/>
              </p:ext>
            </p:extLst>
          </p:nvPr>
        </p:nvGraphicFramePr>
        <p:xfrm>
          <a:off x="513351" y="1564564"/>
          <a:ext cx="5125865" cy="3064671"/>
        </p:xfrm>
        <a:graphic>
          <a:graphicData uri="http://schemas.openxmlformats.org/presentationml/2006/ole">
            <mc:AlternateContent xmlns:mc="http://schemas.openxmlformats.org/markup-compatibility/2006">
              <mc:Choice xmlns:v="urn:schemas-microsoft-com:vml" Requires="v">
                <p:oleObj name="Worksheet" r:id="rId2" imgW="3600472" imgH="2152717" progId="Excel.Sheet.12">
                  <p:embed/>
                </p:oleObj>
              </mc:Choice>
              <mc:Fallback>
                <p:oleObj name="Worksheet" r:id="rId2" imgW="3600472" imgH="2152717" progId="Excel.Sheet.12">
                  <p:embed/>
                  <p:pic>
                    <p:nvPicPr>
                      <p:cNvPr id="4" name="Object 3">
                        <a:extLst>
                          <a:ext uri="{FF2B5EF4-FFF2-40B4-BE49-F238E27FC236}">
                            <a16:creationId xmlns:a16="http://schemas.microsoft.com/office/drawing/2014/main" id="{30050FBE-FFDA-F95D-3FF3-AB41161E40F8}"/>
                          </a:ext>
                        </a:extLst>
                      </p:cNvPr>
                      <p:cNvPicPr/>
                      <p:nvPr/>
                    </p:nvPicPr>
                    <p:blipFill>
                      <a:blip r:embed="rId3"/>
                      <a:stretch>
                        <a:fillRect/>
                      </a:stretch>
                    </p:blipFill>
                    <p:spPr>
                      <a:xfrm>
                        <a:off x="513351" y="1564564"/>
                        <a:ext cx="5125865" cy="3064671"/>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07980C16-BE07-4433-1909-1D6D616320DE}"/>
              </a:ext>
            </a:extLst>
          </p:cNvPr>
          <p:cNvSpPr txBox="1"/>
          <p:nvPr/>
        </p:nvSpPr>
        <p:spPr>
          <a:xfrm>
            <a:off x="1885950" y="206154"/>
            <a:ext cx="8420100" cy="1015663"/>
          </a:xfrm>
          <a:prstGeom prst="rect">
            <a:avLst/>
          </a:prstGeom>
          <a:noFill/>
        </p:spPr>
        <p:txBody>
          <a:bodyPr wrap="square" rtlCol="0">
            <a:spAutoFit/>
          </a:bodyPr>
          <a:lstStyle/>
          <a:p>
            <a:pPr algn="ctr"/>
            <a:r>
              <a:rPr lang="en-US" sz="3600">
                <a:latin typeface="Times New Roman" panose="02020603050405020304" pitchFamily="18" charset="0"/>
                <a:cs typeface="Times New Roman" panose="02020603050405020304" pitchFamily="18" charset="0"/>
              </a:rPr>
              <a:t>Options for Residential Exemption </a:t>
            </a:r>
          </a:p>
          <a:p>
            <a:pPr algn="ctr"/>
            <a:r>
              <a:rPr lang="en-US" sz="2400">
                <a:latin typeface="Times New Roman" panose="02020603050405020304" pitchFamily="18" charset="0"/>
                <a:cs typeface="Times New Roman" panose="02020603050405020304" pitchFamily="18" charset="0"/>
              </a:rPr>
              <a:t>(Example Calculation of 10%)</a:t>
            </a:r>
          </a:p>
        </p:txBody>
      </p:sp>
      <p:pic>
        <p:nvPicPr>
          <p:cNvPr id="8" name="Picture 7">
            <a:extLst>
              <a:ext uri="{FF2B5EF4-FFF2-40B4-BE49-F238E27FC236}">
                <a16:creationId xmlns:a16="http://schemas.microsoft.com/office/drawing/2014/main" id="{61B8E730-DB8C-47A1-92EC-BEBCBDF31954}"/>
              </a:ext>
            </a:extLst>
          </p:cNvPr>
          <p:cNvPicPr>
            <a:picLocks noChangeAspect="1"/>
          </p:cNvPicPr>
          <p:nvPr/>
        </p:nvPicPr>
        <p:blipFill>
          <a:blip r:embed="rId4"/>
          <a:stretch>
            <a:fillRect/>
          </a:stretch>
        </p:blipFill>
        <p:spPr>
          <a:xfrm>
            <a:off x="5907019" y="1564564"/>
            <a:ext cx="5553075" cy="3064671"/>
          </a:xfrm>
          <a:prstGeom prst="rect">
            <a:avLst/>
          </a:prstGeom>
        </p:spPr>
      </p:pic>
    </p:spTree>
    <p:extLst>
      <p:ext uri="{BB962C8B-B14F-4D97-AF65-F5344CB8AC3E}">
        <p14:creationId xmlns:p14="http://schemas.microsoft.com/office/powerpoint/2010/main" val="16359748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8F30E9-4D39-F04D-996D-35B541D227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1598AB-1E1B-A9DD-CAD7-D8B0D24271DF}"/>
              </a:ext>
            </a:extLst>
          </p:cNvPr>
          <p:cNvSpPr>
            <a:spLocks noGrp="1"/>
          </p:cNvSpPr>
          <p:nvPr>
            <p:ph type="title"/>
          </p:nvPr>
        </p:nvSpPr>
        <p:spPr>
          <a:xfrm>
            <a:off x="0" y="2549750"/>
            <a:ext cx="12192000" cy="1325563"/>
          </a:xfrm>
        </p:spPr>
        <p:txBody>
          <a:bodyPr>
            <a:normAutofit fontScale="90000"/>
          </a:bodyPr>
          <a:lstStyle/>
          <a:p>
            <a:pPr algn="ctr"/>
            <a:r>
              <a:rPr lang="en-US" b="1">
                <a:latin typeface="Times New Roman" panose="02020603050405020304" pitchFamily="18" charset="0"/>
                <a:cs typeface="Times New Roman" panose="02020603050405020304" pitchFamily="18" charset="0"/>
              </a:rPr>
              <a:t>WHETHER TO ADOPT A SMALL COMMERCIAL EXEMPTION</a:t>
            </a:r>
          </a:p>
        </p:txBody>
      </p:sp>
      <p:sp>
        <p:nvSpPr>
          <p:cNvPr id="4" name="TextBox 3">
            <a:extLst>
              <a:ext uri="{FF2B5EF4-FFF2-40B4-BE49-F238E27FC236}">
                <a16:creationId xmlns:a16="http://schemas.microsoft.com/office/drawing/2014/main" id="{A667B59A-929B-E670-62AA-831F3FD7B856}"/>
              </a:ext>
            </a:extLst>
          </p:cNvPr>
          <p:cNvSpPr txBox="1"/>
          <p:nvPr/>
        </p:nvSpPr>
        <p:spPr>
          <a:xfrm>
            <a:off x="4855723" y="1021404"/>
            <a:ext cx="2480553"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VOTE 4</a:t>
            </a:r>
          </a:p>
        </p:txBody>
      </p:sp>
      <p:sp>
        <p:nvSpPr>
          <p:cNvPr id="3" name="Slide Number Placeholder 2">
            <a:extLst>
              <a:ext uri="{FF2B5EF4-FFF2-40B4-BE49-F238E27FC236}">
                <a16:creationId xmlns:a16="http://schemas.microsoft.com/office/drawing/2014/main" id="{20A39C66-9A0F-5081-D89D-3BE06E93570B}"/>
              </a:ext>
            </a:extLst>
          </p:cNvPr>
          <p:cNvSpPr>
            <a:spLocks noGrp="1"/>
          </p:cNvSpPr>
          <p:nvPr>
            <p:ph type="sldNum" sz="quarter" idx="12"/>
          </p:nvPr>
        </p:nvSpPr>
        <p:spPr/>
        <p:txBody>
          <a:bodyPr/>
          <a:lstStyle/>
          <a:p>
            <a:fld id="{6D22F896-40B5-4ADD-8801-0D06FADFA095}" type="slidenum">
              <a:rPr lang="en-US" noProof="0" smtClean="0"/>
              <a:t>21</a:t>
            </a:fld>
            <a:endParaRPr lang="en-US" noProof="0"/>
          </a:p>
        </p:txBody>
      </p:sp>
    </p:spTree>
    <p:extLst>
      <p:ext uri="{BB962C8B-B14F-4D97-AF65-F5344CB8AC3E}">
        <p14:creationId xmlns:p14="http://schemas.microsoft.com/office/powerpoint/2010/main" val="32933894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3619672-95D4-9E3F-AF43-19F030D46E15}"/>
              </a:ext>
            </a:extLst>
          </p:cNvPr>
          <p:cNvPicPr>
            <a:picLocks noGrp="1" noChangeAspect="1"/>
          </p:cNvPicPr>
          <p:nvPr>
            <p:ph idx="1"/>
          </p:nvPr>
        </p:nvPicPr>
        <p:blipFill>
          <a:blip r:embed="rId2"/>
          <a:srcRect r="1" b="11632"/>
          <a:stretch/>
        </p:blipFill>
        <p:spPr>
          <a:xfrm>
            <a:off x="568452" y="580046"/>
            <a:ext cx="11055096" cy="5715000"/>
          </a:xfrm>
          <a:prstGeom prst="rect">
            <a:avLst/>
          </a:prstGeom>
        </p:spPr>
      </p:pic>
      <p:sp>
        <p:nvSpPr>
          <p:cNvPr id="3" name="Slide Number Placeholder 2">
            <a:extLst>
              <a:ext uri="{FF2B5EF4-FFF2-40B4-BE49-F238E27FC236}">
                <a16:creationId xmlns:a16="http://schemas.microsoft.com/office/drawing/2014/main" id="{3F0AF3B2-B9C6-5797-AE92-291113CC8560}"/>
              </a:ext>
            </a:extLst>
          </p:cNvPr>
          <p:cNvSpPr>
            <a:spLocks noGrp="1"/>
          </p:cNvSpPr>
          <p:nvPr>
            <p:ph type="sldNum" sz="quarter" idx="12"/>
          </p:nvPr>
        </p:nvSpPr>
        <p:spPr/>
        <p:txBody>
          <a:bodyPr/>
          <a:lstStyle/>
          <a:p>
            <a:fld id="{6D22F896-40B5-4ADD-8801-0D06FADFA095}" type="slidenum">
              <a:rPr lang="en-US" noProof="0" smtClean="0"/>
              <a:t>22</a:t>
            </a:fld>
            <a:endParaRPr lang="en-US" noProof="0"/>
          </a:p>
        </p:txBody>
      </p:sp>
    </p:spTree>
    <p:extLst>
      <p:ext uri="{BB962C8B-B14F-4D97-AF65-F5344CB8AC3E}">
        <p14:creationId xmlns:p14="http://schemas.microsoft.com/office/powerpoint/2010/main" val="38982308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3" name="Rectangle 1032">
            <a:extLst>
              <a:ext uri="{FF2B5EF4-FFF2-40B4-BE49-F238E27FC236}">
                <a16:creationId xmlns:a16="http://schemas.microsoft.com/office/drawing/2014/main" id="{00195BFA-FD31-4D6E-8E00-89ADD87C3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35" name="Rectangle 1034">
            <a:extLst>
              <a:ext uri="{FF2B5EF4-FFF2-40B4-BE49-F238E27FC236}">
                <a16:creationId xmlns:a16="http://schemas.microsoft.com/office/drawing/2014/main" id="{8E8A7B43-443B-4C99-A3C6-9CE7646B84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037" name="Straight Connector 1036">
            <a:extLst>
              <a:ext uri="{FF2B5EF4-FFF2-40B4-BE49-F238E27FC236}">
                <a16:creationId xmlns:a16="http://schemas.microsoft.com/office/drawing/2014/main" id="{7465263F-49B5-417F-9656-FB8062DB74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039" name="Rectangle 1038">
            <a:extLst>
              <a:ext uri="{FF2B5EF4-FFF2-40B4-BE49-F238E27FC236}">
                <a16:creationId xmlns:a16="http://schemas.microsoft.com/office/drawing/2014/main" id="{08B6F245-60D7-4CD9-8BCF-CB69CAD7FA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itle 1">
            <a:extLst>
              <a:ext uri="{FF2B5EF4-FFF2-40B4-BE49-F238E27FC236}">
                <a16:creationId xmlns:a16="http://schemas.microsoft.com/office/drawing/2014/main" id="{C7594BB7-E215-A873-1435-10DE6836C7AE}"/>
              </a:ext>
            </a:extLst>
          </p:cNvPr>
          <p:cNvSpPr>
            <a:spLocks noGrp="1"/>
          </p:cNvSpPr>
          <p:nvPr>
            <p:ph type="title"/>
          </p:nvPr>
        </p:nvSpPr>
        <p:spPr>
          <a:xfrm>
            <a:off x="7546124" y="1347967"/>
            <a:ext cx="4294179" cy="779756"/>
          </a:xfrm>
        </p:spPr>
        <p:txBody>
          <a:bodyPr vert="horz" lIns="91440" tIns="45720" rIns="91440" bIns="45720" rtlCol="0" anchor="b">
            <a:normAutofit/>
          </a:bodyPr>
          <a:lstStyle/>
          <a:p>
            <a:r>
              <a:rPr lang="en-US" sz="3800">
                <a:solidFill>
                  <a:schemeClr val="tx1">
                    <a:lumMod val="75000"/>
                    <a:lumOff val="25000"/>
                  </a:schemeClr>
                </a:solidFill>
                <a:latin typeface="Times New Roman" panose="02020603050405020304" pitchFamily="18" charset="0"/>
                <a:cs typeface="Times New Roman" panose="02020603050405020304" pitchFamily="18" charset="0"/>
              </a:rPr>
              <a:t>Town of Concord</a:t>
            </a:r>
          </a:p>
        </p:txBody>
      </p:sp>
      <p:pic>
        <p:nvPicPr>
          <p:cNvPr id="5" name="Picture 4" descr="A collage of a person&#10;&#10;Description automatically generated with medium confidence">
            <a:extLst>
              <a:ext uri="{FF2B5EF4-FFF2-40B4-BE49-F238E27FC236}">
                <a16:creationId xmlns:a16="http://schemas.microsoft.com/office/drawing/2014/main" id="{92CC946F-E497-8722-520C-B535265F15E9}"/>
              </a:ext>
            </a:extLst>
          </p:cNvPr>
          <p:cNvPicPr>
            <a:picLocks noChangeAspect="1"/>
          </p:cNvPicPr>
          <p:nvPr/>
        </p:nvPicPr>
        <p:blipFill>
          <a:blip r:embed="rId3">
            <a:extLst>
              <a:ext uri="{28A0092B-C50C-407E-A947-70E740481C1C}">
                <a14:useLocalDpi xmlns:a14="http://schemas.microsoft.com/office/drawing/2010/main" val="0"/>
              </a:ext>
            </a:extLst>
          </a:blip>
          <a:srcRect l="12380" r="12382" b="2"/>
          <a:stretch/>
        </p:blipFill>
        <p:spPr>
          <a:xfrm>
            <a:off x="804670" y="798507"/>
            <a:ext cx="2370646" cy="4720304"/>
          </a:xfrm>
          <a:prstGeom prst="rect">
            <a:avLst/>
          </a:prstGeom>
        </p:spPr>
      </p:pic>
      <p:pic>
        <p:nvPicPr>
          <p:cNvPr id="6" name="Picture Placeholder 5" descr="A picture containing tree, outdoor, sky, mountain&#10;&#10;Description automatically generated">
            <a:extLst>
              <a:ext uri="{FF2B5EF4-FFF2-40B4-BE49-F238E27FC236}">
                <a16:creationId xmlns:a16="http://schemas.microsoft.com/office/drawing/2014/main" id="{05A215B6-4F98-F80E-81A6-CCCE1D12F068}"/>
              </a:ext>
            </a:extLst>
          </p:cNvPr>
          <p:cNvPicPr>
            <a:picLocks noGrp="1" noChangeAspect="1"/>
          </p:cNvPicPr>
          <p:nvPr>
            <p:ph type="pic" idx="1"/>
          </p:nvPr>
        </p:nvPicPr>
        <p:blipFill rotWithShape="1">
          <a:blip r:embed="rId4" cstate="print">
            <a:extLst>
              <a:ext uri="{28A0092B-C50C-407E-A947-70E740481C1C}">
                <a14:useLocalDpi xmlns:a14="http://schemas.microsoft.com/office/drawing/2010/main" val="0"/>
              </a:ext>
            </a:extLst>
          </a:blip>
          <a:srcRect l="12761" r="12762"/>
          <a:stretch/>
        </p:blipFill>
        <p:spPr>
          <a:xfrm>
            <a:off x="3339251" y="795786"/>
            <a:ext cx="3678284" cy="2778069"/>
          </a:xfrm>
          <a:prstGeom prst="rect">
            <a:avLst/>
          </a:prstGeom>
        </p:spPr>
      </p:pic>
      <p:cxnSp>
        <p:nvCxnSpPr>
          <p:cNvPr id="1041" name="Straight Connector 1040">
            <a:extLst>
              <a:ext uri="{FF2B5EF4-FFF2-40B4-BE49-F238E27FC236}">
                <a16:creationId xmlns:a16="http://schemas.microsoft.com/office/drawing/2014/main" id="{A3BEF99A-1C80-4DD9-8F86-B128CC29283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85671"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pic>
        <p:nvPicPr>
          <p:cNvPr id="1028" name="Picture 4">
            <a:extLst>
              <a:ext uri="{FF2B5EF4-FFF2-40B4-BE49-F238E27FC236}">
                <a16:creationId xmlns:a16="http://schemas.microsoft.com/office/drawing/2014/main" id="{0ECBBD0E-0BDC-4EE7-1C9D-2E8DE936619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1831" r="29576" b="-5"/>
          <a:stretch/>
        </p:blipFill>
        <p:spPr bwMode="auto">
          <a:xfrm>
            <a:off x="3337804" y="3722753"/>
            <a:ext cx="1228981" cy="179131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picture containing outdoor, snow, person, group&#10;&#10;Description automatically generated">
            <a:extLst>
              <a:ext uri="{FF2B5EF4-FFF2-40B4-BE49-F238E27FC236}">
                <a16:creationId xmlns:a16="http://schemas.microsoft.com/office/drawing/2014/main" id="{89AB8453-026E-35E1-4C13-06A29C6D9B8F}"/>
              </a:ext>
            </a:extLst>
          </p:cNvPr>
          <p:cNvPicPr>
            <a:picLocks noChangeAspect="1"/>
          </p:cNvPicPr>
          <p:nvPr/>
        </p:nvPicPr>
        <p:blipFill>
          <a:blip r:embed="rId6">
            <a:extLst>
              <a:ext uri="{28A0092B-C50C-407E-A947-70E740481C1C}">
                <a14:useLocalDpi xmlns:a14="http://schemas.microsoft.com/office/drawing/2010/main" val="0"/>
              </a:ext>
            </a:extLst>
          </a:blip>
          <a:srcRect r="4813" b="2"/>
          <a:stretch/>
        </p:blipFill>
        <p:spPr>
          <a:xfrm>
            <a:off x="4736305" y="3722753"/>
            <a:ext cx="2273529" cy="1791320"/>
          </a:xfrm>
          <a:prstGeom prst="rect">
            <a:avLst/>
          </a:prstGeom>
        </p:spPr>
      </p:pic>
      <p:sp>
        <p:nvSpPr>
          <p:cNvPr id="2" name="Rectangle 1">
            <a:extLst>
              <a:ext uri="{FF2B5EF4-FFF2-40B4-BE49-F238E27FC236}">
                <a16:creationId xmlns:a16="http://schemas.microsoft.com/office/drawing/2014/main" id="{E21F4E95-3D9A-932E-6A0E-C01CD4A4B9AD}"/>
              </a:ext>
            </a:extLst>
          </p:cNvPr>
          <p:cNvSpPr/>
          <p:nvPr/>
        </p:nvSpPr>
        <p:spPr>
          <a:xfrm>
            <a:off x="7685671" y="2086033"/>
            <a:ext cx="4015087" cy="4314282"/>
          </a:xfrm>
          <a:prstGeom prst="rect">
            <a:avLst/>
          </a:prstGeom>
        </p:spPr>
        <p:txBody>
          <a:bodyPr vert="horz" lIns="0" tIns="45720" rIns="0" bIns="45720" rtlCol="0">
            <a:noAutofit/>
          </a:bodyPr>
          <a:lstStyle/>
          <a:p>
            <a:pPr>
              <a:lnSpc>
                <a:spcPct val="90000"/>
              </a:lnSpc>
              <a:spcAft>
                <a:spcPts val="600"/>
              </a:spcAft>
              <a:buClr>
                <a:schemeClr val="accent1"/>
              </a:buClr>
              <a:buFont typeface="Calibri" panose="020F0502020204030204" pitchFamily="34" charset="0"/>
            </a:pPr>
            <a:r>
              <a:rPr lang="en-US" b="1" u="sng">
                <a:solidFill>
                  <a:schemeClr val="tx1">
                    <a:lumMod val="75000"/>
                    <a:lumOff val="25000"/>
                  </a:schemeClr>
                </a:solidFill>
                <a:latin typeface="Times New Roman" panose="02020603050405020304" pitchFamily="18" charset="0"/>
                <a:cs typeface="Times New Roman" panose="02020603050405020304" pitchFamily="18" charset="0"/>
              </a:rPr>
              <a:t>Board of Assessors</a:t>
            </a:r>
          </a:p>
          <a:p>
            <a:pPr>
              <a:lnSpc>
                <a:spcPct val="90000"/>
              </a:lnSpc>
              <a:spcAft>
                <a:spcPts val="600"/>
              </a:spcAft>
              <a:buClr>
                <a:schemeClr val="accent1"/>
              </a:buClr>
              <a:buFont typeface="Calibri" panose="020F0502020204030204" pitchFamily="34" charset="0"/>
            </a:pPr>
            <a:r>
              <a:rPr lang="en-US">
                <a:solidFill>
                  <a:schemeClr val="tx1">
                    <a:lumMod val="75000"/>
                    <a:lumOff val="25000"/>
                  </a:schemeClr>
                </a:solidFill>
                <a:latin typeface="Times New Roman" panose="02020603050405020304" pitchFamily="18" charset="0"/>
                <a:cs typeface="Times New Roman" panose="02020603050405020304" pitchFamily="18" charset="0"/>
              </a:rPr>
              <a:t>Dr. Mera Tilley, Chair
Yannis </a:t>
            </a:r>
            <a:r>
              <a:rPr lang="en-US" err="1">
                <a:solidFill>
                  <a:schemeClr val="tx1">
                    <a:lumMod val="75000"/>
                    <a:lumOff val="25000"/>
                  </a:schemeClr>
                </a:solidFill>
                <a:latin typeface="Times New Roman" panose="02020603050405020304" pitchFamily="18" charset="0"/>
                <a:cs typeface="Times New Roman" panose="02020603050405020304" pitchFamily="18" charset="0"/>
              </a:rPr>
              <a:t>Tsitsas</a:t>
            </a:r>
            <a:r>
              <a:rPr lang="en-US">
                <a:solidFill>
                  <a:schemeClr val="tx1">
                    <a:lumMod val="75000"/>
                    <a:lumOff val="25000"/>
                  </a:schemeClr>
                </a:solidFill>
                <a:latin typeface="Times New Roman" panose="02020603050405020304" pitchFamily="18" charset="0"/>
                <a:cs typeface="Times New Roman" panose="02020603050405020304" pitchFamily="18" charset="0"/>
              </a:rPr>
              <a:t>, Vice Chair
Brendan </a:t>
            </a:r>
            <a:r>
              <a:rPr lang="en-US" err="1">
                <a:solidFill>
                  <a:schemeClr val="tx1">
                    <a:lumMod val="75000"/>
                    <a:lumOff val="25000"/>
                  </a:schemeClr>
                </a:solidFill>
                <a:latin typeface="Times New Roman" panose="02020603050405020304" pitchFamily="18" charset="0"/>
                <a:cs typeface="Times New Roman" panose="02020603050405020304" pitchFamily="18" charset="0"/>
              </a:rPr>
              <a:t>Kemeza</a:t>
            </a:r>
            <a:r>
              <a:rPr lang="en-US">
                <a:solidFill>
                  <a:schemeClr val="tx1">
                    <a:lumMod val="75000"/>
                    <a:lumOff val="25000"/>
                  </a:schemeClr>
                </a:solidFill>
                <a:latin typeface="Times New Roman" panose="02020603050405020304" pitchFamily="18" charset="0"/>
                <a:cs typeface="Times New Roman" panose="02020603050405020304" pitchFamily="18" charset="0"/>
              </a:rPr>
              <a:t>
Arry Charles
Shriram Bharath
</a:t>
            </a:r>
            <a:r>
              <a:rPr lang="en-US" b="1" u="sng">
                <a:solidFill>
                  <a:schemeClr val="tx1">
                    <a:lumMod val="75000"/>
                    <a:lumOff val="25000"/>
                  </a:schemeClr>
                </a:solidFill>
                <a:latin typeface="Times New Roman" panose="02020603050405020304" pitchFamily="18" charset="0"/>
                <a:cs typeface="Times New Roman" panose="02020603050405020304" pitchFamily="18" charset="0"/>
              </a:rPr>
              <a:t>Assessing Division</a:t>
            </a:r>
            <a:r>
              <a:rPr lang="en-US">
                <a:solidFill>
                  <a:schemeClr val="tx1">
                    <a:lumMod val="75000"/>
                    <a:lumOff val="25000"/>
                  </a:schemeClr>
                </a:solidFill>
                <a:latin typeface="Times New Roman" panose="02020603050405020304" pitchFamily="18" charset="0"/>
                <a:cs typeface="Times New Roman" panose="02020603050405020304" pitchFamily="18" charset="0"/>
              </a:rPr>
              <a:t>
Meredith Stone- Town Assessor
Michael Gibbons-Assistant Town Assessor
Carolyn Dee-Office Administrator
Lee Phalen-Data Lister
Samantha Perry-Administrative Specialist
</a:t>
            </a:r>
          </a:p>
        </p:txBody>
      </p:sp>
      <p:sp>
        <p:nvSpPr>
          <p:cNvPr id="1043" name="Rectangle 1042">
            <a:extLst>
              <a:ext uri="{FF2B5EF4-FFF2-40B4-BE49-F238E27FC236}">
                <a16:creationId xmlns:a16="http://schemas.microsoft.com/office/drawing/2014/main" id="{D32D6460-DEC0-4034-A56D-F284EF3BED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45" name="Rectangle 1044">
            <a:extLst>
              <a:ext uri="{FF2B5EF4-FFF2-40B4-BE49-F238E27FC236}">
                <a16:creationId xmlns:a16="http://schemas.microsoft.com/office/drawing/2014/main" id="{61DFB0D9-DBCB-4A65-8146-03122D53AA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Slide Number Placeholder 2">
            <a:extLst>
              <a:ext uri="{FF2B5EF4-FFF2-40B4-BE49-F238E27FC236}">
                <a16:creationId xmlns:a16="http://schemas.microsoft.com/office/drawing/2014/main" id="{A915B2A9-43C3-679A-411B-81885CE8A21D}"/>
              </a:ext>
            </a:extLst>
          </p:cNvPr>
          <p:cNvSpPr>
            <a:spLocks noGrp="1"/>
          </p:cNvSpPr>
          <p:nvPr>
            <p:ph type="sldNum" sz="quarter" idx="12"/>
          </p:nvPr>
        </p:nvSpPr>
        <p:spPr/>
        <p:txBody>
          <a:bodyPr/>
          <a:lstStyle/>
          <a:p>
            <a:fld id="{6D22F896-40B5-4ADD-8801-0D06FADFA095}" type="slidenum">
              <a:rPr lang="en-US" noProof="0" smtClean="0"/>
              <a:t>23</a:t>
            </a:fld>
            <a:endParaRPr lang="en-US" noProof="0"/>
          </a:p>
        </p:txBody>
      </p:sp>
    </p:spTree>
    <p:extLst>
      <p:ext uri="{BB962C8B-B14F-4D97-AF65-F5344CB8AC3E}">
        <p14:creationId xmlns:p14="http://schemas.microsoft.com/office/powerpoint/2010/main" val="1391019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688158-8F39-F665-A98C-482DDA07CDAB}"/>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F2CE6448-9517-C99B-95E7-73CA33DF8E5B}"/>
              </a:ext>
            </a:extLst>
          </p:cNvPr>
          <p:cNvSpPr txBox="1"/>
          <p:nvPr/>
        </p:nvSpPr>
        <p:spPr>
          <a:xfrm>
            <a:off x="4384742" y="1011676"/>
            <a:ext cx="3422515"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5000" b="1">
                <a:solidFill>
                  <a:srgbClr val="000000"/>
                </a:solidFill>
                <a:latin typeface="Times New Roman" panose="02020603050405020304" pitchFamily="18" charset="0"/>
                <a:cs typeface="Times New Roman" panose="02020603050405020304" pitchFamily="18" charset="0"/>
              </a:rPr>
              <a:t>ADDENDA</a:t>
            </a:r>
            <a:endParaRPr kumimoji="0" lang="en-US" sz="50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C0937C5B-8ED6-E2A7-7279-849BA8624FEC}"/>
              </a:ext>
            </a:extLst>
          </p:cNvPr>
          <p:cNvSpPr txBox="1"/>
          <p:nvPr/>
        </p:nvSpPr>
        <p:spPr>
          <a:xfrm>
            <a:off x="1538242" y="2144994"/>
            <a:ext cx="9246549" cy="1938992"/>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ADDENDUM #1—Historical Levy Data</a:t>
            </a:r>
          </a:p>
          <a:p>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ADDENDUM #2—Classification Hearing Terms</a:t>
            </a:r>
          </a:p>
          <a:p>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ADDENDUM #3—LA-4 Comparison FY24 to FY25</a:t>
            </a:r>
          </a:p>
        </p:txBody>
      </p:sp>
      <p:sp>
        <p:nvSpPr>
          <p:cNvPr id="7" name="Slide Number Placeholder 6">
            <a:extLst>
              <a:ext uri="{FF2B5EF4-FFF2-40B4-BE49-F238E27FC236}">
                <a16:creationId xmlns:a16="http://schemas.microsoft.com/office/drawing/2014/main" id="{C1470980-1277-23EE-302C-75AE0A7EBEC4}"/>
              </a:ext>
            </a:extLst>
          </p:cNvPr>
          <p:cNvSpPr>
            <a:spLocks noGrp="1"/>
          </p:cNvSpPr>
          <p:nvPr>
            <p:ph type="sldNum" sz="quarter" idx="12"/>
          </p:nvPr>
        </p:nvSpPr>
        <p:spPr/>
        <p:txBody>
          <a:bodyPr/>
          <a:lstStyle/>
          <a:p>
            <a:fld id="{6D22F896-40B5-4ADD-8801-0D06FADFA095}" type="slidenum">
              <a:rPr lang="en-US" noProof="0" smtClean="0"/>
              <a:t>24</a:t>
            </a:fld>
            <a:endParaRPr lang="en-US" noProof="0"/>
          </a:p>
        </p:txBody>
      </p:sp>
    </p:spTree>
    <p:extLst>
      <p:ext uri="{BB962C8B-B14F-4D97-AF65-F5344CB8AC3E}">
        <p14:creationId xmlns:p14="http://schemas.microsoft.com/office/powerpoint/2010/main" val="38726398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Graphical user interface, application&#10;&#10;Description automatically generated">
            <a:extLst>
              <a:ext uri="{FF2B5EF4-FFF2-40B4-BE49-F238E27FC236}">
                <a16:creationId xmlns:a16="http://schemas.microsoft.com/office/drawing/2014/main" id="{B1F4DE91-8EF1-4473-A608-0F487DC8EC81}"/>
              </a:ext>
            </a:extLst>
          </p:cNvPr>
          <p:cNvPicPr>
            <a:picLocks noChangeAspect="1"/>
          </p:cNvPicPr>
          <p:nvPr/>
        </p:nvPicPr>
        <p:blipFill>
          <a:blip r:embed="rId2"/>
          <a:stretch>
            <a:fillRect/>
          </a:stretch>
        </p:blipFill>
        <p:spPr>
          <a:xfrm>
            <a:off x="927354" y="1298598"/>
            <a:ext cx="10337292" cy="3988340"/>
          </a:xfrm>
          <a:prstGeom prst="rect">
            <a:avLst/>
          </a:prstGeom>
        </p:spPr>
      </p:pic>
      <p:sp>
        <p:nvSpPr>
          <p:cNvPr id="2" name="TextBox 1">
            <a:extLst>
              <a:ext uri="{FF2B5EF4-FFF2-40B4-BE49-F238E27FC236}">
                <a16:creationId xmlns:a16="http://schemas.microsoft.com/office/drawing/2014/main" id="{055B174E-A876-7923-C55F-09AE97DB2109}"/>
              </a:ext>
            </a:extLst>
          </p:cNvPr>
          <p:cNvSpPr txBox="1"/>
          <p:nvPr/>
        </p:nvSpPr>
        <p:spPr>
          <a:xfrm>
            <a:off x="3708875" y="5531668"/>
            <a:ext cx="5546220"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FY25 PROJECTED LEVY $116,237,779</a:t>
            </a:r>
          </a:p>
        </p:txBody>
      </p:sp>
      <p:sp>
        <p:nvSpPr>
          <p:cNvPr id="3" name="TextBox 2">
            <a:extLst>
              <a:ext uri="{FF2B5EF4-FFF2-40B4-BE49-F238E27FC236}">
                <a16:creationId xmlns:a16="http://schemas.microsoft.com/office/drawing/2014/main" id="{1AA765D1-BA69-6719-A023-8AE8AC54F66D}"/>
              </a:ext>
            </a:extLst>
          </p:cNvPr>
          <p:cNvSpPr txBox="1"/>
          <p:nvPr/>
        </p:nvSpPr>
        <p:spPr>
          <a:xfrm>
            <a:off x="4381130" y="817097"/>
            <a:ext cx="3677554" cy="369332"/>
          </a:xfrm>
          <a:prstGeom prst="rect">
            <a:avLst/>
          </a:prstGeom>
          <a:noFill/>
        </p:spPr>
        <p:txBody>
          <a:bodyPr wrap="square" rtlCol="0">
            <a:spAutoFit/>
          </a:bodyPr>
          <a:lstStyle/>
          <a:p>
            <a:r>
              <a:rPr lang="en-US">
                <a:latin typeface="Times New Roman" panose="02020603050405020304" pitchFamily="18" charset="0"/>
                <a:cs typeface="Times New Roman" panose="02020603050405020304" pitchFamily="18" charset="0"/>
              </a:rPr>
              <a:t>History of Town Levy 2018-Present</a:t>
            </a:r>
          </a:p>
        </p:txBody>
      </p:sp>
      <p:sp>
        <p:nvSpPr>
          <p:cNvPr id="5" name="TextBox 4">
            <a:extLst>
              <a:ext uri="{FF2B5EF4-FFF2-40B4-BE49-F238E27FC236}">
                <a16:creationId xmlns:a16="http://schemas.microsoft.com/office/drawing/2014/main" id="{90D80BBA-A843-EFF9-1ED8-BBF6EB07DDDA}"/>
              </a:ext>
            </a:extLst>
          </p:cNvPr>
          <p:cNvSpPr txBox="1"/>
          <p:nvPr/>
        </p:nvSpPr>
        <p:spPr>
          <a:xfrm>
            <a:off x="4314846" y="115149"/>
            <a:ext cx="4031486" cy="707886"/>
          </a:xfrm>
          <a:prstGeom prst="rect">
            <a:avLst/>
          </a:prstGeom>
          <a:noFill/>
        </p:spPr>
        <p:txBody>
          <a:bodyPr wrap="square" rtlCol="0">
            <a:spAutoFit/>
          </a:bodyPr>
          <a:lstStyle/>
          <a:p>
            <a:r>
              <a:rPr lang="en-US" sz="4000">
                <a:latin typeface="Times New Roman" panose="02020603050405020304" pitchFamily="18" charset="0"/>
                <a:cs typeface="Times New Roman" panose="02020603050405020304" pitchFamily="18" charset="0"/>
              </a:rPr>
              <a:t>ADDENDUM #1</a:t>
            </a:r>
          </a:p>
        </p:txBody>
      </p:sp>
      <p:sp>
        <p:nvSpPr>
          <p:cNvPr id="6" name="Slide Number Placeholder 5">
            <a:extLst>
              <a:ext uri="{FF2B5EF4-FFF2-40B4-BE49-F238E27FC236}">
                <a16:creationId xmlns:a16="http://schemas.microsoft.com/office/drawing/2014/main" id="{FBE92CBE-C4D5-506A-AB8A-46D0A94FCB21}"/>
              </a:ext>
            </a:extLst>
          </p:cNvPr>
          <p:cNvSpPr>
            <a:spLocks noGrp="1"/>
          </p:cNvSpPr>
          <p:nvPr>
            <p:ph type="sldNum" sz="quarter" idx="12"/>
          </p:nvPr>
        </p:nvSpPr>
        <p:spPr/>
        <p:txBody>
          <a:bodyPr/>
          <a:lstStyle/>
          <a:p>
            <a:fld id="{6D22F896-40B5-4ADD-8801-0D06FADFA095}" type="slidenum">
              <a:rPr lang="en-US" noProof="0" smtClean="0"/>
              <a:t>25</a:t>
            </a:fld>
            <a:endParaRPr lang="en-US" noProof="0"/>
          </a:p>
        </p:txBody>
      </p:sp>
    </p:spTree>
    <p:extLst>
      <p:ext uri="{BB962C8B-B14F-4D97-AF65-F5344CB8AC3E}">
        <p14:creationId xmlns:p14="http://schemas.microsoft.com/office/powerpoint/2010/main" val="17417229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Add a Slide Title - 5</a:t>
            </a:r>
          </a:p>
        </p:txBody>
      </p:sp>
      <p:sp>
        <p:nvSpPr>
          <p:cNvPr id="4" name="Text Placeholder 3"/>
          <p:cNvSpPr>
            <a:spLocks noGrp="1"/>
          </p:cNvSpPr>
          <p:nvPr>
            <p:ph type="body" sz="half" idx="2"/>
          </p:nvPr>
        </p:nvSpPr>
        <p:spPr/>
        <p:txBody>
          <a:bodyPr/>
          <a:lstStyle/>
          <a:p>
            <a:endParaRPr lang="en-US"/>
          </a:p>
        </p:txBody>
      </p:sp>
      <p:pic>
        <p:nvPicPr>
          <p:cNvPr id="6" name="Picture 5">
            <a:extLst>
              <a:ext uri="{FF2B5EF4-FFF2-40B4-BE49-F238E27FC236}">
                <a16:creationId xmlns:a16="http://schemas.microsoft.com/office/drawing/2014/main" id="{8FEA1273-CC78-9998-FC5D-D2F7110208E1}"/>
              </a:ext>
            </a:extLst>
          </p:cNvPr>
          <p:cNvPicPr>
            <a:picLocks noChangeAspect="1"/>
          </p:cNvPicPr>
          <p:nvPr/>
        </p:nvPicPr>
        <p:blipFill>
          <a:blip r:embed="rId2"/>
          <a:stretch>
            <a:fillRect/>
          </a:stretch>
        </p:blipFill>
        <p:spPr>
          <a:xfrm>
            <a:off x="192932" y="586966"/>
            <a:ext cx="12115800" cy="6271034"/>
          </a:xfrm>
          <a:prstGeom prst="rect">
            <a:avLst/>
          </a:prstGeom>
        </p:spPr>
      </p:pic>
      <p:sp>
        <p:nvSpPr>
          <p:cNvPr id="8" name="TextBox 7">
            <a:extLst>
              <a:ext uri="{FF2B5EF4-FFF2-40B4-BE49-F238E27FC236}">
                <a16:creationId xmlns:a16="http://schemas.microsoft.com/office/drawing/2014/main" id="{9BF4432C-D0A7-9C10-E529-54DC68E19F19}"/>
              </a:ext>
            </a:extLst>
          </p:cNvPr>
          <p:cNvSpPr txBox="1"/>
          <p:nvPr/>
        </p:nvSpPr>
        <p:spPr>
          <a:xfrm>
            <a:off x="4324573" y="2674"/>
            <a:ext cx="4031486" cy="707886"/>
          </a:xfrm>
          <a:prstGeom prst="rect">
            <a:avLst/>
          </a:prstGeom>
          <a:noFill/>
        </p:spPr>
        <p:txBody>
          <a:bodyPr wrap="square" rtlCol="0">
            <a:spAutoFit/>
          </a:bodyPr>
          <a:lstStyle/>
          <a:p>
            <a:r>
              <a:rPr lang="en-US" sz="4000">
                <a:latin typeface="Times New Roman" panose="02020603050405020304" pitchFamily="18" charset="0"/>
                <a:cs typeface="Times New Roman" panose="02020603050405020304" pitchFamily="18" charset="0"/>
              </a:rPr>
              <a:t>ADDENDUM #2</a:t>
            </a:r>
          </a:p>
        </p:txBody>
      </p:sp>
      <p:sp>
        <p:nvSpPr>
          <p:cNvPr id="9" name="Slide Number Placeholder 8">
            <a:extLst>
              <a:ext uri="{FF2B5EF4-FFF2-40B4-BE49-F238E27FC236}">
                <a16:creationId xmlns:a16="http://schemas.microsoft.com/office/drawing/2014/main" id="{2E4E1DBF-64FF-ABAA-4B46-96106B8C8219}"/>
              </a:ext>
            </a:extLst>
          </p:cNvPr>
          <p:cNvSpPr>
            <a:spLocks noGrp="1"/>
          </p:cNvSpPr>
          <p:nvPr>
            <p:ph type="sldNum" sz="quarter" idx="12"/>
          </p:nvPr>
        </p:nvSpPr>
        <p:spPr/>
        <p:txBody>
          <a:bodyPr/>
          <a:lstStyle/>
          <a:p>
            <a:fld id="{6D22F896-40B5-4ADD-8801-0D06FADFA095}" type="slidenum">
              <a:rPr lang="en-US" noProof="0" smtClean="0"/>
              <a:t>26</a:t>
            </a:fld>
            <a:endParaRPr lang="en-US" noProof="0"/>
          </a:p>
        </p:txBody>
      </p:sp>
    </p:spTree>
    <p:extLst>
      <p:ext uri="{BB962C8B-B14F-4D97-AF65-F5344CB8AC3E}">
        <p14:creationId xmlns:p14="http://schemas.microsoft.com/office/powerpoint/2010/main" val="3392644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2751C20D-DE58-12F1-CC4E-43752EFAE121}"/>
              </a:ext>
            </a:extLst>
          </p:cNvPr>
          <p:cNvGraphicFramePr>
            <a:graphicFrameLocks noChangeAspect="1"/>
          </p:cNvGraphicFramePr>
          <p:nvPr>
            <p:extLst>
              <p:ext uri="{D42A27DB-BD31-4B8C-83A1-F6EECF244321}">
                <p14:modId xmlns:p14="http://schemas.microsoft.com/office/powerpoint/2010/main" val="1295262155"/>
              </p:ext>
            </p:extLst>
          </p:nvPr>
        </p:nvGraphicFramePr>
        <p:xfrm>
          <a:off x="0" y="452928"/>
          <a:ext cx="12192000" cy="5870960"/>
        </p:xfrm>
        <a:graphic>
          <a:graphicData uri="http://schemas.openxmlformats.org/presentationml/2006/ole">
            <mc:AlternateContent xmlns:mc="http://schemas.openxmlformats.org/markup-compatibility/2006">
              <mc:Choice xmlns:v="urn:schemas-microsoft-com:vml" Requires="v">
                <p:oleObj name="Worksheet" r:id="rId2" imgW="18764422" imgH="6486565" progId="Excel.Sheet.12">
                  <p:embed/>
                </p:oleObj>
              </mc:Choice>
              <mc:Fallback>
                <p:oleObj name="Worksheet" r:id="rId2" imgW="18764422" imgH="6486565" progId="Excel.Sheet.12">
                  <p:embed/>
                  <p:pic>
                    <p:nvPicPr>
                      <p:cNvPr id="4" name="Object 3">
                        <a:extLst>
                          <a:ext uri="{FF2B5EF4-FFF2-40B4-BE49-F238E27FC236}">
                            <a16:creationId xmlns:a16="http://schemas.microsoft.com/office/drawing/2014/main" id="{2751C20D-DE58-12F1-CC4E-43752EFAE121}"/>
                          </a:ext>
                        </a:extLst>
                      </p:cNvPr>
                      <p:cNvPicPr/>
                      <p:nvPr/>
                    </p:nvPicPr>
                    <p:blipFill>
                      <a:blip r:embed="rId3"/>
                      <a:stretch>
                        <a:fillRect/>
                      </a:stretch>
                    </p:blipFill>
                    <p:spPr>
                      <a:xfrm>
                        <a:off x="0" y="452928"/>
                        <a:ext cx="12192000" cy="5870960"/>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AD168699-EA25-6AD5-5FEA-3827630B1F75}"/>
              </a:ext>
            </a:extLst>
          </p:cNvPr>
          <p:cNvSpPr txBox="1"/>
          <p:nvPr/>
        </p:nvSpPr>
        <p:spPr>
          <a:xfrm>
            <a:off x="4434487" y="0"/>
            <a:ext cx="3094358"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ADDENDUM #3</a:t>
            </a:r>
          </a:p>
        </p:txBody>
      </p:sp>
      <p:sp>
        <p:nvSpPr>
          <p:cNvPr id="6" name="Slide Number Placeholder 5">
            <a:extLst>
              <a:ext uri="{FF2B5EF4-FFF2-40B4-BE49-F238E27FC236}">
                <a16:creationId xmlns:a16="http://schemas.microsoft.com/office/drawing/2014/main" id="{C05C5132-8186-A7EC-F4E5-B5E9C2FD8C15}"/>
              </a:ext>
            </a:extLst>
          </p:cNvPr>
          <p:cNvSpPr>
            <a:spLocks noGrp="1"/>
          </p:cNvSpPr>
          <p:nvPr>
            <p:ph type="sldNum" sz="quarter" idx="12"/>
          </p:nvPr>
        </p:nvSpPr>
        <p:spPr/>
        <p:txBody>
          <a:bodyPr/>
          <a:lstStyle/>
          <a:p>
            <a:fld id="{6D22F896-40B5-4ADD-8801-0D06FADFA095}" type="slidenum">
              <a:rPr lang="en-US" noProof="0" smtClean="0"/>
              <a:t>27</a:t>
            </a:fld>
            <a:endParaRPr lang="en-US" noProof="0"/>
          </a:p>
        </p:txBody>
      </p:sp>
    </p:spTree>
    <p:extLst>
      <p:ext uri="{BB962C8B-B14F-4D97-AF65-F5344CB8AC3E}">
        <p14:creationId xmlns:p14="http://schemas.microsoft.com/office/powerpoint/2010/main" val="1896835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BAE3C22-C155-9CC9-38E6-E4292CA2894F}"/>
              </a:ext>
            </a:extLst>
          </p:cNvPr>
          <p:cNvPicPr>
            <a:picLocks noChangeAspect="1"/>
          </p:cNvPicPr>
          <p:nvPr/>
        </p:nvPicPr>
        <p:blipFill>
          <a:blip r:embed="rId2"/>
          <a:stretch>
            <a:fillRect/>
          </a:stretch>
        </p:blipFill>
        <p:spPr>
          <a:xfrm>
            <a:off x="2430825" y="643467"/>
            <a:ext cx="7330350" cy="5571066"/>
          </a:xfrm>
          <a:prstGeom prst="rect">
            <a:avLst/>
          </a:prstGeom>
        </p:spPr>
      </p:pic>
      <p:sp>
        <p:nvSpPr>
          <p:cNvPr id="2" name="Slide Number Placeholder 1">
            <a:extLst>
              <a:ext uri="{FF2B5EF4-FFF2-40B4-BE49-F238E27FC236}">
                <a16:creationId xmlns:a16="http://schemas.microsoft.com/office/drawing/2014/main" id="{77799043-C652-9197-8349-7775F2E6A6A7}"/>
              </a:ext>
            </a:extLst>
          </p:cNvPr>
          <p:cNvSpPr>
            <a:spLocks noGrp="1"/>
          </p:cNvSpPr>
          <p:nvPr>
            <p:ph type="sldNum" sz="quarter" idx="12"/>
          </p:nvPr>
        </p:nvSpPr>
        <p:spPr/>
        <p:txBody>
          <a:bodyPr/>
          <a:lstStyle/>
          <a:p>
            <a:fld id="{6D22F896-40B5-4ADD-8801-0D06FADFA095}" type="slidenum">
              <a:rPr lang="en-US" noProof="0" smtClean="0"/>
              <a:t>3</a:t>
            </a:fld>
            <a:endParaRPr lang="en-US" noProof="0"/>
          </a:p>
        </p:txBody>
      </p:sp>
    </p:spTree>
    <p:extLst>
      <p:ext uri="{BB962C8B-B14F-4D97-AF65-F5344CB8AC3E}">
        <p14:creationId xmlns:p14="http://schemas.microsoft.com/office/powerpoint/2010/main" val="4133064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97353" y="503847"/>
            <a:ext cx="4851888" cy="970118"/>
          </a:xfrm>
        </p:spPr>
        <p:txBody>
          <a:bodyPr>
            <a:normAutofit fontScale="90000"/>
          </a:bodyPr>
          <a:lstStyle/>
          <a:p>
            <a:r>
              <a:rPr lang="en-US">
                <a:latin typeface="Times New Roman" panose="02020603050405020304" pitchFamily="18" charset="0"/>
                <a:cs typeface="Times New Roman" panose="02020603050405020304" pitchFamily="18" charset="0"/>
              </a:rPr>
              <a:t>Select Board’s Role</a:t>
            </a:r>
          </a:p>
        </p:txBody>
      </p:sp>
      <p:graphicFrame>
        <p:nvGraphicFramePr>
          <p:cNvPr id="5" name="Content Placeholder 2">
            <a:extLst>
              <a:ext uri="{FF2B5EF4-FFF2-40B4-BE49-F238E27FC236}">
                <a16:creationId xmlns:a16="http://schemas.microsoft.com/office/drawing/2014/main" id="{E989BADB-BA4D-68CB-4977-62FB162AEB95}"/>
              </a:ext>
            </a:extLst>
          </p:cNvPr>
          <p:cNvGraphicFramePr>
            <a:graphicFrameLocks noGrp="1"/>
          </p:cNvGraphicFramePr>
          <p:nvPr>
            <p:ph idx="1"/>
            <p:extLst>
              <p:ext uri="{D42A27DB-BD31-4B8C-83A1-F6EECF244321}">
                <p14:modId xmlns:p14="http://schemas.microsoft.com/office/powerpoint/2010/main" val="2327532548"/>
              </p:ext>
            </p:extLst>
          </p:nvPr>
        </p:nvGraphicFramePr>
        <p:xfrm>
          <a:off x="4974769" y="2198914"/>
          <a:ext cx="6574973" cy="36701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A0BA0C46-2423-B631-79C6-E558D6D46C6B}"/>
              </a:ext>
            </a:extLst>
          </p:cNvPr>
          <p:cNvSpPr txBox="1"/>
          <p:nvPr/>
        </p:nvSpPr>
        <p:spPr>
          <a:xfrm>
            <a:off x="437789" y="2198914"/>
            <a:ext cx="4357236" cy="3139321"/>
          </a:xfrm>
          <a:prstGeom prst="rect">
            <a:avLst/>
          </a:prstGeom>
          <a:noFill/>
        </p:spPr>
        <p:txBody>
          <a:bodyPr wrap="square" rtlCol="0">
            <a:spAutoFit/>
          </a:bodyPr>
          <a:lstStyle/>
          <a:p>
            <a:r>
              <a:rPr lang="en-US" b="1" u="sng">
                <a:latin typeface="Times New Roman" panose="02020603050405020304" pitchFamily="18" charset="0"/>
                <a:cs typeface="Times New Roman" panose="02020603050405020304" pitchFamily="18" charset="0"/>
              </a:rPr>
              <a:t>Vote</a:t>
            </a:r>
            <a:r>
              <a:rPr lang="en-US">
                <a:latin typeface="Times New Roman" panose="02020603050405020304" pitchFamily="18" charset="0"/>
                <a:cs typeface="Times New Roman" panose="02020603050405020304" pitchFamily="18" charset="0"/>
              </a:rPr>
              <a:t>: Selection of a Minimum Residential Factor, Single or Split Tax Rate</a:t>
            </a:r>
          </a:p>
          <a:p>
            <a:endParaRPr lang="en-US">
              <a:latin typeface="Times New Roman" panose="02020603050405020304" pitchFamily="18" charset="0"/>
              <a:cs typeface="Times New Roman" panose="02020603050405020304" pitchFamily="18" charset="0"/>
            </a:endParaRPr>
          </a:p>
          <a:p>
            <a:r>
              <a:rPr lang="en-US" b="1" u="sng">
                <a:latin typeface="Times New Roman" panose="02020603050405020304" pitchFamily="18" charset="0"/>
                <a:cs typeface="Times New Roman" panose="02020603050405020304" pitchFamily="18" charset="0"/>
              </a:rPr>
              <a:t>Vote</a:t>
            </a:r>
            <a:r>
              <a:rPr lang="en-US">
                <a:latin typeface="Times New Roman" panose="02020603050405020304" pitchFamily="18" charset="0"/>
                <a:cs typeface="Times New Roman" panose="02020603050405020304" pitchFamily="18" charset="0"/>
              </a:rPr>
              <a:t>: Whether to Grant an Open Space Discount</a:t>
            </a:r>
          </a:p>
          <a:p>
            <a:endParaRPr lang="en-US">
              <a:latin typeface="Times New Roman" panose="02020603050405020304" pitchFamily="18" charset="0"/>
              <a:cs typeface="Times New Roman" panose="02020603050405020304" pitchFamily="18" charset="0"/>
            </a:endParaRPr>
          </a:p>
          <a:p>
            <a:r>
              <a:rPr lang="en-US" b="1" u="sng">
                <a:latin typeface="Times New Roman" panose="02020603050405020304" pitchFamily="18" charset="0"/>
                <a:cs typeface="Times New Roman" panose="02020603050405020304" pitchFamily="18" charset="0"/>
              </a:rPr>
              <a:t>Vote</a:t>
            </a:r>
            <a:r>
              <a:rPr lang="en-US">
                <a:latin typeface="Times New Roman" panose="02020603050405020304" pitchFamily="18" charset="0"/>
                <a:cs typeface="Times New Roman" panose="02020603050405020304" pitchFamily="18" charset="0"/>
              </a:rPr>
              <a:t>:  Whether to Adopt a Residential Exemption</a:t>
            </a:r>
          </a:p>
          <a:p>
            <a:endParaRPr lang="en-US">
              <a:latin typeface="Times New Roman" panose="02020603050405020304" pitchFamily="18" charset="0"/>
              <a:cs typeface="Times New Roman" panose="02020603050405020304" pitchFamily="18" charset="0"/>
            </a:endParaRPr>
          </a:p>
          <a:p>
            <a:r>
              <a:rPr lang="en-US" b="1" u="sng">
                <a:latin typeface="Times New Roman" panose="02020603050405020304" pitchFamily="18" charset="0"/>
                <a:cs typeface="Times New Roman" panose="02020603050405020304" pitchFamily="18" charset="0"/>
              </a:rPr>
              <a:t>Vote</a:t>
            </a:r>
            <a:r>
              <a:rPr lang="en-US">
                <a:latin typeface="Times New Roman" panose="02020603050405020304" pitchFamily="18" charset="0"/>
                <a:cs typeface="Times New Roman" panose="02020603050405020304" pitchFamily="18" charset="0"/>
              </a:rPr>
              <a:t>: Whether to Adopt a Small Commercial Exemption</a:t>
            </a:r>
          </a:p>
        </p:txBody>
      </p:sp>
      <p:sp>
        <p:nvSpPr>
          <p:cNvPr id="3" name="Slide Number Placeholder 2">
            <a:extLst>
              <a:ext uri="{FF2B5EF4-FFF2-40B4-BE49-F238E27FC236}">
                <a16:creationId xmlns:a16="http://schemas.microsoft.com/office/drawing/2014/main" id="{83AC9679-D9FE-AA67-096D-F766D6820986}"/>
              </a:ext>
            </a:extLst>
          </p:cNvPr>
          <p:cNvSpPr>
            <a:spLocks noGrp="1"/>
          </p:cNvSpPr>
          <p:nvPr>
            <p:ph type="sldNum" sz="quarter" idx="12"/>
          </p:nvPr>
        </p:nvSpPr>
        <p:spPr/>
        <p:txBody>
          <a:bodyPr/>
          <a:lstStyle/>
          <a:p>
            <a:fld id="{6D22F896-40B5-4ADD-8801-0D06FADFA095}" type="slidenum">
              <a:rPr lang="en-US" noProof="0" smtClean="0"/>
              <a:t>4</a:t>
            </a:fld>
            <a:endParaRPr lang="en-US" noProof="0"/>
          </a:p>
        </p:txBody>
      </p:sp>
      <p:sp>
        <p:nvSpPr>
          <p:cNvPr id="4" name="Subtitle 2">
            <a:extLst>
              <a:ext uri="{FF2B5EF4-FFF2-40B4-BE49-F238E27FC236}">
                <a16:creationId xmlns:a16="http://schemas.microsoft.com/office/drawing/2014/main" id="{23120DDF-482C-EF70-3DA0-216E80E0763A}"/>
              </a:ext>
            </a:extLst>
          </p:cNvPr>
          <p:cNvSpPr txBox="1">
            <a:spLocks/>
          </p:cNvSpPr>
          <p:nvPr/>
        </p:nvSpPr>
        <p:spPr>
          <a:xfrm>
            <a:off x="1715582" y="1321476"/>
            <a:ext cx="8881992" cy="530352"/>
          </a:xfrm>
          <a:prstGeom prst="rect">
            <a:avLst/>
          </a:prstGeom>
        </p:spPr>
        <p:txBody>
          <a:bodyPr vert="horz" lIns="91440" tIns="45720" rIns="91440" bIns="45720" rtlCol="0" anchor="t">
            <a:normAutofit/>
          </a:bodyPr>
          <a:lst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a:lstStyle>
          <a:p>
            <a:pPr marL="0" indent="0" algn="ctr" eaLnBrk="0" hangingPunct="0">
              <a:buNone/>
              <a:defRPr/>
            </a:pPr>
            <a:r>
              <a:rPr lang="en-US" dirty="0">
                <a:latin typeface="Times New Roman" panose="02020603050405020304" pitchFamily="18" charset="0"/>
                <a:cs typeface="Times New Roman" panose="02020603050405020304" pitchFamily="18" charset="0"/>
              </a:rPr>
              <a:t>The Select Board will consider four key decisions for tax classification:</a:t>
            </a:r>
          </a:p>
        </p:txBody>
      </p:sp>
    </p:spTree>
    <p:extLst>
      <p:ext uri="{BB962C8B-B14F-4D97-AF65-F5344CB8AC3E}">
        <p14:creationId xmlns:p14="http://schemas.microsoft.com/office/powerpoint/2010/main" val="2296614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w: Left 3">
            <a:extLst>
              <a:ext uri="{FF2B5EF4-FFF2-40B4-BE49-F238E27FC236}">
                <a16:creationId xmlns:a16="http://schemas.microsoft.com/office/drawing/2014/main" id="{BFE92D69-8984-0420-7CE1-FCAE3392E30E}"/>
              </a:ext>
            </a:extLst>
          </p:cNvPr>
          <p:cNvSpPr/>
          <p:nvPr/>
        </p:nvSpPr>
        <p:spPr>
          <a:xfrm>
            <a:off x="8121526" y="5845529"/>
            <a:ext cx="978408" cy="484632"/>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55BD0EF-FAEE-D5C3-B03D-4C7FB4575809}"/>
              </a:ext>
            </a:extLst>
          </p:cNvPr>
          <p:cNvSpPr txBox="1"/>
          <p:nvPr/>
        </p:nvSpPr>
        <p:spPr>
          <a:xfrm>
            <a:off x="7974724" y="2380795"/>
            <a:ext cx="4047709" cy="3077766"/>
          </a:xfrm>
          <a:prstGeom prst="rect">
            <a:avLst/>
          </a:prstGeom>
          <a:noFill/>
        </p:spPr>
        <p:txBody>
          <a:bodyPr wrap="square">
            <a:spAutoFit/>
          </a:bodyPr>
          <a:lstStyle/>
          <a:p>
            <a:pPr marL="201168" lvl="1" indent="0" algn="ctr">
              <a:buNone/>
            </a:pPr>
            <a:r>
              <a:rPr lang="en-US" sz="1600" b="1">
                <a:latin typeface="Times New Roman" panose="02020603050405020304" pitchFamily="18" charset="0"/>
                <a:cs typeface="Times New Roman" panose="02020603050405020304" pitchFamily="18" charset="0"/>
              </a:rPr>
              <a:t>PROPOSED TAX RATE =  LEVY/CERTIFIED VALUES</a:t>
            </a:r>
          </a:p>
          <a:p>
            <a:pPr marL="201168" lvl="1" indent="0" algn="ctr">
              <a:buNone/>
            </a:pPr>
            <a:endParaRPr lang="en-US" sz="1600">
              <a:latin typeface="Times New Roman" panose="02020603050405020304" pitchFamily="18" charset="0"/>
              <a:cs typeface="Times New Roman" panose="02020603050405020304" pitchFamily="18" charset="0"/>
            </a:endParaRPr>
          </a:p>
          <a:p>
            <a:pPr marL="201168" lvl="1" indent="0" algn="ctr">
              <a:buNone/>
            </a:pPr>
            <a:r>
              <a:rPr lang="en-US" u="sng">
                <a:latin typeface="Times New Roman" panose="02020603050405020304" pitchFamily="18" charset="0"/>
                <a:cs typeface="Times New Roman" panose="02020603050405020304" pitchFamily="18" charset="0"/>
              </a:rPr>
              <a:t>$116,237,779 (LEVY)</a:t>
            </a:r>
          </a:p>
          <a:p>
            <a:pPr marL="201168" lvl="1" indent="0" algn="ctr">
              <a:buNone/>
            </a:pPr>
            <a:r>
              <a:rPr lang="en-US">
                <a:latin typeface="Times New Roman" panose="02020603050405020304" pitchFamily="18" charset="0"/>
                <a:cs typeface="Times New Roman" panose="02020603050405020304" pitchFamily="18" charset="0"/>
              </a:rPr>
              <a:t>9,379,716,636 (VALUES)</a:t>
            </a:r>
          </a:p>
          <a:p>
            <a:pPr marL="201168" lvl="1" indent="0" algn="ctr">
              <a:buNone/>
            </a:pPr>
            <a:endParaRPr lang="en-US">
              <a:latin typeface="Times New Roman" panose="02020603050405020304" pitchFamily="18" charset="0"/>
              <a:cs typeface="Times New Roman" panose="02020603050405020304" pitchFamily="18" charset="0"/>
            </a:endParaRPr>
          </a:p>
          <a:p>
            <a:pPr marL="201168" lvl="1" indent="0" algn="ctr">
              <a:buNone/>
            </a:pPr>
            <a:r>
              <a:rPr lang="en-US">
                <a:latin typeface="Times New Roman" panose="02020603050405020304" pitchFamily="18" charset="0"/>
                <a:cs typeface="Times New Roman" panose="02020603050405020304" pitchFamily="18" charset="0"/>
              </a:rPr>
              <a:t>Single Tax Rate =$12.39</a:t>
            </a:r>
          </a:p>
          <a:p>
            <a:pPr marL="201168" lvl="1" algn="ctr"/>
            <a:endParaRPr lang="en-US">
              <a:latin typeface="Times New Roman" panose="02020603050405020304" pitchFamily="18" charset="0"/>
              <a:cs typeface="Times New Roman" panose="02020603050405020304" pitchFamily="18" charset="0"/>
            </a:endParaRPr>
          </a:p>
          <a:p>
            <a:pPr marL="201168" lvl="1" algn="ctr"/>
            <a:r>
              <a:rPr lang="en-US">
                <a:latin typeface="Times New Roman" panose="02020603050405020304" pitchFamily="18" charset="0"/>
                <a:cs typeface="Times New Roman" panose="02020603050405020304" pitchFamily="18" charset="0"/>
              </a:rPr>
              <a:t>IF A FACTOR OF 1 IS SELECTED </a:t>
            </a:r>
          </a:p>
          <a:p>
            <a:pPr marL="201168" lvl="1" algn="ctr"/>
            <a:r>
              <a:rPr lang="en-US">
                <a:latin typeface="Times New Roman" panose="02020603050405020304" pitchFamily="18" charset="0"/>
                <a:cs typeface="Times New Roman" panose="02020603050405020304" pitchFamily="18" charset="0"/>
              </a:rPr>
              <a:t>(NO SHIFT)</a:t>
            </a:r>
          </a:p>
          <a:p>
            <a:pPr marL="201168" lvl="1" indent="0" algn="ctr">
              <a:buNone/>
            </a:pPr>
            <a:endParaRPr lang="en-US" b="1"/>
          </a:p>
        </p:txBody>
      </p:sp>
      <p:pic>
        <p:nvPicPr>
          <p:cNvPr id="9" name="Picture 8">
            <a:extLst>
              <a:ext uri="{FF2B5EF4-FFF2-40B4-BE49-F238E27FC236}">
                <a16:creationId xmlns:a16="http://schemas.microsoft.com/office/drawing/2014/main" id="{5E9D8B2F-311D-8B5E-3B2A-057FA7124214}"/>
              </a:ext>
            </a:extLst>
          </p:cNvPr>
          <p:cNvPicPr>
            <a:picLocks noChangeAspect="1"/>
          </p:cNvPicPr>
          <p:nvPr/>
        </p:nvPicPr>
        <p:blipFill>
          <a:blip r:embed="rId2"/>
          <a:stretch>
            <a:fillRect/>
          </a:stretch>
        </p:blipFill>
        <p:spPr>
          <a:xfrm>
            <a:off x="0" y="527838"/>
            <a:ext cx="7999011" cy="5802323"/>
          </a:xfrm>
          <a:prstGeom prst="rect">
            <a:avLst/>
          </a:prstGeom>
        </p:spPr>
      </p:pic>
      <p:sp>
        <p:nvSpPr>
          <p:cNvPr id="8" name="TextBox 7">
            <a:extLst>
              <a:ext uri="{FF2B5EF4-FFF2-40B4-BE49-F238E27FC236}">
                <a16:creationId xmlns:a16="http://schemas.microsoft.com/office/drawing/2014/main" id="{4F4BD456-C772-2D25-651E-2C888101FBEE}"/>
              </a:ext>
            </a:extLst>
          </p:cNvPr>
          <p:cNvSpPr txBox="1"/>
          <p:nvPr/>
        </p:nvSpPr>
        <p:spPr>
          <a:xfrm>
            <a:off x="2453980" y="102060"/>
            <a:ext cx="7284039" cy="492443"/>
          </a:xfrm>
          <a:prstGeom prst="rect">
            <a:avLst/>
          </a:prstGeom>
          <a:noFill/>
        </p:spPr>
        <p:txBody>
          <a:bodyPr wrap="square" rtlCol="0">
            <a:spAutoFit/>
          </a:bodyPr>
          <a:lstStyle/>
          <a:p>
            <a:r>
              <a:rPr lang="en-US" sz="2600" b="1">
                <a:latin typeface="Times New Roman" panose="02020603050405020304" pitchFamily="18" charset="0"/>
                <a:cs typeface="Times New Roman" panose="02020603050405020304" pitchFamily="18" charset="0"/>
              </a:rPr>
              <a:t>CERTIFIED VALUES—FISCAL YEAR 2025</a:t>
            </a:r>
          </a:p>
        </p:txBody>
      </p:sp>
      <p:sp>
        <p:nvSpPr>
          <p:cNvPr id="11" name="TextBox 10">
            <a:extLst>
              <a:ext uri="{FF2B5EF4-FFF2-40B4-BE49-F238E27FC236}">
                <a16:creationId xmlns:a16="http://schemas.microsoft.com/office/drawing/2014/main" id="{91AFBA60-0A3F-72FF-2C16-66AA0C491DCE}"/>
              </a:ext>
            </a:extLst>
          </p:cNvPr>
          <p:cNvSpPr txBox="1"/>
          <p:nvPr/>
        </p:nvSpPr>
        <p:spPr>
          <a:xfrm>
            <a:off x="8451789" y="1200518"/>
            <a:ext cx="3093577" cy="923330"/>
          </a:xfrm>
          <a:prstGeom prst="rect">
            <a:avLst/>
          </a:prstGeom>
          <a:noFill/>
        </p:spPr>
        <p:txBody>
          <a:bodyPr wrap="square" rtlCol="0">
            <a:spAutoFit/>
          </a:bodyPr>
          <a:lstStyle/>
          <a:p>
            <a:r>
              <a:rPr lang="en-US">
                <a:latin typeface="Times New Roman" panose="02020603050405020304" pitchFamily="18" charset="0"/>
                <a:cs typeface="Times New Roman" panose="02020603050405020304" pitchFamily="18" charset="0"/>
              </a:rPr>
              <a:t>* See Addendum #1 for historical data regarding Town Levy</a:t>
            </a:r>
          </a:p>
        </p:txBody>
      </p:sp>
      <p:sp>
        <p:nvSpPr>
          <p:cNvPr id="12" name="Slide Number Placeholder 11">
            <a:extLst>
              <a:ext uri="{FF2B5EF4-FFF2-40B4-BE49-F238E27FC236}">
                <a16:creationId xmlns:a16="http://schemas.microsoft.com/office/drawing/2014/main" id="{FF83ED96-D132-83D5-B06F-540AE4543820}"/>
              </a:ext>
            </a:extLst>
          </p:cNvPr>
          <p:cNvSpPr>
            <a:spLocks noGrp="1"/>
          </p:cNvSpPr>
          <p:nvPr>
            <p:ph type="sldNum" sz="quarter" idx="12"/>
          </p:nvPr>
        </p:nvSpPr>
        <p:spPr/>
        <p:txBody>
          <a:bodyPr/>
          <a:lstStyle/>
          <a:p>
            <a:fld id="{6D22F896-40B5-4ADD-8801-0D06FADFA095}" type="slidenum">
              <a:rPr lang="en-US" noProof="0" smtClean="0"/>
              <a:t>5</a:t>
            </a:fld>
            <a:endParaRPr lang="en-US" noProof="0"/>
          </a:p>
        </p:txBody>
      </p:sp>
    </p:spTree>
    <p:extLst>
      <p:ext uri="{BB962C8B-B14F-4D97-AF65-F5344CB8AC3E}">
        <p14:creationId xmlns:p14="http://schemas.microsoft.com/office/powerpoint/2010/main" val="37457333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87CC9B6-BC7A-4869-C64D-BD9A818DE3B2}"/>
              </a:ext>
            </a:extLst>
          </p:cNvPr>
          <p:cNvSpPr txBox="1"/>
          <p:nvPr/>
        </p:nvSpPr>
        <p:spPr>
          <a:xfrm>
            <a:off x="3198642" y="201429"/>
            <a:ext cx="4817661" cy="707886"/>
          </a:xfrm>
          <a:prstGeom prst="rect">
            <a:avLst/>
          </a:prstGeom>
          <a:noFill/>
        </p:spPr>
        <p:txBody>
          <a:bodyPr wrap="square">
            <a:spAutoFit/>
          </a:bodyPr>
          <a:lstStyle/>
          <a:p>
            <a:pPr algn="ctr"/>
            <a:r>
              <a:rPr lang="en-US" altLang="en-US" sz="4000">
                <a:latin typeface="Times New Roman" panose="02020603050405020304" pitchFamily="18" charset="0"/>
                <a:cs typeface="Times New Roman" panose="02020603050405020304" pitchFamily="18" charset="0"/>
              </a:rPr>
              <a:t>Tax Rate Calculation</a:t>
            </a:r>
            <a:endParaRPr lang="en-US" sz="4000">
              <a:latin typeface="Times New Roman" panose="02020603050405020304" pitchFamily="18" charset="0"/>
              <a:cs typeface="Times New Roman" panose="02020603050405020304" pitchFamily="18" charset="0"/>
            </a:endParaRPr>
          </a:p>
        </p:txBody>
      </p:sp>
      <p:sp>
        <p:nvSpPr>
          <p:cNvPr id="4" name="Rounded Rectangle 16">
            <a:extLst>
              <a:ext uri="{FF2B5EF4-FFF2-40B4-BE49-F238E27FC236}">
                <a16:creationId xmlns:a16="http://schemas.microsoft.com/office/drawing/2014/main" id="{EFAB38FE-4884-BC5A-6B3B-43E102057583}"/>
              </a:ext>
            </a:extLst>
          </p:cNvPr>
          <p:cNvSpPr/>
          <p:nvPr/>
        </p:nvSpPr>
        <p:spPr>
          <a:xfrm>
            <a:off x="3245272" y="1127947"/>
            <a:ext cx="4724400" cy="1401763"/>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b="1">
                <a:solidFill>
                  <a:schemeClr val="tx1"/>
                </a:solidFill>
                <a:latin typeface="Times New Roman" panose="02020603050405020304" pitchFamily="18" charset="0"/>
                <a:cs typeface="Times New Roman" panose="02020603050405020304" pitchFamily="18" charset="0"/>
              </a:rPr>
              <a:t>Single Rate, with no shift, the Tax Rate would be $12.39/$1,000 of assessed value</a:t>
            </a:r>
          </a:p>
          <a:p>
            <a:pPr algn="ctr" eaLnBrk="0" hangingPunct="0">
              <a:defRPr/>
            </a:pPr>
            <a:endParaRPr lang="en-US"/>
          </a:p>
        </p:txBody>
      </p:sp>
      <p:sp>
        <p:nvSpPr>
          <p:cNvPr id="8" name="TextBox 7">
            <a:extLst>
              <a:ext uri="{FF2B5EF4-FFF2-40B4-BE49-F238E27FC236}">
                <a16:creationId xmlns:a16="http://schemas.microsoft.com/office/drawing/2014/main" id="{45D34199-2BA8-A7BD-4293-DA2DC5A6138F}"/>
              </a:ext>
            </a:extLst>
          </p:cNvPr>
          <p:cNvSpPr txBox="1"/>
          <p:nvPr/>
        </p:nvSpPr>
        <p:spPr>
          <a:xfrm rot="10800000" flipV="1">
            <a:off x="1111053" y="2857894"/>
            <a:ext cx="2589276" cy="338554"/>
          </a:xfrm>
          <a:prstGeom prst="rect">
            <a:avLst/>
          </a:prstGeom>
          <a:noFill/>
        </p:spPr>
        <p:txBody>
          <a:bodyPr wrap="square">
            <a:spAutoFit/>
          </a:bodyPr>
          <a:lstStyle/>
          <a:p>
            <a:pPr>
              <a:lnSpc>
                <a:spcPct val="100000"/>
              </a:lnSpc>
              <a:spcBef>
                <a:spcPct val="0"/>
              </a:spcBef>
              <a:buSzTx/>
              <a:buFontTx/>
              <a:buNone/>
            </a:pPr>
            <a:r>
              <a:rPr lang="en-US" altLang="en-US" sz="1600" b="1" u="sng">
                <a:latin typeface="Times New Roman" panose="02020603050405020304" pitchFamily="18" charset="0"/>
                <a:cs typeface="Times New Roman" panose="02020603050405020304" pitchFamily="18" charset="0"/>
              </a:rPr>
              <a:t>FY2025 Property Tax Levy</a:t>
            </a:r>
          </a:p>
        </p:txBody>
      </p:sp>
      <p:sp>
        <p:nvSpPr>
          <p:cNvPr id="9" name="TextBox 5">
            <a:extLst>
              <a:ext uri="{FF2B5EF4-FFF2-40B4-BE49-F238E27FC236}">
                <a16:creationId xmlns:a16="http://schemas.microsoft.com/office/drawing/2014/main" id="{23DA7ED3-E707-4FB9-81C8-7B8A045E7D09}"/>
              </a:ext>
            </a:extLst>
          </p:cNvPr>
          <p:cNvSpPr txBox="1">
            <a:spLocks noChangeArrowheads="1"/>
          </p:cNvSpPr>
          <p:nvPr/>
        </p:nvSpPr>
        <p:spPr bwMode="auto">
          <a:xfrm>
            <a:off x="1156368" y="3105835"/>
            <a:ext cx="229755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ct val="25000"/>
              </a:spcBef>
              <a:buSzPct val="125000"/>
              <a:buChar char="•"/>
              <a:defRPr sz="2000" b="1">
                <a:solidFill>
                  <a:schemeClr val="tx1"/>
                </a:solidFill>
                <a:latin typeface="Arial" charset="0"/>
              </a:defRPr>
            </a:lvl1pPr>
            <a:lvl2pPr marL="742950" indent="-285750" eaLnBrk="0" hangingPunct="0">
              <a:lnSpc>
                <a:spcPct val="90000"/>
              </a:lnSpc>
              <a:spcBef>
                <a:spcPct val="25000"/>
              </a:spcBef>
              <a:buSzPct val="100000"/>
              <a:buChar char="–"/>
              <a:defRPr b="1">
                <a:solidFill>
                  <a:schemeClr val="tx1"/>
                </a:solidFill>
                <a:latin typeface="Arial" charset="0"/>
              </a:defRPr>
            </a:lvl2pPr>
            <a:lvl3pPr marL="1143000" indent="-228600" eaLnBrk="0" hangingPunct="0">
              <a:lnSpc>
                <a:spcPct val="90000"/>
              </a:lnSpc>
              <a:spcBef>
                <a:spcPct val="25000"/>
              </a:spcBef>
              <a:buSzPct val="100000"/>
              <a:buChar char=" "/>
              <a:defRPr sz="1600" b="1">
                <a:solidFill>
                  <a:schemeClr val="tx1"/>
                </a:solidFill>
                <a:latin typeface="Arial" charset="0"/>
              </a:defRPr>
            </a:lvl3pPr>
            <a:lvl4pPr marL="1600200" indent="-228600" eaLnBrk="0" hangingPunct="0">
              <a:lnSpc>
                <a:spcPct val="90000"/>
              </a:lnSpc>
              <a:spcBef>
                <a:spcPct val="25000"/>
              </a:spcBef>
              <a:buSzPct val="100000"/>
              <a:buChar char=" "/>
              <a:defRPr sz="1400" b="1">
                <a:solidFill>
                  <a:schemeClr val="tx1"/>
                </a:solidFill>
                <a:latin typeface="Arial" charset="0"/>
              </a:defRPr>
            </a:lvl4pPr>
            <a:lvl5pPr marL="2057400" indent="-228600" eaLnBrk="0" hangingPunct="0">
              <a:lnSpc>
                <a:spcPct val="90000"/>
              </a:lnSpc>
              <a:spcBef>
                <a:spcPct val="25000"/>
              </a:spcBef>
              <a:buSzPct val="100000"/>
              <a:buChar char=" "/>
              <a:defRPr sz="1400" b="1">
                <a:solidFill>
                  <a:schemeClr val="tx1"/>
                </a:solidFill>
                <a:latin typeface="Arial" charset="0"/>
              </a:defRPr>
            </a:lvl5pPr>
            <a:lvl6pPr marL="2514600" indent="-228600" eaLnBrk="0" fontAlgn="base" hangingPunct="0">
              <a:lnSpc>
                <a:spcPct val="90000"/>
              </a:lnSpc>
              <a:spcBef>
                <a:spcPct val="25000"/>
              </a:spcBef>
              <a:spcAft>
                <a:spcPct val="0"/>
              </a:spcAft>
              <a:buSzPct val="100000"/>
              <a:buChar char=" "/>
              <a:defRPr sz="1400" b="1">
                <a:solidFill>
                  <a:schemeClr val="tx1"/>
                </a:solidFill>
                <a:latin typeface="Arial" charset="0"/>
              </a:defRPr>
            </a:lvl6pPr>
            <a:lvl7pPr marL="2971800" indent="-228600" eaLnBrk="0" fontAlgn="base" hangingPunct="0">
              <a:lnSpc>
                <a:spcPct val="90000"/>
              </a:lnSpc>
              <a:spcBef>
                <a:spcPct val="25000"/>
              </a:spcBef>
              <a:spcAft>
                <a:spcPct val="0"/>
              </a:spcAft>
              <a:buSzPct val="100000"/>
              <a:buChar char=" "/>
              <a:defRPr sz="1400" b="1">
                <a:solidFill>
                  <a:schemeClr val="tx1"/>
                </a:solidFill>
                <a:latin typeface="Arial" charset="0"/>
              </a:defRPr>
            </a:lvl7pPr>
            <a:lvl8pPr marL="3429000" indent="-228600" eaLnBrk="0" fontAlgn="base" hangingPunct="0">
              <a:lnSpc>
                <a:spcPct val="90000"/>
              </a:lnSpc>
              <a:spcBef>
                <a:spcPct val="25000"/>
              </a:spcBef>
              <a:spcAft>
                <a:spcPct val="0"/>
              </a:spcAft>
              <a:buSzPct val="100000"/>
              <a:buChar char=" "/>
              <a:defRPr sz="1400" b="1">
                <a:solidFill>
                  <a:schemeClr val="tx1"/>
                </a:solidFill>
                <a:latin typeface="Arial" charset="0"/>
              </a:defRPr>
            </a:lvl8pPr>
            <a:lvl9pPr marL="3886200" indent="-228600" eaLnBrk="0" fontAlgn="base" hangingPunct="0">
              <a:lnSpc>
                <a:spcPct val="90000"/>
              </a:lnSpc>
              <a:spcBef>
                <a:spcPct val="25000"/>
              </a:spcBef>
              <a:spcAft>
                <a:spcPct val="0"/>
              </a:spcAft>
              <a:buSzPct val="100000"/>
              <a:buChar char=" "/>
              <a:defRPr sz="1400" b="1">
                <a:solidFill>
                  <a:schemeClr val="tx1"/>
                </a:solidFill>
                <a:latin typeface="Arial" charset="0"/>
              </a:defRPr>
            </a:lvl9pPr>
          </a:lstStyle>
          <a:p>
            <a:pPr>
              <a:lnSpc>
                <a:spcPct val="100000"/>
              </a:lnSpc>
              <a:spcBef>
                <a:spcPct val="0"/>
              </a:spcBef>
              <a:buSzTx/>
              <a:buFontTx/>
              <a:buNone/>
            </a:pPr>
            <a:r>
              <a:rPr lang="en-US" altLang="en-US" sz="1600">
                <a:latin typeface="Times New Roman" panose="02020603050405020304" pitchFamily="18" charset="0"/>
                <a:cs typeface="Times New Roman" panose="02020603050405020304" pitchFamily="18" charset="0"/>
              </a:rPr>
              <a:t>Town Taxable Valuation</a:t>
            </a:r>
          </a:p>
        </p:txBody>
      </p:sp>
      <p:sp>
        <p:nvSpPr>
          <p:cNvPr id="11" name="TextBox 10">
            <a:extLst>
              <a:ext uri="{FF2B5EF4-FFF2-40B4-BE49-F238E27FC236}">
                <a16:creationId xmlns:a16="http://schemas.microsoft.com/office/drawing/2014/main" id="{F2126D94-68D2-1038-C3D0-78991BE05D3C}"/>
              </a:ext>
            </a:extLst>
          </p:cNvPr>
          <p:cNvSpPr txBox="1"/>
          <p:nvPr/>
        </p:nvSpPr>
        <p:spPr>
          <a:xfrm>
            <a:off x="6674119" y="2855038"/>
            <a:ext cx="3781362" cy="646331"/>
          </a:xfrm>
          <a:prstGeom prst="rect">
            <a:avLst/>
          </a:prstGeom>
          <a:noFill/>
        </p:spPr>
        <p:txBody>
          <a:bodyPr wrap="square">
            <a:spAutoFit/>
          </a:bodyPr>
          <a:lstStyle/>
          <a:p>
            <a:pPr>
              <a:lnSpc>
                <a:spcPct val="100000"/>
              </a:lnSpc>
              <a:spcBef>
                <a:spcPct val="0"/>
              </a:spcBef>
              <a:buSzTx/>
              <a:buFontTx/>
              <a:buNone/>
            </a:pPr>
            <a:r>
              <a:rPr lang="en-US" altLang="en-US" b="1">
                <a:latin typeface="Times New Roman" panose="02020603050405020304" pitchFamily="18" charset="0"/>
                <a:cs typeface="Times New Roman" panose="02020603050405020304" pitchFamily="18" charset="0"/>
              </a:rPr>
              <a:t>$12.39 per thousand dollars of assessed value</a:t>
            </a:r>
          </a:p>
        </p:txBody>
      </p:sp>
      <p:sp>
        <p:nvSpPr>
          <p:cNvPr id="13" name="TextBox 12">
            <a:extLst>
              <a:ext uri="{FF2B5EF4-FFF2-40B4-BE49-F238E27FC236}">
                <a16:creationId xmlns:a16="http://schemas.microsoft.com/office/drawing/2014/main" id="{749BDD3E-0BE6-44DF-D15C-134136095BE5}"/>
              </a:ext>
            </a:extLst>
          </p:cNvPr>
          <p:cNvSpPr txBox="1"/>
          <p:nvPr/>
        </p:nvSpPr>
        <p:spPr>
          <a:xfrm>
            <a:off x="3919223" y="2825823"/>
            <a:ext cx="3507295" cy="369332"/>
          </a:xfrm>
          <a:prstGeom prst="rect">
            <a:avLst/>
          </a:prstGeom>
          <a:noFill/>
        </p:spPr>
        <p:txBody>
          <a:bodyPr wrap="square">
            <a:spAutoFit/>
          </a:bodyPr>
          <a:lstStyle/>
          <a:p>
            <a:pPr>
              <a:buNone/>
            </a:pPr>
            <a:r>
              <a:rPr lang="en-US" altLang="en-US" sz="1800" b="1" u="sng">
                <a:latin typeface="Times New Roman" panose="02020603050405020304" pitchFamily="18" charset="0"/>
                <a:cs typeface="Times New Roman" panose="02020603050405020304" pitchFamily="18" charset="0"/>
              </a:rPr>
              <a:t>$116,237,779 </a:t>
            </a:r>
            <a:r>
              <a:rPr lang="en-US" altLang="en-US" sz="1800" b="1" u="sng">
                <a:solidFill>
                  <a:srgbClr val="C00000"/>
                </a:solidFill>
                <a:latin typeface="Times New Roman" panose="02020603050405020304" pitchFamily="18" charset="0"/>
                <a:cs typeface="Times New Roman" panose="02020603050405020304" pitchFamily="18" charset="0"/>
              </a:rPr>
              <a:t>              </a:t>
            </a:r>
            <a:r>
              <a:rPr lang="en-US" altLang="en-US" sz="1800" b="1" u="sng">
                <a:latin typeface="Times New Roman" panose="02020603050405020304" pitchFamily="18" charset="0"/>
                <a:cs typeface="Times New Roman" panose="02020603050405020304" pitchFamily="18" charset="0"/>
              </a:rPr>
              <a:t> </a:t>
            </a:r>
            <a:endParaRPr lang="en-US" sz="1800" b="1" u="sng">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E4063B15-AC74-F69F-5B82-6DA5778FC2B9}"/>
              </a:ext>
            </a:extLst>
          </p:cNvPr>
          <p:cNvSpPr txBox="1"/>
          <p:nvPr/>
        </p:nvSpPr>
        <p:spPr>
          <a:xfrm>
            <a:off x="3919223" y="3090446"/>
            <a:ext cx="1765190" cy="369332"/>
          </a:xfrm>
          <a:prstGeom prst="rect">
            <a:avLst/>
          </a:prstGeom>
          <a:noFill/>
        </p:spPr>
        <p:txBody>
          <a:bodyPr wrap="square">
            <a:spAutoFit/>
          </a:bodyPr>
          <a:lstStyle/>
          <a:p>
            <a:r>
              <a:rPr lang="en-US" b="1">
                <a:latin typeface="Times New Roman" panose="02020603050405020304" pitchFamily="18" charset="0"/>
                <a:cs typeface="Times New Roman" panose="02020603050405020304" pitchFamily="18" charset="0"/>
              </a:rPr>
              <a:t>$9,379,716,636</a:t>
            </a:r>
          </a:p>
        </p:txBody>
      </p:sp>
      <p:graphicFrame>
        <p:nvGraphicFramePr>
          <p:cNvPr id="16" name="Table 15">
            <a:extLst>
              <a:ext uri="{FF2B5EF4-FFF2-40B4-BE49-F238E27FC236}">
                <a16:creationId xmlns:a16="http://schemas.microsoft.com/office/drawing/2014/main" id="{29890CB1-4789-532D-258E-470B2682FCF0}"/>
              </a:ext>
            </a:extLst>
          </p:cNvPr>
          <p:cNvGraphicFramePr>
            <a:graphicFrameLocks noGrp="1"/>
          </p:cNvGraphicFramePr>
          <p:nvPr>
            <p:extLst>
              <p:ext uri="{D42A27DB-BD31-4B8C-83A1-F6EECF244321}">
                <p14:modId xmlns:p14="http://schemas.microsoft.com/office/powerpoint/2010/main" val="1358507364"/>
              </p:ext>
            </p:extLst>
          </p:nvPr>
        </p:nvGraphicFramePr>
        <p:xfrm>
          <a:off x="675861" y="3661553"/>
          <a:ext cx="9485905" cy="1929670"/>
        </p:xfrm>
        <a:graphic>
          <a:graphicData uri="http://schemas.openxmlformats.org/drawingml/2006/table">
            <a:tbl>
              <a:tblPr>
                <a:tableStyleId>{B301B821-A1FF-4177-AEE7-76D212191A09}</a:tableStyleId>
              </a:tblPr>
              <a:tblGrid>
                <a:gridCol w="4160293">
                  <a:extLst>
                    <a:ext uri="{9D8B030D-6E8A-4147-A177-3AD203B41FA5}">
                      <a16:colId xmlns:a16="http://schemas.microsoft.com/office/drawing/2014/main" val="3504168286"/>
                    </a:ext>
                  </a:extLst>
                </a:gridCol>
                <a:gridCol w="1432247">
                  <a:extLst>
                    <a:ext uri="{9D8B030D-6E8A-4147-A177-3AD203B41FA5}">
                      <a16:colId xmlns:a16="http://schemas.microsoft.com/office/drawing/2014/main" val="3304286549"/>
                    </a:ext>
                  </a:extLst>
                </a:gridCol>
                <a:gridCol w="1184959">
                  <a:extLst>
                    <a:ext uri="{9D8B030D-6E8A-4147-A177-3AD203B41FA5}">
                      <a16:colId xmlns:a16="http://schemas.microsoft.com/office/drawing/2014/main" val="1221201235"/>
                    </a:ext>
                  </a:extLst>
                </a:gridCol>
                <a:gridCol w="1364082">
                  <a:extLst>
                    <a:ext uri="{9D8B030D-6E8A-4147-A177-3AD203B41FA5}">
                      <a16:colId xmlns:a16="http://schemas.microsoft.com/office/drawing/2014/main" val="3181457536"/>
                    </a:ext>
                  </a:extLst>
                </a:gridCol>
                <a:gridCol w="1344324">
                  <a:extLst>
                    <a:ext uri="{9D8B030D-6E8A-4147-A177-3AD203B41FA5}">
                      <a16:colId xmlns:a16="http://schemas.microsoft.com/office/drawing/2014/main" val="2031485039"/>
                    </a:ext>
                  </a:extLst>
                </a:gridCol>
              </a:tblGrid>
              <a:tr h="215170">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600" b="1" u="sng" strike="noStrike">
                          <a:effectLst/>
                          <a:latin typeface="Times New Roman" panose="02020603050405020304" pitchFamily="18" charset="0"/>
                          <a:cs typeface="Times New Roman" panose="02020603050405020304" pitchFamily="18" charset="0"/>
                        </a:rPr>
                        <a:t> FY24</a:t>
                      </a:r>
                      <a:endParaRPr lang="en-US" sz="1600" b="1" i="0" u="sng"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1600" b="1" u="sng" strike="noStrike">
                          <a:effectLst/>
                          <a:latin typeface="Times New Roman" panose="02020603050405020304" pitchFamily="18" charset="0"/>
                          <a:cs typeface="Times New Roman" panose="02020603050405020304" pitchFamily="18" charset="0"/>
                        </a:rPr>
                        <a:t> RE Taxes </a:t>
                      </a:r>
                      <a:endParaRPr lang="en-US" sz="1600" b="1" i="0" u="sng"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600" b="1" u="sng" strike="noStrike">
                          <a:effectLst/>
                          <a:latin typeface="Times New Roman" panose="02020603050405020304" pitchFamily="18" charset="0"/>
                          <a:cs typeface="Times New Roman" panose="02020603050405020304" pitchFamily="18" charset="0"/>
                        </a:rPr>
                        <a:t> FY25</a:t>
                      </a:r>
                      <a:endParaRPr lang="en-US" sz="1600" b="1" i="0" u="sng"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1600" b="1" u="sng" strike="noStrike">
                          <a:effectLst/>
                          <a:latin typeface="Times New Roman" panose="02020603050405020304" pitchFamily="18" charset="0"/>
                          <a:cs typeface="Times New Roman" panose="02020603050405020304" pitchFamily="18" charset="0"/>
                        </a:rPr>
                        <a:t>RE Taxes </a:t>
                      </a:r>
                      <a:endParaRPr lang="en-US" sz="1600" b="1" i="0" u="sng"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17206156"/>
                  </a:ext>
                </a:extLst>
              </a:tr>
              <a:tr h="422251">
                <a:tc>
                  <a:txBody>
                    <a:bodyPr/>
                    <a:lstStyle/>
                    <a:p>
                      <a:pPr algn="l" fontAlgn="b"/>
                      <a:r>
                        <a:rPr lang="en-US" sz="1600" b="1" u="none" strike="noStrike">
                          <a:effectLst/>
                          <a:latin typeface="Times New Roman" panose="02020603050405020304" pitchFamily="18" charset="0"/>
                          <a:cs typeface="Times New Roman" panose="02020603050405020304" pitchFamily="18" charset="0"/>
                        </a:rPr>
                        <a:t>Average Assessed Value 101-Single Family:</a:t>
                      </a:r>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400" b="1" u="none" strike="noStrike">
                          <a:effectLst/>
                          <a:latin typeface="Times New Roman" panose="02020603050405020304" pitchFamily="18" charset="0"/>
                          <a:cs typeface="Times New Roman" panose="02020603050405020304" pitchFamily="18" charset="0"/>
                        </a:rPr>
                        <a:t>$  1,554,227.00 </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400" b="1" u="none" strike="noStrike">
                          <a:effectLst/>
                          <a:latin typeface="Times New Roman" panose="02020603050405020304" pitchFamily="18" charset="0"/>
                          <a:cs typeface="Times New Roman" panose="02020603050405020304" pitchFamily="18" charset="0"/>
                        </a:rPr>
                        <a:t> $   20,407.00</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400" b="1" i="0" u="none" strike="noStrike">
                          <a:solidFill>
                            <a:srgbClr val="000000"/>
                          </a:solidFill>
                          <a:effectLst/>
                          <a:latin typeface="Times New Roman" panose="02020603050405020304" pitchFamily="18" charset="0"/>
                          <a:cs typeface="Times New Roman" panose="02020603050405020304" pitchFamily="18" charset="0"/>
                        </a:rPr>
                        <a:t>$1,581,435.00</a:t>
                      </a:r>
                    </a:p>
                  </a:txBody>
                  <a:tcPr marL="9525" marR="9525" marT="9525" marB="0" anchor="b"/>
                </a:tc>
                <a:tc>
                  <a:txBody>
                    <a:bodyPr/>
                    <a:lstStyle/>
                    <a:p>
                      <a:pPr algn="ctr" fontAlgn="b"/>
                      <a:r>
                        <a:rPr lang="en-US" sz="1400" b="1" u="none" strike="noStrike">
                          <a:effectLst/>
                          <a:latin typeface="Times New Roman" panose="02020603050405020304" pitchFamily="18" charset="0"/>
                          <a:cs typeface="Times New Roman" panose="02020603050405020304" pitchFamily="18" charset="0"/>
                        </a:rPr>
                        <a:t> $  19,593.98</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578877421"/>
                  </a:ext>
                </a:extLst>
              </a:tr>
              <a:tr h="409552">
                <a:tc>
                  <a:txBody>
                    <a:bodyPr/>
                    <a:lstStyle/>
                    <a:p>
                      <a:pPr algn="l" fontAlgn="b"/>
                      <a:r>
                        <a:rPr lang="en-US" sz="1600" b="1" u="none" strike="noStrike">
                          <a:effectLst/>
                          <a:latin typeface="Times New Roman" panose="02020603050405020304" pitchFamily="18" charset="0"/>
                          <a:cs typeface="Times New Roman" panose="02020603050405020304" pitchFamily="18" charset="0"/>
                        </a:rPr>
                        <a:t>Median Assessed Value 101-Single Family</a:t>
                      </a:r>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400" b="1" u="none" strike="noStrike">
                          <a:effectLst/>
                          <a:latin typeface="Times New Roman" panose="02020603050405020304" pitchFamily="18" charset="0"/>
                          <a:cs typeface="Times New Roman" panose="02020603050405020304" pitchFamily="18" charset="0"/>
                        </a:rPr>
                        <a:t> $  1,303,250.00 </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400" b="1" u="none" strike="noStrike">
                          <a:effectLst/>
                          <a:latin typeface="Times New Roman" panose="02020603050405020304" pitchFamily="18" charset="0"/>
                          <a:cs typeface="Times New Roman" panose="02020603050405020304" pitchFamily="18" charset="0"/>
                        </a:rPr>
                        <a:t> $   17,111.67</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400" b="1" u="none" strike="noStrike">
                          <a:effectLst/>
                          <a:latin typeface="Times New Roman" panose="02020603050405020304" pitchFamily="18" charset="0"/>
                          <a:cs typeface="Times New Roman" panose="02020603050405020304" pitchFamily="18" charset="0"/>
                        </a:rPr>
                        <a:t> $1,331,300.00 </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400" b="1" u="none" strike="noStrike">
                          <a:effectLst/>
                          <a:latin typeface="Times New Roman" panose="02020603050405020304" pitchFamily="18" charset="0"/>
                          <a:cs typeface="Times New Roman" panose="02020603050405020304" pitchFamily="18" charset="0"/>
                        </a:rPr>
                        <a:t> $ 16,494.81</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2343629852"/>
                  </a:ext>
                </a:extLst>
              </a:tr>
              <a:tr h="422251">
                <a:tc>
                  <a:txBody>
                    <a:bodyPr/>
                    <a:lstStyle/>
                    <a:p>
                      <a:pPr algn="l" fontAlgn="b"/>
                      <a:r>
                        <a:rPr lang="en-US" sz="1600" b="1" u="none" strike="noStrike">
                          <a:effectLst/>
                          <a:latin typeface="Times New Roman" panose="02020603050405020304" pitchFamily="18" charset="0"/>
                          <a:cs typeface="Times New Roman" panose="02020603050405020304" pitchFamily="18" charset="0"/>
                        </a:rPr>
                        <a:t>Average Assessed Value 102-Condominium</a:t>
                      </a:r>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400" b="1" u="none" strike="noStrike">
                          <a:effectLst/>
                          <a:latin typeface="Times New Roman" panose="02020603050405020304" pitchFamily="18" charset="0"/>
                          <a:cs typeface="Times New Roman" panose="02020603050405020304" pitchFamily="18" charset="0"/>
                        </a:rPr>
                        <a:t> $      731,154.00 </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400" b="1" u="none" strike="noStrike">
                          <a:effectLst/>
                          <a:latin typeface="Times New Roman" panose="02020603050405020304" pitchFamily="18" charset="0"/>
                          <a:cs typeface="Times New Roman" panose="02020603050405020304" pitchFamily="18" charset="0"/>
                        </a:rPr>
                        <a:t> $     9,600.05 </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400" b="1" u="none" strike="noStrike">
                          <a:effectLst/>
                          <a:latin typeface="Times New Roman" panose="02020603050405020304" pitchFamily="18" charset="0"/>
                          <a:cs typeface="Times New Roman" panose="02020603050405020304" pitchFamily="18" charset="0"/>
                        </a:rPr>
                        <a:t> $743,580.00 </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400" b="1" u="none" strike="noStrike">
                          <a:effectLst/>
                          <a:latin typeface="Times New Roman" panose="02020603050405020304" pitchFamily="18" charset="0"/>
                          <a:cs typeface="Times New Roman" panose="02020603050405020304" pitchFamily="18" charset="0"/>
                        </a:rPr>
                        <a:t> $     9,212.96</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947278109"/>
                  </a:ext>
                </a:extLst>
              </a:tr>
              <a:tr h="422251">
                <a:tc>
                  <a:txBody>
                    <a:bodyPr/>
                    <a:lstStyle/>
                    <a:p>
                      <a:pPr algn="l" fontAlgn="b"/>
                      <a:r>
                        <a:rPr lang="en-US" sz="1600" b="1" u="none" strike="noStrike">
                          <a:effectLst/>
                          <a:latin typeface="Times New Roman" panose="02020603050405020304" pitchFamily="18" charset="0"/>
                          <a:cs typeface="Times New Roman" panose="02020603050405020304" pitchFamily="18" charset="0"/>
                        </a:rPr>
                        <a:t>Median Assessed Value 102-Condominium</a:t>
                      </a:r>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400" b="1" u="none" strike="noStrike">
                          <a:effectLst/>
                          <a:latin typeface="Times New Roman" panose="02020603050405020304" pitchFamily="18" charset="0"/>
                          <a:cs typeface="Times New Roman" panose="02020603050405020304" pitchFamily="18" charset="0"/>
                        </a:rPr>
                        <a:t> $      629,950.00 </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400" b="1" u="none" strike="noStrike">
                          <a:effectLst/>
                          <a:latin typeface="Times New Roman" panose="02020603050405020304" pitchFamily="18" charset="0"/>
                          <a:cs typeface="Times New Roman" panose="02020603050405020304" pitchFamily="18" charset="0"/>
                        </a:rPr>
                        <a:t> $     8,271.24</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400" b="1" u="none" strike="noStrike">
                          <a:effectLst/>
                          <a:latin typeface="Times New Roman" panose="02020603050405020304" pitchFamily="18" charset="0"/>
                          <a:cs typeface="Times New Roman" panose="02020603050405020304" pitchFamily="18" charset="0"/>
                        </a:rPr>
                        <a:t> $639,587.00 </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400" b="1" u="none" strike="noStrike">
                          <a:effectLst/>
                          <a:latin typeface="Times New Roman" panose="02020603050405020304" pitchFamily="18" charset="0"/>
                          <a:cs typeface="Times New Roman" panose="02020603050405020304" pitchFamily="18" charset="0"/>
                        </a:rPr>
                        <a:t> $     7,924.48</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458624418"/>
                  </a:ext>
                </a:extLst>
              </a:tr>
            </a:tbl>
          </a:graphicData>
        </a:graphic>
      </p:graphicFrame>
      <p:sp>
        <p:nvSpPr>
          <p:cNvPr id="5" name="Slide Number Placeholder 4">
            <a:extLst>
              <a:ext uri="{FF2B5EF4-FFF2-40B4-BE49-F238E27FC236}">
                <a16:creationId xmlns:a16="http://schemas.microsoft.com/office/drawing/2014/main" id="{61AD1A9E-C1DD-69A7-CFAB-94D5E816F2D9}"/>
              </a:ext>
            </a:extLst>
          </p:cNvPr>
          <p:cNvSpPr>
            <a:spLocks noGrp="1"/>
          </p:cNvSpPr>
          <p:nvPr>
            <p:ph type="sldNum" sz="quarter" idx="12"/>
          </p:nvPr>
        </p:nvSpPr>
        <p:spPr/>
        <p:txBody>
          <a:bodyPr/>
          <a:lstStyle/>
          <a:p>
            <a:fld id="{6D22F896-40B5-4ADD-8801-0D06FADFA095}" type="slidenum">
              <a:rPr lang="en-US" noProof="0" smtClean="0"/>
              <a:t>6</a:t>
            </a:fld>
            <a:endParaRPr lang="en-US" noProof="0"/>
          </a:p>
        </p:txBody>
      </p:sp>
      <p:sp>
        <p:nvSpPr>
          <p:cNvPr id="2" name="TextBox 1">
            <a:extLst>
              <a:ext uri="{FF2B5EF4-FFF2-40B4-BE49-F238E27FC236}">
                <a16:creationId xmlns:a16="http://schemas.microsoft.com/office/drawing/2014/main" id="{42CF6A4E-DFF6-2211-29B7-65F53C799741}"/>
              </a:ext>
            </a:extLst>
          </p:cNvPr>
          <p:cNvSpPr txBox="1"/>
          <p:nvPr/>
        </p:nvSpPr>
        <p:spPr>
          <a:xfrm>
            <a:off x="5906675" y="2771111"/>
            <a:ext cx="604282" cy="707886"/>
          </a:xfrm>
          <a:prstGeom prst="rect">
            <a:avLst/>
          </a:prstGeom>
          <a:noFill/>
        </p:spPr>
        <p:txBody>
          <a:bodyPr wrap="square" rtlCol="0">
            <a:spAutoFit/>
          </a:bodyPr>
          <a:lstStyle/>
          <a:p>
            <a:r>
              <a:rPr lang="en-US" sz="4000"/>
              <a:t>=</a:t>
            </a:r>
          </a:p>
        </p:txBody>
      </p:sp>
    </p:spTree>
    <p:extLst>
      <p:ext uri="{BB962C8B-B14F-4D97-AF65-F5344CB8AC3E}">
        <p14:creationId xmlns:p14="http://schemas.microsoft.com/office/powerpoint/2010/main" val="41730432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DA0E8-6EB5-6DE0-8B42-889BF33373A9}"/>
              </a:ext>
            </a:extLst>
          </p:cNvPr>
          <p:cNvSpPr>
            <a:spLocks noGrp="1"/>
          </p:cNvSpPr>
          <p:nvPr>
            <p:ph type="title" idx="4294967295"/>
          </p:nvPr>
        </p:nvSpPr>
        <p:spPr>
          <a:xfrm>
            <a:off x="1655762" y="193675"/>
            <a:ext cx="9289329" cy="1077912"/>
          </a:xfrm>
        </p:spPr>
        <p:txBody>
          <a:bodyPr>
            <a:normAutofit fontScale="90000"/>
          </a:bodyPr>
          <a:lstStyle/>
          <a:p>
            <a:pPr algn="ctr"/>
            <a:r>
              <a:rPr lang="en-US" b="1" dirty="0">
                <a:latin typeface="Times New Roman" panose="02020603050405020304" pitchFamily="18" charset="0"/>
                <a:cs typeface="Times New Roman" panose="02020603050405020304" pitchFamily="18" charset="0"/>
              </a:rPr>
              <a:t>Breakdown of Taxable Property Classes</a:t>
            </a:r>
          </a:p>
        </p:txBody>
      </p:sp>
      <p:graphicFrame>
        <p:nvGraphicFramePr>
          <p:cNvPr id="6" name="Content Placeholder 5">
            <a:extLst>
              <a:ext uri="{FF2B5EF4-FFF2-40B4-BE49-F238E27FC236}">
                <a16:creationId xmlns:a16="http://schemas.microsoft.com/office/drawing/2014/main" id="{82E2C18B-F2BF-5B7A-5D72-2FB27936F348}"/>
              </a:ext>
            </a:extLst>
          </p:cNvPr>
          <p:cNvGraphicFramePr>
            <a:graphicFrameLocks noGrp="1"/>
          </p:cNvGraphicFramePr>
          <p:nvPr>
            <p:ph idx="4294967295"/>
            <p:extLst>
              <p:ext uri="{D42A27DB-BD31-4B8C-83A1-F6EECF244321}">
                <p14:modId xmlns:p14="http://schemas.microsoft.com/office/powerpoint/2010/main" val="2809939308"/>
              </p:ext>
            </p:extLst>
          </p:nvPr>
        </p:nvGraphicFramePr>
        <p:xfrm>
          <a:off x="375784" y="1390650"/>
          <a:ext cx="10313987" cy="5273675"/>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a:extLst>
              <a:ext uri="{FF2B5EF4-FFF2-40B4-BE49-F238E27FC236}">
                <a16:creationId xmlns:a16="http://schemas.microsoft.com/office/drawing/2014/main" id="{E20B6C51-FCC6-2EB4-1C16-1952C5547002}"/>
              </a:ext>
            </a:extLst>
          </p:cNvPr>
          <p:cNvSpPr>
            <a:spLocks noGrp="1"/>
          </p:cNvSpPr>
          <p:nvPr>
            <p:ph type="sldNum" sz="quarter" idx="12"/>
          </p:nvPr>
        </p:nvSpPr>
        <p:spPr/>
        <p:txBody>
          <a:bodyPr/>
          <a:lstStyle/>
          <a:p>
            <a:fld id="{6D22F896-40B5-4ADD-8801-0D06FADFA095}" type="slidenum">
              <a:rPr lang="en-US" noProof="0" smtClean="0"/>
              <a:t>7</a:t>
            </a:fld>
            <a:endParaRPr lang="en-US" noProof="0"/>
          </a:p>
        </p:txBody>
      </p:sp>
    </p:spTree>
    <p:extLst>
      <p:ext uri="{BB962C8B-B14F-4D97-AF65-F5344CB8AC3E}">
        <p14:creationId xmlns:p14="http://schemas.microsoft.com/office/powerpoint/2010/main" val="42306075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AD907-297D-8846-01E4-A318718E7617}"/>
              </a:ext>
            </a:extLst>
          </p:cNvPr>
          <p:cNvSpPr>
            <a:spLocks noGrp="1"/>
          </p:cNvSpPr>
          <p:nvPr>
            <p:ph type="title"/>
          </p:nvPr>
        </p:nvSpPr>
        <p:spPr>
          <a:xfrm>
            <a:off x="0" y="2549750"/>
            <a:ext cx="12192000" cy="1325563"/>
          </a:xfrm>
        </p:spPr>
        <p:txBody>
          <a:bodyPr>
            <a:normAutofit fontScale="90000"/>
          </a:bodyPr>
          <a:lstStyle/>
          <a:p>
            <a:pPr algn="ctr"/>
            <a:r>
              <a:rPr lang="en-US" b="1">
                <a:latin typeface="Times New Roman" panose="02020603050405020304" pitchFamily="18" charset="0"/>
                <a:cs typeface="Times New Roman" panose="02020603050405020304" pitchFamily="18" charset="0"/>
              </a:rPr>
              <a:t>SELECTION OF A MINIMUM RESIDENTIAL FACTOR, SINGLE OR SPLIT TAX RATE</a:t>
            </a:r>
          </a:p>
        </p:txBody>
      </p:sp>
      <p:sp>
        <p:nvSpPr>
          <p:cNvPr id="4" name="TextBox 3">
            <a:extLst>
              <a:ext uri="{FF2B5EF4-FFF2-40B4-BE49-F238E27FC236}">
                <a16:creationId xmlns:a16="http://schemas.microsoft.com/office/drawing/2014/main" id="{D0162BCD-25D8-2492-33A7-569F69853F46}"/>
              </a:ext>
            </a:extLst>
          </p:cNvPr>
          <p:cNvSpPr txBox="1"/>
          <p:nvPr/>
        </p:nvSpPr>
        <p:spPr>
          <a:xfrm>
            <a:off x="4855723" y="1021404"/>
            <a:ext cx="2480553" cy="861774"/>
          </a:xfrm>
          <a:prstGeom prst="rect">
            <a:avLst/>
          </a:prstGeom>
          <a:noFill/>
        </p:spPr>
        <p:txBody>
          <a:bodyPr wrap="square" rtlCol="0">
            <a:spAutoFit/>
          </a:bodyPr>
          <a:lstStyle/>
          <a:p>
            <a:r>
              <a:rPr lang="en-US" sz="5000" b="1">
                <a:latin typeface="Times New Roman" panose="02020603050405020304" pitchFamily="18" charset="0"/>
                <a:cs typeface="Times New Roman" panose="02020603050405020304" pitchFamily="18" charset="0"/>
              </a:rPr>
              <a:t>VOTE 1</a:t>
            </a:r>
          </a:p>
        </p:txBody>
      </p:sp>
      <p:sp>
        <p:nvSpPr>
          <p:cNvPr id="5" name="Slide Number Placeholder 4">
            <a:extLst>
              <a:ext uri="{FF2B5EF4-FFF2-40B4-BE49-F238E27FC236}">
                <a16:creationId xmlns:a16="http://schemas.microsoft.com/office/drawing/2014/main" id="{D76CB371-E22D-74A0-AF0D-69BF35992119}"/>
              </a:ext>
            </a:extLst>
          </p:cNvPr>
          <p:cNvSpPr>
            <a:spLocks noGrp="1"/>
          </p:cNvSpPr>
          <p:nvPr>
            <p:ph type="sldNum" sz="quarter" idx="12"/>
          </p:nvPr>
        </p:nvSpPr>
        <p:spPr/>
        <p:txBody>
          <a:bodyPr/>
          <a:lstStyle/>
          <a:p>
            <a:fld id="{6D22F896-40B5-4ADD-8801-0D06FADFA095}" type="slidenum">
              <a:rPr lang="en-US" noProof="0" smtClean="0"/>
              <a:t>8</a:t>
            </a:fld>
            <a:endParaRPr lang="en-US" noProof="0"/>
          </a:p>
        </p:txBody>
      </p:sp>
    </p:spTree>
    <p:extLst>
      <p:ext uri="{BB962C8B-B14F-4D97-AF65-F5344CB8AC3E}">
        <p14:creationId xmlns:p14="http://schemas.microsoft.com/office/powerpoint/2010/main" val="40001912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What is a Split Tax Rate?</a:t>
            </a:r>
          </a:p>
        </p:txBody>
      </p:sp>
      <p:graphicFrame>
        <p:nvGraphicFramePr>
          <p:cNvPr id="5" name="Content Placeholder 2">
            <a:extLst>
              <a:ext uri="{FF2B5EF4-FFF2-40B4-BE49-F238E27FC236}">
                <a16:creationId xmlns:a16="http://schemas.microsoft.com/office/drawing/2014/main" id="{EB1A9D7F-3F66-49A1-89B9-F7AB8790A8D3}"/>
              </a:ext>
            </a:extLst>
          </p:cNvPr>
          <p:cNvGraphicFramePr>
            <a:graphicFrameLocks noGrp="1"/>
          </p:cNvGraphicFramePr>
          <p:nvPr>
            <p:ph idx="1"/>
            <p:extLst>
              <p:ext uri="{D42A27DB-BD31-4B8C-83A1-F6EECF244321}">
                <p14:modId xmlns:p14="http://schemas.microsoft.com/office/powerpoint/2010/main" val="1904114217"/>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5D418709-1782-17D7-E7F9-039003B4E1EA}"/>
              </a:ext>
            </a:extLst>
          </p:cNvPr>
          <p:cNvSpPr>
            <a:spLocks noGrp="1"/>
          </p:cNvSpPr>
          <p:nvPr>
            <p:ph type="sldNum" sz="quarter" idx="12"/>
          </p:nvPr>
        </p:nvSpPr>
        <p:spPr/>
        <p:txBody>
          <a:bodyPr/>
          <a:lstStyle/>
          <a:p>
            <a:fld id="{6D22F896-40B5-4ADD-8801-0D06FADFA095}" type="slidenum">
              <a:rPr lang="en-US" noProof="0" smtClean="0"/>
              <a:t>9</a:t>
            </a:fld>
            <a:endParaRPr lang="en-US" noProof="0"/>
          </a:p>
        </p:txBody>
      </p:sp>
    </p:spTree>
    <p:extLst>
      <p:ext uri="{BB962C8B-B14F-4D97-AF65-F5344CB8AC3E}">
        <p14:creationId xmlns:p14="http://schemas.microsoft.com/office/powerpoint/2010/main" val="4193255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1_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name="2_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4.xml><?xml version="1.0" encoding="utf-8"?>
<a:theme xmlns:a="http://schemas.openxmlformats.org/drawingml/2006/main" name="3_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5.xml><?xml version="1.0" encoding="utf-8"?>
<a:theme xmlns:a="http://schemas.openxmlformats.org/drawingml/2006/main" name="4_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a115548-e0cf-4ffa-8d41-7d9b5502f518" xsi:nil="true"/>
    <lcf76f155ced4ddcb4097134ff3c332f xmlns="ada9c547-b504-4a7a-b906-b49816481940">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E302174D9FE304297EB06C309BEBCD8" ma:contentTypeVersion="12" ma:contentTypeDescription="Create a new document." ma:contentTypeScope="" ma:versionID="a5c1c99033abb08ae0f59e8ba35ca04d">
  <xsd:schema xmlns:xsd="http://www.w3.org/2001/XMLSchema" xmlns:xs="http://www.w3.org/2001/XMLSchema" xmlns:p="http://schemas.microsoft.com/office/2006/metadata/properties" xmlns:ns2="ada9c547-b504-4a7a-b906-b49816481940" xmlns:ns3="9a115548-e0cf-4ffa-8d41-7d9b5502f518" targetNamespace="http://schemas.microsoft.com/office/2006/metadata/properties" ma:root="true" ma:fieldsID="e6b854cc18ba212f84037893e9f2faae" ns2:_="" ns3:_="">
    <xsd:import namespace="ada9c547-b504-4a7a-b906-b49816481940"/>
    <xsd:import namespace="9a115548-e0cf-4ffa-8d41-7d9b5502f518"/>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da9c547-b504-4a7a-b906-b4981648194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eebebd48-0262-4b3c-be1e-fe88a3d91a25"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MediaServiceSearchProperties" ma:index="1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a115548-e0cf-4ffa-8d41-7d9b5502f518"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6fa41c50-400e-4706-ac42-b6d2d28eccbb}" ma:internalName="TaxCatchAll" ma:showField="CatchAllData" ma:web="9a115548-e0cf-4ffa-8d41-7d9b5502f51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8D3DDD6-8E74-4DF3-A7C9-6234C7DB3E79}">
  <ds:schemaRefs>
    <ds:schemaRef ds:uri="9a115548-e0cf-4ffa-8d41-7d9b5502f518"/>
    <ds:schemaRef ds:uri="ada9c547-b504-4a7a-b906-b4981648194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47404DD-0F0E-478B-ACB8-2867CBD8DB6C}">
  <ds:schemaRefs>
    <ds:schemaRef ds:uri="9a115548-e0cf-4ffa-8d41-7d9b5502f518"/>
    <ds:schemaRef ds:uri="ada9c547-b504-4a7a-b906-b4981648194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78ADAB2-5713-4CC8-B21C-AD74ED6A7DF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108</TotalTime>
  <Words>1079</Words>
  <Application>Microsoft Office PowerPoint</Application>
  <PresentationFormat>Widescreen</PresentationFormat>
  <Paragraphs>206</Paragraphs>
  <Slides>27</Slides>
  <Notes>2</Notes>
  <HiddenSlides>0</HiddenSlides>
  <MMClips>0</MMClips>
  <ScaleCrop>false</ScaleCrop>
  <HeadingPairs>
    <vt:vector size="8" baseType="variant">
      <vt:variant>
        <vt:lpstr>Fonts Used</vt:lpstr>
      </vt:variant>
      <vt:variant>
        <vt:i4>5</vt:i4>
      </vt:variant>
      <vt:variant>
        <vt:lpstr>Theme</vt:lpstr>
      </vt:variant>
      <vt:variant>
        <vt:i4>5</vt:i4>
      </vt:variant>
      <vt:variant>
        <vt:lpstr>Embedded OLE Servers</vt:lpstr>
      </vt:variant>
      <vt:variant>
        <vt:i4>1</vt:i4>
      </vt:variant>
      <vt:variant>
        <vt:lpstr>Slide Titles</vt:lpstr>
      </vt:variant>
      <vt:variant>
        <vt:i4>27</vt:i4>
      </vt:variant>
    </vt:vector>
  </HeadingPairs>
  <TitlesOfParts>
    <vt:vector size="38" baseType="lpstr">
      <vt:lpstr>Arial</vt:lpstr>
      <vt:lpstr>Calibri</vt:lpstr>
      <vt:lpstr>Calibri Light</vt:lpstr>
      <vt:lpstr>Times New Roman</vt:lpstr>
      <vt:lpstr>Wingdings</vt:lpstr>
      <vt:lpstr>Retrospect</vt:lpstr>
      <vt:lpstr>1_Retrospect</vt:lpstr>
      <vt:lpstr>2_Retrospect</vt:lpstr>
      <vt:lpstr>3_Retrospect</vt:lpstr>
      <vt:lpstr>4_Retrospect</vt:lpstr>
      <vt:lpstr>Worksheet</vt:lpstr>
      <vt:lpstr>Fiscal Year 2025</vt:lpstr>
      <vt:lpstr>Timeline</vt:lpstr>
      <vt:lpstr>PowerPoint Presentation</vt:lpstr>
      <vt:lpstr>Select Board’s Role</vt:lpstr>
      <vt:lpstr>PowerPoint Presentation</vt:lpstr>
      <vt:lpstr>PowerPoint Presentation</vt:lpstr>
      <vt:lpstr>Breakdown of Taxable Property Classes</vt:lpstr>
      <vt:lpstr>SELECTION OF A MINIMUM RESIDENTIAL FACTOR, SINGLE OR SPLIT TAX RATE</vt:lpstr>
      <vt:lpstr>What is a Split Tax Rate?</vt:lpstr>
      <vt:lpstr>PowerPoint Presentation</vt:lpstr>
      <vt:lpstr>WHETHER TO GRANT AN OPEN SPACE DISCOUNT</vt:lpstr>
      <vt:lpstr>OPEN SPACE DISCOUNT</vt:lpstr>
      <vt:lpstr>WHETHER TO ADOPT A RESIDENTIAL EXEMPTION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WHETHER TO ADOPT A SMALL COMMERCIAL EXEMPTION</vt:lpstr>
      <vt:lpstr>PowerPoint Presentation</vt:lpstr>
      <vt:lpstr>Town of Concord</vt:lpstr>
      <vt:lpstr>PowerPoint Presentation</vt:lpstr>
      <vt:lpstr>PowerPoint Presentation</vt:lpstr>
      <vt:lpstr>Add a Slide Title - 5</vt:lpstr>
      <vt:lpstr>PowerPoint Presentation</vt:lpstr>
    </vt:vector>
  </TitlesOfParts>
  <Company>Town of Concord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Meredith Stone</dc:creator>
  <cp:lastModifiedBy>Carolyn Dee</cp:lastModifiedBy>
  <cp:revision>5</cp:revision>
  <cp:lastPrinted>2024-11-13T18:16:18Z</cp:lastPrinted>
  <dcterms:created xsi:type="dcterms:W3CDTF">2024-10-21T14:58:50Z</dcterms:created>
  <dcterms:modified xsi:type="dcterms:W3CDTF">2024-11-18T16:41:53Z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0x0101002E302174D9FE304297EB06C309BEBCD8</vt:lpwstr>
  </property>
  <property fmtid="{D5CDD505-2E9C-101B-9397-08002B2CF9AE}" pid="3" name="MediaServiceImageTags">
    <vt:lpwstr/>
  </property>
</Properties>
</file>