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64" r:id="rId2"/>
    <p:sldId id="273" r:id="rId3"/>
    <p:sldId id="376" r:id="rId4"/>
    <p:sldId id="375" r:id="rId5"/>
    <p:sldId id="396" r:id="rId6"/>
    <p:sldId id="391" r:id="rId7"/>
    <p:sldId id="387" r:id="rId8"/>
    <p:sldId id="395" r:id="rId9"/>
    <p:sldId id="390" r:id="rId10"/>
    <p:sldId id="397" r:id="rId11"/>
    <p:sldId id="272" r:id="rId12"/>
    <p:sldId id="256" r:id="rId13"/>
    <p:sldId id="261" r:id="rId14"/>
    <p:sldId id="262" r:id="rId15"/>
    <p:sldId id="263" r:id="rId16"/>
    <p:sldId id="257" r:id="rId17"/>
    <p:sldId id="402" r:id="rId18"/>
    <p:sldId id="398" r:id="rId19"/>
    <p:sldId id="403" r:id="rId20"/>
    <p:sldId id="411" r:id="rId21"/>
    <p:sldId id="408" r:id="rId22"/>
    <p:sldId id="423" r:id="rId23"/>
    <p:sldId id="412" r:id="rId24"/>
    <p:sldId id="413" r:id="rId25"/>
    <p:sldId id="414" r:id="rId26"/>
    <p:sldId id="421" r:id="rId27"/>
    <p:sldId id="424" r:id="rId28"/>
    <p:sldId id="417" r:id="rId29"/>
    <p:sldId id="416" r:id="rId30"/>
    <p:sldId id="418" r:id="rId31"/>
    <p:sldId id="422" r:id="rId32"/>
    <p:sldId id="420" r:id="rId33"/>
    <p:sldId id="425" r:id="rId34"/>
    <p:sldId id="410" r:id="rId35"/>
    <p:sldId id="394" r:id="rId36"/>
    <p:sldId id="384" r:id="rId37"/>
    <p:sldId id="292" r:id="rId3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8237F0-61E6-4331-ABF8-6413AA8F58A9}" v="212" dt="2024-12-09T04:57:23.4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16" autoAdjust="0"/>
    <p:restoredTop sz="94660"/>
  </p:normalViewPr>
  <p:slideViewPr>
    <p:cSldViewPr snapToGrid="0">
      <p:cViewPr varScale="1">
        <p:scale>
          <a:sx n="47" d="100"/>
          <a:sy n="47" d="100"/>
        </p:scale>
        <p:origin x="16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Wilson" userId="1d42c7e6-d126-4718-a19b-73f1e9b9cb95" providerId="ADAL" clId="{0C7AD5B7-C8A3-433C-8B07-EF9E302006FE}"/>
    <pc:docChg chg="undo custSel addSld delSld modSld sldOrd">
      <pc:chgData name="Tom Wilson" userId="1d42c7e6-d126-4718-a19b-73f1e9b9cb95" providerId="ADAL" clId="{0C7AD5B7-C8A3-433C-8B07-EF9E302006FE}" dt="2024-11-29T17:16:11.981" v="8838" actId="20577"/>
      <pc:docMkLst>
        <pc:docMk/>
      </pc:docMkLst>
      <pc:sldChg chg="addSp delSp modSp add mod modTransition">
        <pc:chgData name="Tom Wilson" userId="1d42c7e6-d126-4718-a19b-73f1e9b9cb95" providerId="ADAL" clId="{0C7AD5B7-C8A3-433C-8B07-EF9E302006FE}" dt="2024-11-29T15:38:31.799" v="6785" actId="20577"/>
        <pc:sldMkLst>
          <pc:docMk/>
          <pc:sldMk cId="1511185451" sldId="256"/>
        </pc:sldMkLst>
        <pc:spChg chg="add mod">
          <ac:chgData name="Tom Wilson" userId="1d42c7e6-d126-4718-a19b-73f1e9b9cb95" providerId="ADAL" clId="{0C7AD5B7-C8A3-433C-8B07-EF9E302006FE}" dt="2024-11-27T20:01:32.609" v="2068" actId="1076"/>
          <ac:spMkLst>
            <pc:docMk/>
            <pc:sldMk cId="1511185451" sldId="256"/>
            <ac:spMk id="2" creationId="{DF09229C-FE00-1F23-E672-050EC50A0E4B}"/>
          </ac:spMkLst>
        </pc:spChg>
        <pc:spChg chg="mod">
          <ac:chgData name="Tom Wilson" userId="1d42c7e6-d126-4718-a19b-73f1e9b9cb95" providerId="ADAL" clId="{0C7AD5B7-C8A3-433C-8B07-EF9E302006FE}" dt="2024-11-29T15:38:31.799" v="6785" actId="20577"/>
          <ac:spMkLst>
            <pc:docMk/>
            <pc:sldMk cId="1511185451" sldId="256"/>
            <ac:spMk id="4" creationId="{B5CCECD7-3199-EAD5-5D39-997D926113BD}"/>
          </ac:spMkLst>
        </pc:spChg>
        <pc:spChg chg="del">
          <ac:chgData name="Tom Wilson" userId="1d42c7e6-d126-4718-a19b-73f1e9b9cb95" providerId="ADAL" clId="{0C7AD5B7-C8A3-433C-8B07-EF9E302006FE}" dt="2024-11-27T19:59:02.725" v="1877" actId="478"/>
          <ac:spMkLst>
            <pc:docMk/>
            <pc:sldMk cId="1511185451" sldId="256"/>
            <ac:spMk id="7" creationId="{602D7AC7-A90B-4939-D81D-BFAB1A01B98D}"/>
          </ac:spMkLst>
        </pc:spChg>
        <pc:picChg chg="mod">
          <ac:chgData name="Tom Wilson" userId="1d42c7e6-d126-4718-a19b-73f1e9b9cb95" providerId="ADAL" clId="{0C7AD5B7-C8A3-433C-8B07-EF9E302006FE}" dt="2024-11-27T20:01:29.263" v="2067" actId="1076"/>
          <ac:picMkLst>
            <pc:docMk/>
            <pc:sldMk cId="1511185451" sldId="256"/>
            <ac:picMk id="3" creationId="{82C768D4-E14D-3EA1-096B-B8834B7C50C9}"/>
          </ac:picMkLst>
        </pc:picChg>
        <pc:picChg chg="mod">
          <ac:chgData name="Tom Wilson" userId="1d42c7e6-d126-4718-a19b-73f1e9b9cb95" providerId="ADAL" clId="{0C7AD5B7-C8A3-433C-8B07-EF9E302006FE}" dt="2024-11-28T15:43:41.303" v="6264" actId="14100"/>
          <ac:picMkLst>
            <pc:docMk/>
            <pc:sldMk cId="1511185451" sldId="256"/>
            <ac:picMk id="5" creationId="{BC994254-C5A1-72E4-2888-B1A1319B798D}"/>
          </ac:picMkLst>
        </pc:picChg>
        <pc:picChg chg="add mod">
          <ac:chgData name="Tom Wilson" userId="1d42c7e6-d126-4718-a19b-73f1e9b9cb95" providerId="ADAL" clId="{0C7AD5B7-C8A3-433C-8B07-EF9E302006FE}" dt="2024-11-28T16:00:03.911" v="6396"/>
          <ac:picMkLst>
            <pc:docMk/>
            <pc:sldMk cId="1511185451" sldId="256"/>
            <ac:picMk id="6" creationId="{E270755F-6EF0-13A5-95B1-07BE936EE8DC}"/>
          </ac:picMkLst>
        </pc:picChg>
        <pc:picChg chg="mod">
          <ac:chgData name="Tom Wilson" userId="1d42c7e6-d126-4718-a19b-73f1e9b9cb95" providerId="ADAL" clId="{0C7AD5B7-C8A3-433C-8B07-EF9E302006FE}" dt="2024-11-28T15:43:30.657" v="6260" actId="1076"/>
          <ac:picMkLst>
            <pc:docMk/>
            <pc:sldMk cId="1511185451" sldId="256"/>
            <ac:picMk id="9" creationId="{81772C82-9555-E80D-4FF3-438776832C83}"/>
          </ac:picMkLst>
        </pc:picChg>
        <pc:picChg chg="mod">
          <ac:chgData name="Tom Wilson" userId="1d42c7e6-d126-4718-a19b-73f1e9b9cb95" providerId="ADAL" clId="{0C7AD5B7-C8A3-433C-8B07-EF9E302006FE}" dt="2024-11-28T15:43:36.767" v="6262" actId="1076"/>
          <ac:picMkLst>
            <pc:docMk/>
            <pc:sldMk cId="1511185451" sldId="256"/>
            <ac:picMk id="11" creationId="{06897F17-38D2-7E3F-29D6-199788A7A0DC}"/>
          </ac:picMkLst>
        </pc:picChg>
        <pc:picChg chg="mod">
          <ac:chgData name="Tom Wilson" userId="1d42c7e6-d126-4718-a19b-73f1e9b9cb95" providerId="ADAL" clId="{0C7AD5B7-C8A3-433C-8B07-EF9E302006FE}" dt="2024-11-27T20:01:37.154" v="2070" actId="14100"/>
          <ac:picMkLst>
            <pc:docMk/>
            <pc:sldMk cId="1511185451" sldId="256"/>
            <ac:picMk id="18" creationId="{6F16B837-20DF-D3BD-5C6C-FD761779BB79}"/>
          </ac:picMkLst>
        </pc:picChg>
        <pc:picChg chg="mod">
          <ac:chgData name="Tom Wilson" userId="1d42c7e6-d126-4718-a19b-73f1e9b9cb95" providerId="ADAL" clId="{0C7AD5B7-C8A3-433C-8B07-EF9E302006FE}" dt="2024-11-28T15:43:32.923" v="6261" actId="1076"/>
          <ac:picMkLst>
            <pc:docMk/>
            <pc:sldMk cId="1511185451" sldId="256"/>
            <ac:picMk id="20" creationId="{7C564198-B81D-5135-60AC-C84366B1E99C}"/>
          </ac:picMkLst>
        </pc:picChg>
      </pc:sldChg>
      <pc:sldChg chg="addSp delSp modSp mod ord delAnim">
        <pc:chgData name="Tom Wilson" userId="1d42c7e6-d126-4718-a19b-73f1e9b9cb95" providerId="ADAL" clId="{0C7AD5B7-C8A3-433C-8B07-EF9E302006FE}" dt="2024-11-29T15:46:43.571" v="7161" actId="1076"/>
        <pc:sldMkLst>
          <pc:docMk/>
          <pc:sldMk cId="3639410246" sldId="257"/>
        </pc:sldMkLst>
        <pc:spChg chg="mod">
          <ac:chgData name="Tom Wilson" userId="1d42c7e6-d126-4718-a19b-73f1e9b9cb95" providerId="ADAL" clId="{0C7AD5B7-C8A3-433C-8B07-EF9E302006FE}" dt="2024-11-29T15:45:20.887" v="7072" actId="20577"/>
          <ac:spMkLst>
            <pc:docMk/>
            <pc:sldMk cId="3639410246" sldId="257"/>
            <ac:spMk id="2" creationId="{80B0DAA7-B9F3-B427-460C-F17C8EFC70CA}"/>
          </ac:spMkLst>
        </pc:spChg>
        <pc:spChg chg="add mod">
          <ac:chgData name="Tom Wilson" userId="1d42c7e6-d126-4718-a19b-73f1e9b9cb95" providerId="ADAL" clId="{0C7AD5B7-C8A3-433C-8B07-EF9E302006FE}" dt="2024-11-29T15:46:28.420" v="7160" actId="1036"/>
          <ac:spMkLst>
            <pc:docMk/>
            <pc:sldMk cId="3639410246" sldId="257"/>
            <ac:spMk id="3" creationId="{743A75B6-198F-1D4F-DDD3-42A9F05FDFE3}"/>
          </ac:spMkLst>
        </pc:spChg>
        <pc:picChg chg="add mod">
          <ac:chgData name="Tom Wilson" userId="1d42c7e6-d126-4718-a19b-73f1e9b9cb95" providerId="ADAL" clId="{0C7AD5B7-C8A3-433C-8B07-EF9E302006FE}" dt="2024-11-27T20:23:48.497" v="3122" actId="1076"/>
          <ac:picMkLst>
            <pc:docMk/>
            <pc:sldMk cId="3639410246" sldId="257"/>
            <ac:picMk id="5" creationId="{0320DEB9-58BE-55E4-EE12-C21CBEE71B2A}"/>
          </ac:picMkLst>
        </pc:picChg>
        <pc:picChg chg="add mod">
          <ac:chgData name="Tom Wilson" userId="1d42c7e6-d126-4718-a19b-73f1e9b9cb95" providerId="ADAL" clId="{0C7AD5B7-C8A3-433C-8B07-EF9E302006FE}" dt="2024-11-27T20:24:11.072" v="3130" actId="1076"/>
          <ac:picMkLst>
            <pc:docMk/>
            <pc:sldMk cId="3639410246" sldId="257"/>
            <ac:picMk id="6" creationId="{32502B7B-0C1C-23EC-B68D-2F1B87B39D8A}"/>
          </ac:picMkLst>
        </pc:picChg>
        <pc:picChg chg="mod">
          <ac:chgData name="Tom Wilson" userId="1d42c7e6-d126-4718-a19b-73f1e9b9cb95" providerId="ADAL" clId="{0C7AD5B7-C8A3-433C-8B07-EF9E302006FE}" dt="2024-11-27T20:18:46.078" v="2894" actId="1076"/>
          <ac:picMkLst>
            <pc:docMk/>
            <pc:sldMk cId="3639410246" sldId="257"/>
            <ac:picMk id="7" creationId="{AF6FBA03-5B70-1653-B278-17E8F77AFD94}"/>
          </ac:picMkLst>
        </pc:picChg>
        <pc:picChg chg="add mod">
          <ac:chgData name="Tom Wilson" userId="1d42c7e6-d126-4718-a19b-73f1e9b9cb95" providerId="ADAL" clId="{0C7AD5B7-C8A3-433C-8B07-EF9E302006FE}" dt="2024-11-27T20:24:09.416" v="3129" actId="1076"/>
          <ac:picMkLst>
            <pc:docMk/>
            <pc:sldMk cId="3639410246" sldId="257"/>
            <ac:picMk id="8" creationId="{D8B06811-6F76-4ECB-A3F0-27E59C5A1770}"/>
          </ac:picMkLst>
        </pc:picChg>
        <pc:picChg chg="mod">
          <ac:chgData name="Tom Wilson" userId="1d42c7e6-d126-4718-a19b-73f1e9b9cb95" providerId="ADAL" clId="{0C7AD5B7-C8A3-433C-8B07-EF9E302006FE}" dt="2024-11-27T20:18:49.515" v="2895" actId="14100"/>
          <ac:picMkLst>
            <pc:docMk/>
            <pc:sldMk cId="3639410246" sldId="257"/>
            <ac:picMk id="9" creationId="{EB314EA5-E956-8833-483F-8D0A1B28361D}"/>
          </ac:picMkLst>
        </pc:picChg>
        <pc:picChg chg="add mod">
          <ac:chgData name="Tom Wilson" userId="1d42c7e6-d126-4718-a19b-73f1e9b9cb95" providerId="ADAL" clId="{0C7AD5B7-C8A3-433C-8B07-EF9E302006FE}" dt="2024-11-29T15:46:43.571" v="7161" actId="1076"/>
          <ac:picMkLst>
            <pc:docMk/>
            <pc:sldMk cId="3639410246" sldId="257"/>
            <ac:picMk id="10" creationId="{6113A958-87C8-AD81-50F7-0618C83ED62D}"/>
          </ac:picMkLst>
        </pc:picChg>
        <pc:picChg chg="mod">
          <ac:chgData name="Tom Wilson" userId="1d42c7e6-d126-4718-a19b-73f1e9b9cb95" providerId="ADAL" clId="{0C7AD5B7-C8A3-433C-8B07-EF9E302006FE}" dt="2024-11-27T20:18:43.344" v="2893" actId="1076"/>
          <ac:picMkLst>
            <pc:docMk/>
            <pc:sldMk cId="3639410246" sldId="257"/>
            <ac:picMk id="11" creationId="{521017B1-F58E-1863-7357-141978DCB1C1}"/>
          </ac:picMkLst>
        </pc:picChg>
        <pc:picChg chg="del">
          <ac:chgData name="Tom Wilson" userId="1d42c7e6-d126-4718-a19b-73f1e9b9cb95" providerId="ADAL" clId="{0C7AD5B7-C8A3-433C-8B07-EF9E302006FE}" dt="2024-11-27T20:20:12.686" v="3012" actId="478"/>
          <ac:picMkLst>
            <pc:docMk/>
            <pc:sldMk cId="3639410246" sldId="257"/>
            <ac:picMk id="13" creationId="{97CB1C79-9F1E-CA54-9057-19A401216C48}"/>
          </ac:picMkLst>
        </pc:picChg>
        <pc:picChg chg="mod">
          <ac:chgData name="Tom Wilson" userId="1d42c7e6-d126-4718-a19b-73f1e9b9cb95" providerId="ADAL" clId="{0C7AD5B7-C8A3-433C-8B07-EF9E302006FE}" dt="2024-11-27T20:18:34.542" v="2890" actId="1076"/>
          <ac:picMkLst>
            <pc:docMk/>
            <pc:sldMk cId="3639410246" sldId="257"/>
            <ac:picMk id="14" creationId="{884AA963-4429-CC33-52EC-AC2E22861CF5}"/>
          </ac:picMkLst>
        </pc:picChg>
      </pc:sldChg>
      <pc:sldChg chg="addSp delSp modSp add mod modTransition">
        <pc:chgData name="Tom Wilson" userId="1d42c7e6-d126-4718-a19b-73f1e9b9cb95" providerId="ADAL" clId="{0C7AD5B7-C8A3-433C-8B07-EF9E302006FE}" dt="2024-11-29T15:42:37.379" v="6942" actId="1076"/>
        <pc:sldMkLst>
          <pc:docMk/>
          <pc:sldMk cId="832811364" sldId="261"/>
        </pc:sldMkLst>
        <pc:spChg chg="mod">
          <ac:chgData name="Tom Wilson" userId="1d42c7e6-d126-4718-a19b-73f1e9b9cb95" providerId="ADAL" clId="{0C7AD5B7-C8A3-433C-8B07-EF9E302006FE}" dt="2024-11-28T15:43:04.504" v="6255" actId="20577"/>
          <ac:spMkLst>
            <pc:docMk/>
            <pc:sldMk cId="832811364" sldId="261"/>
            <ac:spMk id="2" creationId="{71DE48CE-FACD-3B7B-C6B9-27A960E4EC35}"/>
          </ac:spMkLst>
        </pc:spChg>
        <pc:spChg chg="del">
          <ac:chgData name="Tom Wilson" userId="1d42c7e6-d126-4718-a19b-73f1e9b9cb95" providerId="ADAL" clId="{0C7AD5B7-C8A3-433C-8B07-EF9E302006FE}" dt="2024-11-27T20:01:46.840" v="2071" actId="478"/>
          <ac:spMkLst>
            <pc:docMk/>
            <pc:sldMk cId="832811364" sldId="261"/>
            <ac:spMk id="3" creationId="{4292459C-8636-B807-7B28-A0229A3DBE38}"/>
          </ac:spMkLst>
        </pc:spChg>
        <pc:spChg chg="add mod">
          <ac:chgData name="Tom Wilson" userId="1d42c7e6-d126-4718-a19b-73f1e9b9cb95" providerId="ADAL" clId="{0C7AD5B7-C8A3-433C-8B07-EF9E302006FE}" dt="2024-11-29T15:42:32.017" v="6941" actId="1035"/>
          <ac:spMkLst>
            <pc:docMk/>
            <pc:sldMk cId="832811364" sldId="261"/>
            <ac:spMk id="7" creationId="{5654C0F6-C823-2E30-E556-1A0535D0CC37}"/>
          </ac:spMkLst>
        </pc:spChg>
        <pc:picChg chg="add mod">
          <ac:chgData name="Tom Wilson" userId="1d42c7e6-d126-4718-a19b-73f1e9b9cb95" providerId="ADAL" clId="{0C7AD5B7-C8A3-433C-8B07-EF9E302006FE}" dt="2024-11-28T16:00:05.023" v="6397"/>
          <ac:picMkLst>
            <pc:docMk/>
            <pc:sldMk cId="832811364" sldId="261"/>
            <ac:picMk id="3" creationId="{BBABB033-AA5D-7BA8-5392-28BF4E7A04A9}"/>
          </ac:picMkLst>
        </pc:picChg>
        <pc:picChg chg="mod ord">
          <ac:chgData name="Tom Wilson" userId="1d42c7e6-d126-4718-a19b-73f1e9b9cb95" providerId="ADAL" clId="{0C7AD5B7-C8A3-433C-8B07-EF9E302006FE}" dt="2024-11-29T15:42:37.379" v="6942" actId="1076"/>
          <ac:picMkLst>
            <pc:docMk/>
            <pc:sldMk cId="832811364" sldId="261"/>
            <ac:picMk id="5" creationId="{BF0A7409-4E5B-804E-AD7C-A80B2290D87F}"/>
          </ac:picMkLst>
        </pc:picChg>
        <pc:picChg chg="add mod">
          <ac:chgData name="Tom Wilson" userId="1d42c7e6-d126-4718-a19b-73f1e9b9cb95" providerId="ADAL" clId="{0C7AD5B7-C8A3-433C-8B07-EF9E302006FE}" dt="2024-11-27T20:10:13.227" v="2086" actId="1076"/>
          <ac:picMkLst>
            <pc:docMk/>
            <pc:sldMk cId="832811364" sldId="261"/>
            <ac:picMk id="6" creationId="{502D692A-EA46-209F-687C-31B3CEEC69EC}"/>
          </ac:picMkLst>
        </pc:picChg>
        <pc:picChg chg="mod">
          <ac:chgData name="Tom Wilson" userId="1d42c7e6-d126-4718-a19b-73f1e9b9cb95" providerId="ADAL" clId="{0C7AD5B7-C8A3-433C-8B07-EF9E302006FE}" dt="2024-11-27T20:02:04.249" v="2076" actId="14100"/>
          <ac:picMkLst>
            <pc:docMk/>
            <pc:sldMk cId="832811364" sldId="261"/>
            <ac:picMk id="9" creationId="{05E2B943-1F1A-B299-60F5-C2533E37BDE6}"/>
          </ac:picMkLst>
        </pc:picChg>
        <pc:picChg chg="mod">
          <ac:chgData name="Tom Wilson" userId="1d42c7e6-d126-4718-a19b-73f1e9b9cb95" providerId="ADAL" clId="{0C7AD5B7-C8A3-433C-8B07-EF9E302006FE}" dt="2024-11-27T20:12:27.878" v="2342" actId="1076"/>
          <ac:picMkLst>
            <pc:docMk/>
            <pc:sldMk cId="832811364" sldId="261"/>
            <ac:picMk id="11" creationId="{4087E813-C53D-D3E7-F79F-6E76A836A330}"/>
          </ac:picMkLst>
        </pc:picChg>
        <pc:picChg chg="mod">
          <ac:chgData name="Tom Wilson" userId="1d42c7e6-d126-4718-a19b-73f1e9b9cb95" providerId="ADAL" clId="{0C7AD5B7-C8A3-433C-8B07-EF9E302006FE}" dt="2024-11-27T20:02:14.819" v="2079" actId="1076"/>
          <ac:picMkLst>
            <pc:docMk/>
            <pc:sldMk cId="832811364" sldId="261"/>
            <ac:picMk id="13" creationId="{77446956-0F85-B488-E825-0ED95EE5BFFC}"/>
          </ac:picMkLst>
        </pc:picChg>
        <pc:picChg chg="mod">
          <ac:chgData name="Tom Wilson" userId="1d42c7e6-d126-4718-a19b-73f1e9b9cb95" providerId="ADAL" clId="{0C7AD5B7-C8A3-433C-8B07-EF9E302006FE}" dt="2024-11-29T15:41:00.018" v="6877" actId="1076"/>
          <ac:picMkLst>
            <pc:docMk/>
            <pc:sldMk cId="832811364" sldId="261"/>
            <ac:picMk id="15" creationId="{D54CA2A7-66DB-54FD-DE86-EC20387A60F7}"/>
          </ac:picMkLst>
        </pc:picChg>
        <pc:picChg chg="mod">
          <ac:chgData name="Tom Wilson" userId="1d42c7e6-d126-4718-a19b-73f1e9b9cb95" providerId="ADAL" clId="{0C7AD5B7-C8A3-433C-8B07-EF9E302006FE}" dt="2024-11-29T15:41:01.192" v="6878" actId="1076"/>
          <ac:picMkLst>
            <pc:docMk/>
            <pc:sldMk cId="832811364" sldId="261"/>
            <ac:picMk id="17" creationId="{58FC713E-591F-FF78-B1E1-C728B939D5FC}"/>
          </ac:picMkLst>
        </pc:picChg>
        <pc:picChg chg="del mod">
          <ac:chgData name="Tom Wilson" userId="1d42c7e6-d126-4718-a19b-73f1e9b9cb95" providerId="ADAL" clId="{0C7AD5B7-C8A3-433C-8B07-EF9E302006FE}" dt="2024-11-27T20:10:04.982" v="2083" actId="478"/>
          <ac:picMkLst>
            <pc:docMk/>
            <pc:sldMk cId="832811364" sldId="261"/>
            <ac:picMk id="19" creationId="{B6152645-BE07-FDFD-66DD-4C4ADE80AAD9}"/>
          </ac:picMkLst>
        </pc:picChg>
      </pc:sldChg>
      <pc:sldChg chg="addSp delSp modSp mod ord delAnim">
        <pc:chgData name="Tom Wilson" userId="1d42c7e6-d126-4718-a19b-73f1e9b9cb95" providerId="ADAL" clId="{0C7AD5B7-C8A3-433C-8B07-EF9E302006FE}" dt="2024-11-29T15:42:54.801" v="6987" actId="20577"/>
        <pc:sldMkLst>
          <pc:docMk/>
          <pc:sldMk cId="644390983" sldId="262"/>
        </pc:sldMkLst>
        <pc:spChg chg="mod">
          <ac:chgData name="Tom Wilson" userId="1d42c7e6-d126-4718-a19b-73f1e9b9cb95" providerId="ADAL" clId="{0C7AD5B7-C8A3-433C-8B07-EF9E302006FE}" dt="2024-11-29T15:41:18.342" v="6882" actId="20577"/>
          <ac:spMkLst>
            <pc:docMk/>
            <pc:sldMk cId="644390983" sldId="262"/>
            <ac:spMk id="2" creationId="{05E1D028-DBB4-4261-7925-57E4CCFA8F99}"/>
          </ac:spMkLst>
        </pc:spChg>
        <pc:spChg chg="add mod">
          <ac:chgData name="Tom Wilson" userId="1d42c7e6-d126-4718-a19b-73f1e9b9cb95" providerId="ADAL" clId="{0C7AD5B7-C8A3-433C-8B07-EF9E302006FE}" dt="2024-11-29T15:42:54.801" v="6987" actId="20577"/>
          <ac:spMkLst>
            <pc:docMk/>
            <pc:sldMk cId="644390983" sldId="262"/>
            <ac:spMk id="3" creationId="{7DDBF4A3-05B0-2CE8-8AD3-9CF8D12D215B}"/>
          </ac:spMkLst>
        </pc:spChg>
        <pc:picChg chg="mod">
          <ac:chgData name="Tom Wilson" userId="1d42c7e6-d126-4718-a19b-73f1e9b9cb95" providerId="ADAL" clId="{0C7AD5B7-C8A3-433C-8B07-EF9E302006FE}" dt="2024-11-27T20:12:36.635" v="2343" actId="1076"/>
          <ac:picMkLst>
            <pc:docMk/>
            <pc:sldMk cId="644390983" sldId="262"/>
            <ac:picMk id="5" creationId="{2E406C9B-5CEB-DBEF-3E80-C1FAB7970B20}"/>
          </ac:picMkLst>
        </pc:picChg>
        <pc:picChg chg="add mod">
          <ac:chgData name="Tom Wilson" userId="1d42c7e6-d126-4718-a19b-73f1e9b9cb95" providerId="ADAL" clId="{0C7AD5B7-C8A3-433C-8B07-EF9E302006FE}" dt="2024-11-28T16:01:54.510" v="6414" actId="1076"/>
          <ac:picMkLst>
            <pc:docMk/>
            <pc:sldMk cId="644390983" sldId="262"/>
            <ac:picMk id="7" creationId="{7A34B2DF-FA02-BCC1-CC25-A4B56F5B8781}"/>
          </ac:picMkLst>
        </pc:picChg>
        <pc:picChg chg="add mod">
          <ac:chgData name="Tom Wilson" userId="1d42c7e6-d126-4718-a19b-73f1e9b9cb95" providerId="ADAL" clId="{0C7AD5B7-C8A3-433C-8B07-EF9E302006FE}" dt="2024-11-28T16:01:58.381" v="6416" actId="1076"/>
          <ac:picMkLst>
            <pc:docMk/>
            <pc:sldMk cId="644390983" sldId="262"/>
            <ac:picMk id="8" creationId="{C22751B1-ECAC-EDA4-476D-BDEE34B3902C}"/>
          </ac:picMkLst>
        </pc:picChg>
        <pc:picChg chg="mod">
          <ac:chgData name="Tom Wilson" userId="1d42c7e6-d126-4718-a19b-73f1e9b9cb95" providerId="ADAL" clId="{0C7AD5B7-C8A3-433C-8B07-EF9E302006FE}" dt="2024-11-27T20:12:48.829" v="2347" actId="1076"/>
          <ac:picMkLst>
            <pc:docMk/>
            <pc:sldMk cId="644390983" sldId="262"/>
            <ac:picMk id="9" creationId="{E86B286C-EC63-AF18-3893-FA6D39A13803}"/>
          </ac:picMkLst>
        </pc:picChg>
        <pc:picChg chg="del">
          <ac:chgData name="Tom Wilson" userId="1d42c7e6-d126-4718-a19b-73f1e9b9cb95" providerId="ADAL" clId="{0C7AD5B7-C8A3-433C-8B07-EF9E302006FE}" dt="2024-11-28T16:01:49.102" v="6412" actId="478"/>
          <ac:picMkLst>
            <pc:docMk/>
            <pc:sldMk cId="644390983" sldId="262"/>
            <ac:picMk id="13" creationId="{41CD0608-8991-734B-9843-0113C7A5962D}"/>
          </ac:picMkLst>
        </pc:picChg>
        <pc:picChg chg="del">
          <ac:chgData name="Tom Wilson" userId="1d42c7e6-d126-4718-a19b-73f1e9b9cb95" providerId="ADAL" clId="{0C7AD5B7-C8A3-433C-8B07-EF9E302006FE}" dt="2024-11-27T20:12:39.616" v="2344" actId="478"/>
          <ac:picMkLst>
            <pc:docMk/>
            <pc:sldMk cId="644390983" sldId="262"/>
            <ac:picMk id="15" creationId="{CA985521-744D-5DA5-63C4-75F633B73F8A}"/>
          </ac:picMkLst>
        </pc:picChg>
        <pc:picChg chg="mod">
          <ac:chgData name="Tom Wilson" userId="1d42c7e6-d126-4718-a19b-73f1e9b9cb95" providerId="ADAL" clId="{0C7AD5B7-C8A3-433C-8B07-EF9E302006FE}" dt="2024-11-27T20:12:46.421" v="2346" actId="1076"/>
          <ac:picMkLst>
            <pc:docMk/>
            <pc:sldMk cId="644390983" sldId="262"/>
            <ac:picMk id="17" creationId="{6C6BA3F9-6CDB-C696-2D77-66CD57BCCC56}"/>
          </ac:picMkLst>
        </pc:picChg>
        <pc:picChg chg="del">
          <ac:chgData name="Tom Wilson" userId="1d42c7e6-d126-4718-a19b-73f1e9b9cb95" providerId="ADAL" clId="{0C7AD5B7-C8A3-433C-8B07-EF9E302006FE}" dt="2024-11-27T20:12:42.826" v="2345" actId="478"/>
          <ac:picMkLst>
            <pc:docMk/>
            <pc:sldMk cId="644390983" sldId="262"/>
            <ac:picMk id="19" creationId="{1165D24F-E0B6-C7B5-0D9B-1D781F80ECAF}"/>
          </ac:picMkLst>
        </pc:picChg>
      </pc:sldChg>
      <pc:sldChg chg="addSp delSp modSp mod ord delAnim">
        <pc:chgData name="Tom Wilson" userId="1d42c7e6-d126-4718-a19b-73f1e9b9cb95" providerId="ADAL" clId="{0C7AD5B7-C8A3-433C-8B07-EF9E302006FE}" dt="2024-11-29T15:44:58.343" v="7068" actId="20577"/>
        <pc:sldMkLst>
          <pc:docMk/>
          <pc:sldMk cId="2296830960" sldId="263"/>
        </pc:sldMkLst>
        <pc:spChg chg="mod">
          <ac:chgData name="Tom Wilson" userId="1d42c7e6-d126-4718-a19b-73f1e9b9cb95" providerId="ADAL" clId="{0C7AD5B7-C8A3-433C-8B07-EF9E302006FE}" dt="2024-11-29T15:43:11.268" v="6991" actId="20577"/>
          <ac:spMkLst>
            <pc:docMk/>
            <pc:sldMk cId="2296830960" sldId="263"/>
            <ac:spMk id="2" creationId="{8010E1FF-409C-D922-4235-C927AA58B902}"/>
          </ac:spMkLst>
        </pc:spChg>
        <pc:spChg chg="add mod">
          <ac:chgData name="Tom Wilson" userId="1d42c7e6-d126-4718-a19b-73f1e9b9cb95" providerId="ADAL" clId="{0C7AD5B7-C8A3-433C-8B07-EF9E302006FE}" dt="2024-11-29T15:44:58.343" v="7068" actId="20577"/>
          <ac:spMkLst>
            <pc:docMk/>
            <pc:sldMk cId="2296830960" sldId="263"/>
            <ac:spMk id="3" creationId="{85E2FAF4-DF0D-9425-547E-EB1FA2CC0046}"/>
          </ac:spMkLst>
        </pc:spChg>
        <pc:picChg chg="mod">
          <ac:chgData name="Tom Wilson" userId="1d42c7e6-d126-4718-a19b-73f1e9b9cb95" providerId="ADAL" clId="{0C7AD5B7-C8A3-433C-8B07-EF9E302006FE}" dt="2024-11-28T16:00:52.942" v="6407" actId="688"/>
          <ac:picMkLst>
            <pc:docMk/>
            <pc:sldMk cId="2296830960" sldId="263"/>
            <ac:picMk id="6" creationId="{20748510-D753-74BA-5A01-9CF3BE2376A1}"/>
          </ac:picMkLst>
        </pc:picChg>
        <pc:picChg chg="mod">
          <ac:chgData name="Tom Wilson" userId="1d42c7e6-d126-4718-a19b-73f1e9b9cb95" providerId="ADAL" clId="{0C7AD5B7-C8A3-433C-8B07-EF9E302006FE}" dt="2024-11-27T20:16:14.467" v="2662" actId="1076"/>
          <ac:picMkLst>
            <pc:docMk/>
            <pc:sldMk cId="2296830960" sldId="263"/>
            <ac:picMk id="9" creationId="{3BB949F3-57FA-72F6-412F-2646E9C3017F}"/>
          </ac:picMkLst>
        </pc:picChg>
        <pc:picChg chg="mod">
          <ac:chgData name="Tom Wilson" userId="1d42c7e6-d126-4718-a19b-73f1e9b9cb95" providerId="ADAL" clId="{0C7AD5B7-C8A3-433C-8B07-EF9E302006FE}" dt="2024-11-28T16:00:38.244" v="6405" actId="1076"/>
          <ac:picMkLst>
            <pc:docMk/>
            <pc:sldMk cId="2296830960" sldId="263"/>
            <ac:picMk id="11" creationId="{8ADD6F21-784A-BA2B-1E8F-FEC65EF8EE27}"/>
          </ac:picMkLst>
        </pc:picChg>
        <pc:picChg chg="del">
          <ac:chgData name="Tom Wilson" userId="1d42c7e6-d126-4718-a19b-73f1e9b9cb95" providerId="ADAL" clId="{0C7AD5B7-C8A3-433C-8B07-EF9E302006FE}" dt="2024-11-27T20:16:02.318" v="2659" actId="478"/>
          <ac:picMkLst>
            <pc:docMk/>
            <pc:sldMk cId="2296830960" sldId="263"/>
            <ac:picMk id="13" creationId="{7B0CCC47-E40B-58EA-F78F-832F2CD1CA3C}"/>
          </ac:picMkLst>
        </pc:picChg>
        <pc:picChg chg="mod">
          <ac:chgData name="Tom Wilson" userId="1d42c7e6-d126-4718-a19b-73f1e9b9cb95" providerId="ADAL" clId="{0C7AD5B7-C8A3-433C-8B07-EF9E302006FE}" dt="2024-11-28T16:00:36.213" v="6404" actId="1076"/>
          <ac:picMkLst>
            <pc:docMk/>
            <pc:sldMk cId="2296830960" sldId="263"/>
            <ac:picMk id="15" creationId="{FAE4540E-59D1-ECE2-DDF3-352B623FC6E3}"/>
          </ac:picMkLst>
        </pc:picChg>
      </pc:sldChg>
      <pc:sldChg chg="modSp mod">
        <pc:chgData name="Tom Wilson" userId="1d42c7e6-d126-4718-a19b-73f1e9b9cb95" providerId="ADAL" clId="{0C7AD5B7-C8A3-433C-8B07-EF9E302006FE}" dt="2024-11-29T15:29:51.399" v="6601" actId="20577"/>
        <pc:sldMkLst>
          <pc:docMk/>
          <pc:sldMk cId="2598694142" sldId="264"/>
        </pc:sldMkLst>
        <pc:spChg chg="mod">
          <ac:chgData name="Tom Wilson" userId="1d42c7e6-d126-4718-a19b-73f1e9b9cb95" providerId="ADAL" clId="{0C7AD5B7-C8A3-433C-8B07-EF9E302006FE}" dt="2024-11-27T18:56:25.471" v="1698" actId="1076"/>
          <ac:spMkLst>
            <pc:docMk/>
            <pc:sldMk cId="2598694142" sldId="264"/>
            <ac:spMk id="4" creationId="{27EDAF1C-0A69-9108-DB19-3F821E4818C2}"/>
          </ac:spMkLst>
        </pc:spChg>
        <pc:spChg chg="mod">
          <ac:chgData name="Tom Wilson" userId="1d42c7e6-d126-4718-a19b-73f1e9b9cb95" providerId="ADAL" clId="{0C7AD5B7-C8A3-433C-8B07-EF9E302006FE}" dt="2024-11-29T15:29:51.399" v="6601" actId="20577"/>
          <ac:spMkLst>
            <pc:docMk/>
            <pc:sldMk cId="2598694142" sldId="264"/>
            <ac:spMk id="6" creationId="{17D6B327-DDCC-A696-4311-0972C773E359}"/>
          </ac:spMkLst>
        </pc:spChg>
      </pc:sldChg>
      <pc:sldChg chg="addSp delSp modSp mod ord">
        <pc:chgData name="Tom Wilson" userId="1d42c7e6-d126-4718-a19b-73f1e9b9cb95" providerId="ADAL" clId="{0C7AD5B7-C8A3-433C-8B07-EF9E302006FE}" dt="2024-11-29T15:38:19.521" v="6781" actId="1036"/>
        <pc:sldMkLst>
          <pc:docMk/>
          <pc:sldMk cId="2239305030" sldId="272"/>
        </pc:sldMkLst>
        <pc:spChg chg="add mod">
          <ac:chgData name="Tom Wilson" userId="1d42c7e6-d126-4718-a19b-73f1e9b9cb95" providerId="ADAL" clId="{0C7AD5B7-C8A3-433C-8B07-EF9E302006FE}" dt="2024-11-27T18:57:43.541" v="1707" actId="20577"/>
          <ac:spMkLst>
            <pc:docMk/>
            <pc:sldMk cId="2239305030" sldId="272"/>
            <ac:spMk id="3" creationId="{404B0D7D-02F3-C321-3053-6AF49D8D7412}"/>
          </ac:spMkLst>
        </pc:spChg>
        <pc:spChg chg="del">
          <ac:chgData name="Tom Wilson" userId="1d42c7e6-d126-4718-a19b-73f1e9b9cb95" providerId="ADAL" clId="{0C7AD5B7-C8A3-433C-8B07-EF9E302006FE}" dt="2024-11-27T18:57:14.612" v="1701" actId="478"/>
          <ac:spMkLst>
            <pc:docMk/>
            <pc:sldMk cId="2239305030" sldId="272"/>
            <ac:spMk id="4" creationId="{21769FD9-ACCD-095B-4B36-6C383CB17281}"/>
          </ac:spMkLst>
        </pc:spChg>
        <pc:spChg chg="mod">
          <ac:chgData name="Tom Wilson" userId="1d42c7e6-d126-4718-a19b-73f1e9b9cb95" providerId="ADAL" clId="{0C7AD5B7-C8A3-433C-8B07-EF9E302006FE}" dt="2024-11-29T15:37:52.266" v="6773" actId="1038"/>
          <ac:spMkLst>
            <pc:docMk/>
            <pc:sldMk cId="2239305030" sldId="272"/>
            <ac:spMk id="9" creationId="{5539B6AB-D526-7325-000F-9D9CE6466ADF}"/>
          </ac:spMkLst>
        </pc:spChg>
        <pc:spChg chg="mod">
          <ac:chgData name="Tom Wilson" userId="1d42c7e6-d126-4718-a19b-73f1e9b9cb95" providerId="ADAL" clId="{0C7AD5B7-C8A3-433C-8B07-EF9E302006FE}" dt="2024-11-29T15:38:19.521" v="6781" actId="1036"/>
          <ac:spMkLst>
            <pc:docMk/>
            <pc:sldMk cId="2239305030" sldId="272"/>
            <ac:spMk id="11" creationId="{3995BBEE-67E5-7D1B-DC36-58A29644C7F4}"/>
          </ac:spMkLst>
        </pc:spChg>
      </pc:sldChg>
      <pc:sldChg chg="modSp mod">
        <pc:chgData name="Tom Wilson" userId="1d42c7e6-d126-4718-a19b-73f1e9b9cb95" providerId="ADAL" clId="{0C7AD5B7-C8A3-433C-8B07-EF9E302006FE}" dt="2024-11-29T16:02:36.347" v="7438" actId="20577"/>
        <pc:sldMkLst>
          <pc:docMk/>
          <pc:sldMk cId="1542547447" sldId="273"/>
        </pc:sldMkLst>
        <pc:spChg chg="mod">
          <ac:chgData name="Tom Wilson" userId="1d42c7e6-d126-4718-a19b-73f1e9b9cb95" providerId="ADAL" clId="{0C7AD5B7-C8A3-433C-8B07-EF9E302006FE}" dt="2024-11-27T22:15:47.417" v="4489" actId="20577"/>
          <ac:spMkLst>
            <pc:docMk/>
            <pc:sldMk cId="1542547447" sldId="273"/>
            <ac:spMk id="2" creationId="{40F173A0-BB5C-69EC-BBB4-F33BCAC03495}"/>
          </ac:spMkLst>
        </pc:spChg>
        <pc:spChg chg="mod">
          <ac:chgData name="Tom Wilson" userId="1d42c7e6-d126-4718-a19b-73f1e9b9cb95" providerId="ADAL" clId="{0C7AD5B7-C8A3-433C-8B07-EF9E302006FE}" dt="2024-11-29T16:02:36.347" v="7438" actId="20577"/>
          <ac:spMkLst>
            <pc:docMk/>
            <pc:sldMk cId="1542547447" sldId="273"/>
            <ac:spMk id="3" creationId="{8DA509B6-236D-EC80-38F8-319F3DC7929E}"/>
          </ac:spMkLst>
        </pc:spChg>
      </pc:sldChg>
      <pc:sldChg chg="del">
        <pc:chgData name="Tom Wilson" userId="1d42c7e6-d126-4718-a19b-73f1e9b9cb95" providerId="ADAL" clId="{0C7AD5B7-C8A3-433C-8B07-EF9E302006FE}" dt="2024-11-27T18:05:15.303" v="244" actId="47"/>
        <pc:sldMkLst>
          <pc:docMk/>
          <pc:sldMk cId="2755523743" sldId="300"/>
        </pc:sldMkLst>
      </pc:sldChg>
      <pc:sldChg chg="del">
        <pc:chgData name="Tom Wilson" userId="1d42c7e6-d126-4718-a19b-73f1e9b9cb95" providerId="ADAL" clId="{0C7AD5B7-C8A3-433C-8B07-EF9E302006FE}" dt="2024-11-27T18:05:15.303" v="244" actId="47"/>
        <pc:sldMkLst>
          <pc:docMk/>
          <pc:sldMk cId="3658598664" sldId="301"/>
        </pc:sldMkLst>
      </pc:sldChg>
      <pc:sldChg chg="del">
        <pc:chgData name="Tom Wilson" userId="1d42c7e6-d126-4718-a19b-73f1e9b9cb95" providerId="ADAL" clId="{0C7AD5B7-C8A3-433C-8B07-EF9E302006FE}" dt="2024-11-27T18:05:15.303" v="244" actId="47"/>
        <pc:sldMkLst>
          <pc:docMk/>
          <pc:sldMk cId="81038875" sldId="328"/>
        </pc:sldMkLst>
      </pc:sldChg>
      <pc:sldChg chg="modSp mod">
        <pc:chgData name="Tom Wilson" userId="1d42c7e6-d126-4718-a19b-73f1e9b9cb95" providerId="ADAL" clId="{0C7AD5B7-C8A3-433C-8B07-EF9E302006FE}" dt="2024-11-29T17:07:39.140" v="8616" actId="20577"/>
        <pc:sldMkLst>
          <pc:docMk/>
          <pc:sldMk cId="3738135579" sldId="375"/>
        </pc:sldMkLst>
        <pc:spChg chg="mod">
          <ac:chgData name="Tom Wilson" userId="1d42c7e6-d126-4718-a19b-73f1e9b9cb95" providerId="ADAL" clId="{0C7AD5B7-C8A3-433C-8B07-EF9E302006FE}" dt="2024-11-29T17:07:39.140" v="8616" actId="20577"/>
          <ac:spMkLst>
            <pc:docMk/>
            <pc:sldMk cId="3738135579" sldId="375"/>
            <ac:spMk id="3" creationId="{2A86112F-94AE-8096-E60E-5CF5D676D6EA}"/>
          </ac:spMkLst>
        </pc:spChg>
      </pc:sldChg>
      <pc:sldChg chg="modSp ord">
        <pc:chgData name="Tom Wilson" userId="1d42c7e6-d126-4718-a19b-73f1e9b9cb95" providerId="ADAL" clId="{0C7AD5B7-C8A3-433C-8B07-EF9E302006FE}" dt="2024-11-29T15:31:24.589" v="6646" actId="20577"/>
        <pc:sldMkLst>
          <pc:docMk/>
          <pc:sldMk cId="1507112271" sldId="376"/>
        </pc:sldMkLst>
        <pc:spChg chg="mod">
          <ac:chgData name="Tom Wilson" userId="1d42c7e6-d126-4718-a19b-73f1e9b9cb95" providerId="ADAL" clId="{0C7AD5B7-C8A3-433C-8B07-EF9E302006FE}" dt="2024-11-29T15:31:24.589" v="6646" actId="20577"/>
          <ac:spMkLst>
            <pc:docMk/>
            <pc:sldMk cId="1507112271" sldId="376"/>
            <ac:spMk id="3" creationId="{EF73C24A-5000-B3B8-6763-00CDE1C1EF81}"/>
          </ac:spMkLst>
        </pc:spChg>
      </pc:sldChg>
      <pc:sldChg chg="addSp delSp modSp mod">
        <pc:chgData name="Tom Wilson" userId="1d42c7e6-d126-4718-a19b-73f1e9b9cb95" providerId="ADAL" clId="{0C7AD5B7-C8A3-433C-8B07-EF9E302006FE}" dt="2024-11-29T16:14:01.803" v="7547"/>
        <pc:sldMkLst>
          <pc:docMk/>
          <pc:sldMk cId="831979783" sldId="379"/>
        </pc:sldMkLst>
        <pc:spChg chg="del">
          <ac:chgData name="Tom Wilson" userId="1d42c7e6-d126-4718-a19b-73f1e9b9cb95" providerId="ADAL" clId="{0C7AD5B7-C8A3-433C-8B07-EF9E302006FE}" dt="2024-11-29T16:13:56.805" v="7545" actId="478"/>
          <ac:spMkLst>
            <pc:docMk/>
            <pc:sldMk cId="831979783" sldId="379"/>
            <ac:spMk id="2" creationId="{0F8B53D2-620A-9ABF-C036-E4D0DF127A8C}"/>
          </ac:spMkLst>
        </pc:spChg>
        <pc:spChg chg="mod">
          <ac:chgData name="Tom Wilson" userId="1d42c7e6-d126-4718-a19b-73f1e9b9cb95" providerId="ADAL" clId="{0C7AD5B7-C8A3-433C-8B07-EF9E302006FE}" dt="2024-11-28T16:14:47.245" v="6434" actId="20577"/>
          <ac:spMkLst>
            <pc:docMk/>
            <pc:sldMk cId="831979783" sldId="379"/>
            <ac:spMk id="4" creationId="{39530413-B706-ED4D-1B7B-72A17282F501}"/>
          </ac:spMkLst>
        </pc:spChg>
        <pc:spChg chg="mod">
          <ac:chgData name="Tom Wilson" userId="1d42c7e6-d126-4718-a19b-73f1e9b9cb95" providerId="ADAL" clId="{0C7AD5B7-C8A3-433C-8B07-EF9E302006FE}" dt="2024-11-28T16:15:27.164" v="6473" actId="20577"/>
          <ac:spMkLst>
            <pc:docMk/>
            <pc:sldMk cId="831979783" sldId="379"/>
            <ac:spMk id="5" creationId="{A9EE4457-4362-87A5-EF8F-D0F192A82DE2}"/>
          </ac:spMkLst>
        </pc:spChg>
        <pc:spChg chg="add del mod">
          <ac:chgData name="Tom Wilson" userId="1d42c7e6-d126-4718-a19b-73f1e9b9cb95" providerId="ADAL" clId="{0C7AD5B7-C8A3-433C-8B07-EF9E302006FE}" dt="2024-11-29T16:14:00.801" v="7546" actId="478"/>
          <ac:spMkLst>
            <pc:docMk/>
            <pc:sldMk cId="831979783" sldId="379"/>
            <ac:spMk id="7" creationId="{12AB4DE1-D077-545F-0E11-2B7BF367F1A3}"/>
          </ac:spMkLst>
        </pc:spChg>
        <pc:spChg chg="add mod">
          <ac:chgData name="Tom Wilson" userId="1d42c7e6-d126-4718-a19b-73f1e9b9cb95" providerId="ADAL" clId="{0C7AD5B7-C8A3-433C-8B07-EF9E302006FE}" dt="2024-11-29T16:14:01.803" v="7547"/>
          <ac:spMkLst>
            <pc:docMk/>
            <pc:sldMk cId="831979783" sldId="379"/>
            <ac:spMk id="8" creationId="{12BC7130-663B-9145-B4E5-4C305D82B3F1}"/>
          </ac:spMkLst>
        </pc:spChg>
      </pc:sldChg>
      <pc:sldChg chg="modSp mod">
        <pc:chgData name="Tom Wilson" userId="1d42c7e6-d126-4718-a19b-73f1e9b9cb95" providerId="ADAL" clId="{0C7AD5B7-C8A3-433C-8B07-EF9E302006FE}" dt="2024-11-27T23:05:00.302" v="5313" actId="20577"/>
        <pc:sldMkLst>
          <pc:docMk/>
          <pc:sldMk cId="3791847359" sldId="382"/>
        </pc:sldMkLst>
        <pc:spChg chg="mod">
          <ac:chgData name="Tom Wilson" userId="1d42c7e6-d126-4718-a19b-73f1e9b9cb95" providerId="ADAL" clId="{0C7AD5B7-C8A3-433C-8B07-EF9E302006FE}" dt="2024-11-27T23:05:00.302" v="5313" actId="20577"/>
          <ac:spMkLst>
            <pc:docMk/>
            <pc:sldMk cId="3791847359" sldId="382"/>
            <ac:spMk id="3" creationId="{822380D5-3398-29E7-82DC-F41DF234AD46}"/>
          </ac:spMkLst>
        </pc:spChg>
      </pc:sldChg>
      <pc:sldChg chg="del">
        <pc:chgData name="Tom Wilson" userId="1d42c7e6-d126-4718-a19b-73f1e9b9cb95" providerId="ADAL" clId="{0C7AD5B7-C8A3-433C-8B07-EF9E302006FE}" dt="2024-11-27T19:03:30.191" v="1767" actId="47"/>
        <pc:sldMkLst>
          <pc:docMk/>
          <pc:sldMk cId="176970974" sldId="387"/>
        </pc:sldMkLst>
      </pc:sldChg>
      <pc:sldChg chg="addSp delSp modSp add mod">
        <pc:chgData name="Tom Wilson" userId="1d42c7e6-d126-4718-a19b-73f1e9b9cb95" providerId="ADAL" clId="{0C7AD5B7-C8A3-433C-8B07-EF9E302006FE}" dt="2024-11-29T16:09:22.735" v="7524" actId="1076"/>
        <pc:sldMkLst>
          <pc:docMk/>
          <pc:sldMk cId="2051318928" sldId="387"/>
        </pc:sldMkLst>
        <pc:spChg chg="add del mod">
          <ac:chgData name="Tom Wilson" userId="1d42c7e6-d126-4718-a19b-73f1e9b9cb95" providerId="ADAL" clId="{0C7AD5B7-C8A3-433C-8B07-EF9E302006FE}" dt="2024-11-29T16:09:16.320" v="7523" actId="1036"/>
          <ac:spMkLst>
            <pc:docMk/>
            <pc:sldMk cId="2051318928" sldId="387"/>
            <ac:spMk id="2" creationId="{4324A301-63D5-EC68-9F26-FF84E72CDDFA}"/>
          </ac:spMkLst>
        </pc:spChg>
        <pc:spChg chg="mod">
          <ac:chgData name="Tom Wilson" userId="1d42c7e6-d126-4718-a19b-73f1e9b9cb95" providerId="ADAL" clId="{0C7AD5B7-C8A3-433C-8B07-EF9E302006FE}" dt="2024-11-29T16:08:40.597" v="7496" actId="20577"/>
          <ac:spMkLst>
            <pc:docMk/>
            <pc:sldMk cId="2051318928" sldId="387"/>
            <ac:spMk id="13" creationId="{928093C4-5CFA-6AD8-9CC6-CC3DDF4BE49F}"/>
          </ac:spMkLst>
        </pc:spChg>
        <pc:spChg chg="mod">
          <ac:chgData name="Tom Wilson" userId="1d42c7e6-d126-4718-a19b-73f1e9b9cb95" providerId="ADAL" clId="{0C7AD5B7-C8A3-433C-8B07-EF9E302006FE}" dt="2024-11-29T16:04:59.817" v="7449" actId="1076"/>
          <ac:spMkLst>
            <pc:docMk/>
            <pc:sldMk cId="2051318928" sldId="387"/>
            <ac:spMk id="17" creationId="{BFCAD3FF-0882-B0BD-B3C1-02744E9912E0}"/>
          </ac:spMkLst>
        </pc:spChg>
        <pc:spChg chg="del">
          <ac:chgData name="Tom Wilson" userId="1d42c7e6-d126-4718-a19b-73f1e9b9cb95" providerId="ADAL" clId="{0C7AD5B7-C8A3-433C-8B07-EF9E302006FE}" dt="2024-11-29T16:08:45.325" v="7497" actId="478"/>
          <ac:spMkLst>
            <pc:docMk/>
            <pc:sldMk cId="2051318928" sldId="387"/>
            <ac:spMk id="21" creationId="{8F079008-8D72-0DFC-2FAE-879C152696B7}"/>
          </ac:spMkLst>
        </pc:spChg>
        <pc:grpChg chg="mod">
          <ac:chgData name="Tom Wilson" userId="1d42c7e6-d126-4718-a19b-73f1e9b9cb95" providerId="ADAL" clId="{0C7AD5B7-C8A3-433C-8B07-EF9E302006FE}" dt="2024-11-29T16:04:59.817" v="7449" actId="1076"/>
          <ac:grpSpMkLst>
            <pc:docMk/>
            <pc:sldMk cId="2051318928" sldId="387"/>
            <ac:grpSpMk id="18" creationId="{F164F6E3-EA3F-6147-C31C-DE2CE450E137}"/>
          </ac:grpSpMkLst>
        </pc:grpChg>
        <pc:picChg chg="mod">
          <ac:chgData name="Tom Wilson" userId="1d42c7e6-d126-4718-a19b-73f1e9b9cb95" providerId="ADAL" clId="{0C7AD5B7-C8A3-433C-8B07-EF9E302006FE}" dt="2024-11-29T16:08:48.920" v="7499" actId="1076"/>
          <ac:picMkLst>
            <pc:docMk/>
            <pc:sldMk cId="2051318928" sldId="387"/>
            <ac:picMk id="3" creationId="{F85D965C-644B-CD92-08E2-F7D36FA50814}"/>
          </ac:picMkLst>
        </pc:picChg>
        <pc:picChg chg="add mod">
          <ac:chgData name="Tom Wilson" userId="1d42c7e6-d126-4718-a19b-73f1e9b9cb95" providerId="ADAL" clId="{0C7AD5B7-C8A3-433C-8B07-EF9E302006FE}" dt="2024-11-29T16:08:47.697" v="7498" actId="1076"/>
          <ac:picMkLst>
            <pc:docMk/>
            <pc:sldMk cId="2051318928" sldId="387"/>
            <ac:picMk id="5" creationId="{754A4F67-DA21-F350-061E-7C9E3A31476A}"/>
          </ac:picMkLst>
        </pc:picChg>
        <pc:picChg chg="add mod">
          <ac:chgData name="Tom Wilson" userId="1d42c7e6-d126-4718-a19b-73f1e9b9cb95" providerId="ADAL" clId="{0C7AD5B7-C8A3-433C-8B07-EF9E302006FE}" dt="2024-11-29T16:08:50.502" v="7500" actId="1076"/>
          <ac:picMkLst>
            <pc:docMk/>
            <pc:sldMk cId="2051318928" sldId="387"/>
            <ac:picMk id="7" creationId="{AA8E6D88-0AD9-9AF7-1C87-5BBC051E540D}"/>
          </ac:picMkLst>
        </pc:picChg>
        <pc:picChg chg="mod">
          <ac:chgData name="Tom Wilson" userId="1d42c7e6-d126-4718-a19b-73f1e9b9cb95" providerId="ADAL" clId="{0C7AD5B7-C8A3-433C-8B07-EF9E302006FE}" dt="2024-11-29T16:08:52.100" v="7501" actId="1076"/>
          <ac:picMkLst>
            <pc:docMk/>
            <pc:sldMk cId="2051318928" sldId="387"/>
            <ac:picMk id="11" creationId="{262B5F4E-35F1-A4DB-4465-8824B4E64CF5}"/>
          </ac:picMkLst>
        </pc:picChg>
        <pc:picChg chg="mod">
          <ac:chgData name="Tom Wilson" userId="1d42c7e6-d126-4718-a19b-73f1e9b9cb95" providerId="ADAL" clId="{0C7AD5B7-C8A3-433C-8B07-EF9E302006FE}" dt="2024-11-29T16:05:11.585" v="7452" actId="1076"/>
          <ac:picMkLst>
            <pc:docMk/>
            <pc:sldMk cId="2051318928" sldId="387"/>
            <ac:picMk id="14" creationId="{C949FE5E-684E-16F9-8C9B-77317DF87A30}"/>
          </ac:picMkLst>
        </pc:picChg>
        <pc:picChg chg="mod">
          <ac:chgData name="Tom Wilson" userId="1d42c7e6-d126-4718-a19b-73f1e9b9cb95" providerId="ADAL" clId="{0C7AD5B7-C8A3-433C-8B07-EF9E302006FE}" dt="2024-11-29T16:04:59.817" v="7449" actId="1076"/>
          <ac:picMkLst>
            <pc:docMk/>
            <pc:sldMk cId="2051318928" sldId="387"/>
            <ac:picMk id="16" creationId="{AF1DB207-D0E0-C59F-0861-D9BB1311FEC9}"/>
          </ac:picMkLst>
        </pc:picChg>
        <pc:picChg chg="mod">
          <ac:chgData name="Tom Wilson" userId="1d42c7e6-d126-4718-a19b-73f1e9b9cb95" providerId="ADAL" clId="{0C7AD5B7-C8A3-433C-8B07-EF9E302006FE}" dt="2024-11-29T16:09:22.735" v="7524" actId="1076"/>
          <ac:picMkLst>
            <pc:docMk/>
            <pc:sldMk cId="2051318928" sldId="387"/>
            <ac:picMk id="20" creationId="{263C0518-2FAA-A2F8-080A-7665937FD603}"/>
          </ac:picMkLst>
        </pc:picChg>
        <pc:picChg chg="mod">
          <ac:chgData name="Tom Wilson" userId="1d42c7e6-d126-4718-a19b-73f1e9b9cb95" providerId="ADAL" clId="{0C7AD5B7-C8A3-433C-8B07-EF9E302006FE}" dt="2024-11-29T16:05:08.569" v="7451" actId="1076"/>
          <ac:picMkLst>
            <pc:docMk/>
            <pc:sldMk cId="2051318928" sldId="387"/>
            <ac:picMk id="1026" creationId="{A23A9E29-7671-428B-6CCD-E8945309FFF8}"/>
          </ac:picMkLst>
        </pc:picChg>
      </pc:sldChg>
      <pc:sldChg chg="del">
        <pc:chgData name="Tom Wilson" userId="1d42c7e6-d126-4718-a19b-73f1e9b9cb95" providerId="ADAL" clId="{0C7AD5B7-C8A3-433C-8B07-EF9E302006FE}" dt="2024-11-27T19:03:30.191" v="1767" actId="47"/>
        <pc:sldMkLst>
          <pc:docMk/>
          <pc:sldMk cId="2619878452" sldId="388"/>
        </pc:sldMkLst>
      </pc:sldChg>
      <pc:sldChg chg="modSp mod">
        <pc:chgData name="Tom Wilson" userId="1d42c7e6-d126-4718-a19b-73f1e9b9cb95" providerId="ADAL" clId="{0C7AD5B7-C8A3-433C-8B07-EF9E302006FE}" dt="2024-11-29T17:09:59.964" v="8677" actId="20577"/>
        <pc:sldMkLst>
          <pc:docMk/>
          <pc:sldMk cId="2939701496" sldId="390"/>
        </pc:sldMkLst>
        <pc:spChg chg="mod">
          <ac:chgData name="Tom Wilson" userId="1d42c7e6-d126-4718-a19b-73f1e9b9cb95" providerId="ADAL" clId="{0C7AD5B7-C8A3-433C-8B07-EF9E302006FE}" dt="2024-11-27T18:17:42.621" v="744" actId="20577"/>
          <ac:spMkLst>
            <pc:docMk/>
            <pc:sldMk cId="2939701496" sldId="390"/>
            <ac:spMk id="4" creationId="{F3234C83-8835-8953-0183-52E83D2515EA}"/>
          </ac:spMkLst>
        </pc:spChg>
        <pc:spChg chg="mod">
          <ac:chgData name="Tom Wilson" userId="1d42c7e6-d126-4718-a19b-73f1e9b9cb95" providerId="ADAL" clId="{0C7AD5B7-C8A3-433C-8B07-EF9E302006FE}" dt="2024-11-29T17:09:59.964" v="8677" actId="20577"/>
          <ac:spMkLst>
            <pc:docMk/>
            <pc:sldMk cId="2939701496" sldId="390"/>
            <ac:spMk id="6" creationId="{AB7BE5B4-6ABC-8137-8A1C-B13267C324FA}"/>
          </ac:spMkLst>
        </pc:spChg>
      </pc:sldChg>
      <pc:sldChg chg="modSp mod ord">
        <pc:chgData name="Tom Wilson" userId="1d42c7e6-d126-4718-a19b-73f1e9b9cb95" providerId="ADAL" clId="{0C7AD5B7-C8A3-433C-8B07-EF9E302006FE}" dt="2024-11-29T17:08:51.612" v="8664" actId="113"/>
        <pc:sldMkLst>
          <pc:docMk/>
          <pc:sldMk cId="4024489697" sldId="391"/>
        </pc:sldMkLst>
        <pc:spChg chg="mod">
          <ac:chgData name="Tom Wilson" userId="1d42c7e6-d126-4718-a19b-73f1e9b9cb95" providerId="ADAL" clId="{0C7AD5B7-C8A3-433C-8B07-EF9E302006FE}" dt="2024-11-29T17:08:51.612" v="8664" actId="113"/>
          <ac:spMkLst>
            <pc:docMk/>
            <pc:sldMk cId="4024489697" sldId="391"/>
            <ac:spMk id="6" creationId="{AB7BE5B4-6ABC-8137-8A1C-B13267C324FA}"/>
          </ac:spMkLst>
        </pc:spChg>
      </pc:sldChg>
      <pc:sldChg chg="addSp delSp modSp del mod ord">
        <pc:chgData name="Tom Wilson" userId="1d42c7e6-d126-4718-a19b-73f1e9b9cb95" providerId="ADAL" clId="{0C7AD5B7-C8A3-433C-8B07-EF9E302006FE}" dt="2024-11-29T15:59:22.055" v="7386" actId="47"/>
        <pc:sldMkLst>
          <pc:docMk/>
          <pc:sldMk cId="3799131377" sldId="392"/>
        </pc:sldMkLst>
        <pc:spChg chg="del">
          <ac:chgData name="Tom Wilson" userId="1d42c7e6-d126-4718-a19b-73f1e9b9cb95" providerId="ADAL" clId="{0C7AD5B7-C8A3-433C-8B07-EF9E302006FE}" dt="2024-11-27T23:01:21.796" v="4985" actId="478"/>
          <ac:spMkLst>
            <pc:docMk/>
            <pc:sldMk cId="3799131377" sldId="392"/>
            <ac:spMk id="4" creationId="{21F259E8-A52C-4254-E073-199CED1DFC8E}"/>
          </ac:spMkLst>
        </pc:spChg>
        <pc:spChg chg="del">
          <ac:chgData name="Tom Wilson" userId="1d42c7e6-d126-4718-a19b-73f1e9b9cb95" providerId="ADAL" clId="{0C7AD5B7-C8A3-433C-8B07-EF9E302006FE}" dt="2024-11-27T19:02:15.781" v="1765" actId="478"/>
          <ac:spMkLst>
            <pc:docMk/>
            <pc:sldMk cId="3799131377" sldId="392"/>
            <ac:spMk id="6" creationId="{4368E8EC-3620-E8F4-EEED-90C0C673B661}"/>
          </ac:spMkLst>
        </pc:spChg>
        <pc:spChg chg="add del mod">
          <ac:chgData name="Tom Wilson" userId="1d42c7e6-d126-4718-a19b-73f1e9b9cb95" providerId="ADAL" clId="{0C7AD5B7-C8A3-433C-8B07-EF9E302006FE}" dt="2024-11-27T23:01:25.290" v="4986" actId="478"/>
          <ac:spMkLst>
            <pc:docMk/>
            <pc:sldMk cId="3799131377" sldId="392"/>
            <ac:spMk id="6" creationId="{B2811BE4-576C-C47E-7A91-D3AADF4955AD}"/>
          </ac:spMkLst>
        </pc:spChg>
        <pc:spChg chg="add mod">
          <ac:chgData name="Tom Wilson" userId="1d42c7e6-d126-4718-a19b-73f1e9b9cb95" providerId="ADAL" clId="{0C7AD5B7-C8A3-433C-8B07-EF9E302006FE}" dt="2024-11-27T23:01:26.747" v="4987"/>
          <ac:spMkLst>
            <pc:docMk/>
            <pc:sldMk cId="3799131377" sldId="392"/>
            <ac:spMk id="7" creationId="{BCA2435F-3F51-E525-039F-97ED655FD0E3}"/>
          </ac:spMkLst>
        </pc:spChg>
        <pc:picChg chg="del mod">
          <ac:chgData name="Tom Wilson" userId="1d42c7e6-d126-4718-a19b-73f1e9b9cb95" providerId="ADAL" clId="{0C7AD5B7-C8A3-433C-8B07-EF9E302006FE}" dt="2024-11-28T15:47:13.489" v="6270" actId="478"/>
          <ac:picMkLst>
            <pc:docMk/>
            <pc:sldMk cId="3799131377" sldId="392"/>
            <ac:picMk id="2" creationId="{0D13CF7E-30A4-2376-5CA7-B33A1F5BC622}"/>
          </ac:picMkLst>
        </pc:picChg>
        <pc:picChg chg="mod">
          <ac:chgData name="Tom Wilson" userId="1d42c7e6-d126-4718-a19b-73f1e9b9cb95" providerId="ADAL" clId="{0C7AD5B7-C8A3-433C-8B07-EF9E302006FE}" dt="2024-11-28T15:47:28.229" v="6273" actId="1076"/>
          <ac:picMkLst>
            <pc:docMk/>
            <pc:sldMk cId="3799131377" sldId="392"/>
            <ac:picMk id="3" creationId="{99E725D3-2499-1F1E-5E94-85123D9F9B92}"/>
          </ac:picMkLst>
        </pc:picChg>
      </pc:sldChg>
      <pc:sldChg chg="modSp mod">
        <pc:chgData name="Tom Wilson" userId="1d42c7e6-d126-4718-a19b-73f1e9b9cb95" providerId="ADAL" clId="{0C7AD5B7-C8A3-433C-8B07-EF9E302006FE}" dt="2024-11-29T16:13:42.985" v="7544" actId="1036"/>
        <pc:sldMkLst>
          <pc:docMk/>
          <pc:sldMk cId="3000384252" sldId="394"/>
        </pc:sldMkLst>
        <pc:spChg chg="mod">
          <ac:chgData name="Tom Wilson" userId="1d42c7e6-d126-4718-a19b-73f1e9b9cb95" providerId="ADAL" clId="{0C7AD5B7-C8A3-433C-8B07-EF9E302006FE}" dt="2024-11-29T16:13:36.640" v="7528" actId="1076"/>
          <ac:spMkLst>
            <pc:docMk/>
            <pc:sldMk cId="3000384252" sldId="394"/>
            <ac:spMk id="4" creationId="{319D1798-DFF0-A140-1209-712C5369C98E}"/>
          </ac:spMkLst>
        </pc:spChg>
        <pc:spChg chg="mod">
          <ac:chgData name="Tom Wilson" userId="1d42c7e6-d126-4718-a19b-73f1e9b9cb95" providerId="ADAL" clId="{0C7AD5B7-C8A3-433C-8B07-EF9E302006FE}" dt="2024-11-29T16:13:42.985" v="7544" actId="1036"/>
          <ac:spMkLst>
            <pc:docMk/>
            <pc:sldMk cId="3000384252" sldId="394"/>
            <ac:spMk id="6" creationId="{08714662-4E6D-67EC-6EA5-CE23B8AB5E0D}"/>
          </ac:spMkLst>
        </pc:spChg>
        <pc:spChg chg="mod">
          <ac:chgData name="Tom Wilson" userId="1d42c7e6-d126-4718-a19b-73f1e9b9cb95" providerId="ADAL" clId="{0C7AD5B7-C8A3-433C-8B07-EF9E302006FE}" dt="2024-11-29T16:13:42.985" v="7544" actId="1036"/>
          <ac:spMkLst>
            <pc:docMk/>
            <pc:sldMk cId="3000384252" sldId="394"/>
            <ac:spMk id="7" creationId="{99508FB4-1541-25F7-B69A-3DFAC3F8AF86}"/>
          </ac:spMkLst>
        </pc:spChg>
      </pc:sldChg>
      <pc:sldChg chg="addSp delSp modSp new mod">
        <pc:chgData name="Tom Wilson" userId="1d42c7e6-d126-4718-a19b-73f1e9b9cb95" providerId="ADAL" clId="{0C7AD5B7-C8A3-433C-8B07-EF9E302006FE}" dt="2024-11-29T15:35:32.282" v="6706" actId="166"/>
        <pc:sldMkLst>
          <pc:docMk/>
          <pc:sldMk cId="328231783" sldId="395"/>
        </pc:sldMkLst>
        <pc:spChg chg="del">
          <ac:chgData name="Tom Wilson" userId="1d42c7e6-d126-4718-a19b-73f1e9b9cb95" providerId="ADAL" clId="{0C7AD5B7-C8A3-433C-8B07-EF9E302006FE}" dt="2024-11-27T18:05:54.071" v="248" actId="478"/>
          <ac:spMkLst>
            <pc:docMk/>
            <pc:sldMk cId="328231783" sldId="395"/>
            <ac:spMk id="2" creationId="{C77AEFAB-D4FA-B691-B51E-2B9F1D9092E0}"/>
          </ac:spMkLst>
        </pc:spChg>
        <pc:spChg chg="del">
          <ac:chgData name="Tom Wilson" userId="1d42c7e6-d126-4718-a19b-73f1e9b9cb95" providerId="ADAL" clId="{0C7AD5B7-C8A3-433C-8B07-EF9E302006FE}" dt="2024-11-27T18:05:54.071" v="248" actId="478"/>
          <ac:spMkLst>
            <pc:docMk/>
            <pc:sldMk cId="328231783" sldId="395"/>
            <ac:spMk id="3" creationId="{F0ECEAB0-F9B0-DB1D-15E7-5F43EF34221D}"/>
          </ac:spMkLst>
        </pc:spChg>
        <pc:spChg chg="del mod">
          <ac:chgData name="Tom Wilson" userId="1d42c7e6-d126-4718-a19b-73f1e9b9cb95" providerId="ADAL" clId="{0C7AD5B7-C8A3-433C-8B07-EF9E302006FE}" dt="2024-11-27T18:05:58.406" v="250" actId="478"/>
          <ac:spMkLst>
            <pc:docMk/>
            <pc:sldMk cId="328231783" sldId="395"/>
            <ac:spMk id="4" creationId="{3076BF6E-4017-18E9-F3D4-06CDE7EF3542}"/>
          </ac:spMkLst>
        </pc:spChg>
        <pc:spChg chg="add mod">
          <ac:chgData name="Tom Wilson" userId="1d42c7e6-d126-4718-a19b-73f1e9b9cb95" providerId="ADAL" clId="{0C7AD5B7-C8A3-433C-8B07-EF9E302006FE}" dt="2024-11-27T18:06:24.703" v="289" actId="1076"/>
          <ac:spMkLst>
            <pc:docMk/>
            <pc:sldMk cId="328231783" sldId="395"/>
            <ac:spMk id="5" creationId="{61E9EBB0-D7D6-6351-4E0C-555EF606662F}"/>
          </ac:spMkLst>
        </pc:spChg>
        <pc:spChg chg="mod topLvl">
          <ac:chgData name="Tom Wilson" userId="1d42c7e6-d126-4718-a19b-73f1e9b9cb95" providerId="ADAL" clId="{0C7AD5B7-C8A3-433C-8B07-EF9E302006FE}" dt="2024-11-27T18:09:45.265" v="479" actId="164"/>
          <ac:spMkLst>
            <pc:docMk/>
            <pc:sldMk cId="328231783" sldId="395"/>
            <ac:spMk id="9" creationId="{435D8BD2-4280-3704-DC55-F36ACBE4B013}"/>
          </ac:spMkLst>
        </pc:spChg>
        <pc:spChg chg="add mod">
          <ac:chgData name="Tom Wilson" userId="1d42c7e6-d126-4718-a19b-73f1e9b9cb95" providerId="ADAL" clId="{0C7AD5B7-C8A3-433C-8B07-EF9E302006FE}" dt="2024-11-28T15:59:33.676" v="6374" actId="1035"/>
          <ac:spMkLst>
            <pc:docMk/>
            <pc:sldMk cId="328231783" sldId="395"/>
            <ac:spMk id="10" creationId="{DEB2BDB0-D1BC-9204-8D1C-30419FDD9018}"/>
          </ac:spMkLst>
        </pc:spChg>
        <pc:spChg chg="add mod">
          <ac:chgData name="Tom Wilson" userId="1d42c7e6-d126-4718-a19b-73f1e9b9cb95" providerId="ADAL" clId="{0C7AD5B7-C8A3-433C-8B07-EF9E302006FE}" dt="2024-11-28T15:59:33.676" v="6374" actId="1035"/>
          <ac:spMkLst>
            <pc:docMk/>
            <pc:sldMk cId="328231783" sldId="395"/>
            <ac:spMk id="11" creationId="{4B57F300-58D8-4A75-595B-98A9677C51C2}"/>
          </ac:spMkLst>
        </pc:spChg>
        <pc:spChg chg="add mod">
          <ac:chgData name="Tom Wilson" userId="1d42c7e6-d126-4718-a19b-73f1e9b9cb95" providerId="ADAL" clId="{0C7AD5B7-C8A3-433C-8B07-EF9E302006FE}" dt="2024-11-28T15:59:33.676" v="6374" actId="1035"/>
          <ac:spMkLst>
            <pc:docMk/>
            <pc:sldMk cId="328231783" sldId="395"/>
            <ac:spMk id="12" creationId="{7FF3F2A9-82D7-F148-F280-7EB5805E382D}"/>
          </ac:spMkLst>
        </pc:spChg>
        <pc:grpChg chg="add del mod">
          <ac:chgData name="Tom Wilson" userId="1d42c7e6-d126-4718-a19b-73f1e9b9cb95" providerId="ADAL" clId="{0C7AD5B7-C8A3-433C-8B07-EF9E302006FE}" dt="2024-11-27T18:09:42.162" v="478" actId="165"/>
          <ac:grpSpMkLst>
            <pc:docMk/>
            <pc:sldMk cId="328231783" sldId="395"/>
            <ac:grpSpMk id="7" creationId="{69A71DF4-1F2E-DE27-108D-58F2CAC0578B}"/>
          </ac:grpSpMkLst>
        </pc:grpChg>
        <pc:grpChg chg="add mod ord">
          <ac:chgData name="Tom Wilson" userId="1d42c7e6-d126-4718-a19b-73f1e9b9cb95" providerId="ADAL" clId="{0C7AD5B7-C8A3-433C-8B07-EF9E302006FE}" dt="2024-11-29T15:35:32.282" v="6706" actId="166"/>
          <ac:grpSpMkLst>
            <pc:docMk/>
            <pc:sldMk cId="328231783" sldId="395"/>
            <ac:grpSpMk id="13" creationId="{02AC7185-54B6-BFAC-68E6-565CF17458D0}"/>
          </ac:grpSpMkLst>
        </pc:grpChg>
        <pc:picChg chg="add mod">
          <ac:chgData name="Tom Wilson" userId="1d42c7e6-d126-4718-a19b-73f1e9b9cb95" providerId="ADAL" clId="{0C7AD5B7-C8A3-433C-8B07-EF9E302006FE}" dt="2024-11-27T18:06:07.036" v="251"/>
          <ac:picMkLst>
            <pc:docMk/>
            <pc:sldMk cId="328231783" sldId="395"/>
            <ac:picMk id="6" creationId="{F2A4EC67-1197-AEE2-1571-46751FDAAD1B}"/>
          </ac:picMkLst>
        </pc:picChg>
        <pc:picChg chg="mod topLvl">
          <ac:chgData name="Tom Wilson" userId="1d42c7e6-d126-4718-a19b-73f1e9b9cb95" providerId="ADAL" clId="{0C7AD5B7-C8A3-433C-8B07-EF9E302006FE}" dt="2024-11-27T18:09:45.265" v="479" actId="164"/>
          <ac:picMkLst>
            <pc:docMk/>
            <pc:sldMk cId="328231783" sldId="395"/>
            <ac:picMk id="8" creationId="{59A89F1B-FD40-93A9-744C-6F3FA8AD7303}"/>
          </ac:picMkLst>
        </pc:picChg>
        <pc:cxnChg chg="add mod">
          <ac:chgData name="Tom Wilson" userId="1d42c7e6-d126-4718-a19b-73f1e9b9cb95" providerId="ADAL" clId="{0C7AD5B7-C8A3-433C-8B07-EF9E302006FE}" dt="2024-11-28T15:59:46.447" v="6395" actId="1035"/>
          <ac:cxnSpMkLst>
            <pc:docMk/>
            <pc:sldMk cId="328231783" sldId="395"/>
            <ac:cxnSpMk id="15" creationId="{D7079FC7-FC4D-75B7-E4F2-DB8220053442}"/>
          </ac:cxnSpMkLst>
        </pc:cxnChg>
        <pc:cxnChg chg="add mod">
          <ac:chgData name="Tom Wilson" userId="1d42c7e6-d126-4718-a19b-73f1e9b9cb95" providerId="ADAL" clId="{0C7AD5B7-C8A3-433C-8B07-EF9E302006FE}" dt="2024-11-28T15:59:46.447" v="6395" actId="1035"/>
          <ac:cxnSpMkLst>
            <pc:docMk/>
            <pc:sldMk cId="328231783" sldId="395"/>
            <ac:cxnSpMk id="16" creationId="{18844B09-9AA5-74E4-AC68-B5F25A3C5697}"/>
          </ac:cxnSpMkLst>
        </pc:cxnChg>
        <pc:cxnChg chg="add del mod">
          <ac:chgData name="Tom Wilson" userId="1d42c7e6-d126-4718-a19b-73f1e9b9cb95" providerId="ADAL" clId="{0C7AD5B7-C8A3-433C-8B07-EF9E302006FE}" dt="2024-11-27T18:10:56.997" v="488" actId="478"/>
          <ac:cxnSpMkLst>
            <pc:docMk/>
            <pc:sldMk cId="328231783" sldId="395"/>
            <ac:cxnSpMk id="20" creationId="{5445E754-4588-653B-F83B-81B109238DA0}"/>
          </ac:cxnSpMkLst>
        </pc:cxnChg>
        <pc:cxnChg chg="add mod">
          <ac:chgData name="Tom Wilson" userId="1d42c7e6-d126-4718-a19b-73f1e9b9cb95" providerId="ADAL" clId="{0C7AD5B7-C8A3-433C-8B07-EF9E302006FE}" dt="2024-11-28T15:59:46.447" v="6395" actId="1035"/>
          <ac:cxnSpMkLst>
            <pc:docMk/>
            <pc:sldMk cId="328231783" sldId="395"/>
            <ac:cxnSpMk id="22" creationId="{B722A4C0-1AAE-FEAD-3C79-CDA86483B001}"/>
          </ac:cxnSpMkLst>
        </pc:cxnChg>
      </pc:sldChg>
      <pc:sldChg chg="modSp add mod ord">
        <pc:chgData name="Tom Wilson" userId="1d42c7e6-d126-4718-a19b-73f1e9b9cb95" providerId="ADAL" clId="{0C7AD5B7-C8A3-433C-8B07-EF9E302006FE}" dt="2024-11-29T15:33:40.661" v="6683" actId="20577"/>
        <pc:sldMkLst>
          <pc:docMk/>
          <pc:sldMk cId="1438378178" sldId="396"/>
        </pc:sldMkLst>
        <pc:spChg chg="mod">
          <ac:chgData name="Tom Wilson" userId="1d42c7e6-d126-4718-a19b-73f1e9b9cb95" providerId="ADAL" clId="{0C7AD5B7-C8A3-433C-8B07-EF9E302006FE}" dt="2024-11-29T15:33:40.661" v="6683" actId="20577"/>
          <ac:spMkLst>
            <pc:docMk/>
            <pc:sldMk cId="1438378178" sldId="396"/>
            <ac:spMk id="6" creationId="{AB7BE5B4-6ABC-8137-8A1C-B13267C324FA}"/>
          </ac:spMkLst>
        </pc:spChg>
      </pc:sldChg>
      <pc:sldChg chg="modSp add mod">
        <pc:chgData name="Tom Wilson" userId="1d42c7e6-d126-4718-a19b-73f1e9b9cb95" providerId="ADAL" clId="{0C7AD5B7-C8A3-433C-8B07-EF9E302006FE}" dt="2024-11-27T19:58:47.970" v="1876" actId="404"/>
        <pc:sldMkLst>
          <pc:docMk/>
          <pc:sldMk cId="3080714766" sldId="397"/>
        </pc:sldMkLst>
        <pc:spChg chg="mod">
          <ac:chgData name="Tom Wilson" userId="1d42c7e6-d126-4718-a19b-73f1e9b9cb95" providerId="ADAL" clId="{0C7AD5B7-C8A3-433C-8B07-EF9E302006FE}" dt="2024-11-27T18:26:47.342" v="1198" actId="20577"/>
          <ac:spMkLst>
            <pc:docMk/>
            <pc:sldMk cId="3080714766" sldId="397"/>
            <ac:spMk id="4" creationId="{F3234C83-8835-8953-0183-52E83D2515EA}"/>
          </ac:spMkLst>
        </pc:spChg>
        <pc:spChg chg="mod">
          <ac:chgData name="Tom Wilson" userId="1d42c7e6-d126-4718-a19b-73f1e9b9cb95" providerId="ADAL" clId="{0C7AD5B7-C8A3-433C-8B07-EF9E302006FE}" dt="2024-11-27T19:58:47.970" v="1876" actId="404"/>
          <ac:spMkLst>
            <pc:docMk/>
            <pc:sldMk cId="3080714766" sldId="397"/>
            <ac:spMk id="6" creationId="{AB7BE5B4-6ABC-8137-8A1C-B13267C324FA}"/>
          </ac:spMkLst>
        </pc:spChg>
      </pc:sldChg>
      <pc:sldChg chg="modSp add mod">
        <pc:chgData name="Tom Wilson" userId="1d42c7e6-d126-4718-a19b-73f1e9b9cb95" providerId="ADAL" clId="{0C7AD5B7-C8A3-433C-8B07-EF9E302006FE}" dt="2024-11-29T17:11:46.098" v="8681" actId="20577"/>
        <pc:sldMkLst>
          <pc:docMk/>
          <pc:sldMk cId="2552504678" sldId="398"/>
        </pc:sldMkLst>
        <pc:spChg chg="mod">
          <ac:chgData name="Tom Wilson" userId="1d42c7e6-d126-4718-a19b-73f1e9b9cb95" providerId="ADAL" clId="{0C7AD5B7-C8A3-433C-8B07-EF9E302006FE}" dt="2024-11-27T18:57:53.218" v="1713" actId="20577"/>
          <ac:spMkLst>
            <pc:docMk/>
            <pc:sldMk cId="2552504678" sldId="398"/>
            <ac:spMk id="4" creationId="{F3234C83-8835-8953-0183-52E83D2515EA}"/>
          </ac:spMkLst>
        </pc:spChg>
        <pc:spChg chg="mod">
          <ac:chgData name="Tom Wilson" userId="1d42c7e6-d126-4718-a19b-73f1e9b9cb95" providerId="ADAL" clId="{0C7AD5B7-C8A3-433C-8B07-EF9E302006FE}" dt="2024-11-29T17:11:46.098" v="8681" actId="20577"/>
          <ac:spMkLst>
            <pc:docMk/>
            <pc:sldMk cId="2552504678" sldId="398"/>
            <ac:spMk id="6" creationId="{AB7BE5B4-6ABC-8137-8A1C-B13267C324FA}"/>
          </ac:spMkLst>
        </pc:spChg>
      </pc:sldChg>
      <pc:sldChg chg="add del">
        <pc:chgData name="Tom Wilson" userId="1d42c7e6-d126-4718-a19b-73f1e9b9cb95" providerId="ADAL" clId="{0C7AD5B7-C8A3-433C-8B07-EF9E302006FE}" dt="2024-11-27T22:14:06.436" v="4445" actId="47"/>
        <pc:sldMkLst>
          <pc:docMk/>
          <pc:sldMk cId="1453838373" sldId="399"/>
        </pc:sldMkLst>
      </pc:sldChg>
      <pc:sldChg chg="modSp add del mod">
        <pc:chgData name="Tom Wilson" userId="1d42c7e6-d126-4718-a19b-73f1e9b9cb95" providerId="ADAL" clId="{0C7AD5B7-C8A3-433C-8B07-EF9E302006FE}" dt="2024-11-27T19:01:07.632" v="1761" actId="47"/>
        <pc:sldMkLst>
          <pc:docMk/>
          <pc:sldMk cId="2375010233" sldId="400"/>
        </pc:sldMkLst>
        <pc:spChg chg="mod">
          <ac:chgData name="Tom Wilson" userId="1d42c7e6-d126-4718-a19b-73f1e9b9cb95" providerId="ADAL" clId="{0C7AD5B7-C8A3-433C-8B07-EF9E302006FE}" dt="2024-11-27T18:59:12.670" v="1739" actId="20577"/>
          <ac:spMkLst>
            <pc:docMk/>
            <pc:sldMk cId="2375010233" sldId="400"/>
            <ac:spMk id="2" creationId="{80B0DAA7-B9F3-B427-460C-F17C8EFC70CA}"/>
          </ac:spMkLst>
        </pc:spChg>
      </pc:sldChg>
      <pc:sldChg chg="modSp add del mod ord">
        <pc:chgData name="Tom Wilson" userId="1d42c7e6-d126-4718-a19b-73f1e9b9cb95" providerId="ADAL" clId="{0C7AD5B7-C8A3-433C-8B07-EF9E302006FE}" dt="2024-11-27T19:01:41.605" v="1764" actId="47"/>
        <pc:sldMkLst>
          <pc:docMk/>
          <pc:sldMk cId="769701577" sldId="401"/>
        </pc:sldMkLst>
        <pc:spChg chg="mod">
          <ac:chgData name="Tom Wilson" userId="1d42c7e6-d126-4718-a19b-73f1e9b9cb95" providerId="ADAL" clId="{0C7AD5B7-C8A3-433C-8B07-EF9E302006FE}" dt="2024-11-27T18:59:22.040" v="1757" actId="20577"/>
          <ac:spMkLst>
            <pc:docMk/>
            <pc:sldMk cId="769701577" sldId="401"/>
            <ac:spMk id="2" creationId="{80B0DAA7-B9F3-B427-460C-F17C8EFC70CA}"/>
          </ac:spMkLst>
        </pc:spChg>
      </pc:sldChg>
      <pc:sldChg chg="addSp delSp modSp add mod ord modTransition">
        <pc:chgData name="Tom Wilson" userId="1d42c7e6-d126-4718-a19b-73f1e9b9cb95" providerId="ADAL" clId="{0C7AD5B7-C8A3-433C-8B07-EF9E302006FE}" dt="2024-11-29T15:48:24.613" v="7218" actId="1037"/>
        <pc:sldMkLst>
          <pc:docMk/>
          <pc:sldMk cId="85206355" sldId="402"/>
        </pc:sldMkLst>
        <pc:spChg chg="mod">
          <ac:chgData name="Tom Wilson" userId="1d42c7e6-d126-4718-a19b-73f1e9b9cb95" providerId="ADAL" clId="{0C7AD5B7-C8A3-433C-8B07-EF9E302006FE}" dt="2024-11-28T15:44:04.185" v="6266" actId="403"/>
          <ac:spMkLst>
            <pc:docMk/>
            <pc:sldMk cId="85206355" sldId="402"/>
            <ac:spMk id="2" creationId="{E8C34BDB-AF84-F67E-81BD-9E9C04A0271E}"/>
          </ac:spMkLst>
        </pc:spChg>
        <pc:spChg chg="del mod">
          <ac:chgData name="Tom Wilson" userId="1d42c7e6-d126-4718-a19b-73f1e9b9cb95" providerId="ADAL" clId="{0C7AD5B7-C8A3-433C-8B07-EF9E302006FE}" dt="2024-11-27T20:25:54.522" v="3157" actId="478"/>
          <ac:spMkLst>
            <pc:docMk/>
            <pc:sldMk cId="85206355" sldId="402"/>
            <ac:spMk id="3" creationId="{0E40EFB1-4A0F-1234-0E33-6F48656C9FFA}"/>
          </ac:spMkLst>
        </pc:spChg>
        <pc:spChg chg="add mod">
          <ac:chgData name="Tom Wilson" userId="1d42c7e6-d126-4718-a19b-73f1e9b9cb95" providerId="ADAL" clId="{0C7AD5B7-C8A3-433C-8B07-EF9E302006FE}" dt="2024-11-29T15:48:24.613" v="7218" actId="1037"/>
          <ac:spMkLst>
            <pc:docMk/>
            <pc:sldMk cId="85206355" sldId="402"/>
            <ac:spMk id="8" creationId="{BE25E204-57C3-0535-2861-6816CD178E75}"/>
          </ac:spMkLst>
        </pc:spChg>
        <pc:picChg chg="add mod">
          <ac:chgData name="Tom Wilson" userId="1d42c7e6-d126-4718-a19b-73f1e9b9cb95" providerId="ADAL" clId="{0C7AD5B7-C8A3-433C-8B07-EF9E302006FE}" dt="2024-11-28T16:00:08.508" v="6398"/>
          <ac:picMkLst>
            <pc:docMk/>
            <pc:sldMk cId="85206355" sldId="402"/>
            <ac:picMk id="3" creationId="{98E81FA9-0918-AC14-4D63-954C1229108F}"/>
          </ac:picMkLst>
        </pc:picChg>
        <pc:picChg chg="mod">
          <ac:chgData name="Tom Wilson" userId="1d42c7e6-d126-4718-a19b-73f1e9b9cb95" providerId="ADAL" clId="{0C7AD5B7-C8A3-433C-8B07-EF9E302006FE}" dt="2024-11-28T15:44:19.553" v="6268" actId="1076"/>
          <ac:picMkLst>
            <pc:docMk/>
            <pc:sldMk cId="85206355" sldId="402"/>
            <ac:picMk id="5" creationId="{321E7447-9880-D9F5-E687-A91583AC1CBE}"/>
          </ac:picMkLst>
        </pc:picChg>
        <pc:picChg chg="add mod">
          <ac:chgData name="Tom Wilson" userId="1d42c7e6-d126-4718-a19b-73f1e9b9cb95" providerId="ADAL" clId="{0C7AD5B7-C8A3-433C-8B07-EF9E302006FE}" dt="2024-11-27T20:33:25.352" v="3170" actId="14100"/>
          <ac:picMkLst>
            <pc:docMk/>
            <pc:sldMk cId="85206355" sldId="402"/>
            <ac:picMk id="6" creationId="{29B33FE9-1EF4-C912-614F-5AE4FACF9CAE}"/>
          </ac:picMkLst>
        </pc:picChg>
        <pc:picChg chg="mod">
          <ac:chgData name="Tom Wilson" userId="1d42c7e6-d126-4718-a19b-73f1e9b9cb95" providerId="ADAL" clId="{0C7AD5B7-C8A3-433C-8B07-EF9E302006FE}" dt="2024-11-28T15:44:16.456" v="6267" actId="1076"/>
          <ac:picMkLst>
            <pc:docMk/>
            <pc:sldMk cId="85206355" sldId="402"/>
            <ac:picMk id="7" creationId="{B7DDC658-7A8D-17BA-60F7-FD106E71FD73}"/>
          </ac:picMkLst>
        </pc:picChg>
        <pc:picChg chg="mod">
          <ac:chgData name="Tom Wilson" userId="1d42c7e6-d126-4718-a19b-73f1e9b9cb95" providerId="ADAL" clId="{0C7AD5B7-C8A3-433C-8B07-EF9E302006FE}" dt="2024-11-28T16:01:29.160" v="6411" actId="1076"/>
          <ac:picMkLst>
            <pc:docMk/>
            <pc:sldMk cId="85206355" sldId="402"/>
            <ac:picMk id="9" creationId="{BA77C998-9AF5-B323-03A9-44379CB6F1CD}"/>
          </ac:picMkLst>
        </pc:picChg>
        <pc:picChg chg="del mod">
          <ac:chgData name="Tom Wilson" userId="1d42c7e6-d126-4718-a19b-73f1e9b9cb95" providerId="ADAL" clId="{0C7AD5B7-C8A3-433C-8B07-EF9E302006FE}" dt="2024-11-27T20:33:15.389" v="3166" actId="478"/>
          <ac:picMkLst>
            <pc:docMk/>
            <pc:sldMk cId="85206355" sldId="402"/>
            <ac:picMk id="11" creationId="{0907A5FE-167F-D11C-AADD-84BC9C6342E4}"/>
          </ac:picMkLst>
        </pc:picChg>
        <pc:picChg chg="mod">
          <ac:chgData name="Tom Wilson" userId="1d42c7e6-d126-4718-a19b-73f1e9b9cb95" providerId="ADAL" clId="{0C7AD5B7-C8A3-433C-8B07-EF9E302006FE}" dt="2024-11-28T15:44:16.456" v="6267" actId="1076"/>
          <ac:picMkLst>
            <pc:docMk/>
            <pc:sldMk cId="85206355" sldId="402"/>
            <ac:picMk id="13" creationId="{48F7D998-A306-118C-818A-63ABFFCC620A}"/>
          </ac:picMkLst>
        </pc:picChg>
        <pc:picChg chg="mod">
          <ac:chgData name="Tom Wilson" userId="1d42c7e6-d126-4718-a19b-73f1e9b9cb95" providerId="ADAL" clId="{0C7AD5B7-C8A3-433C-8B07-EF9E302006FE}" dt="2024-11-28T15:44:23.252" v="6269" actId="1076"/>
          <ac:picMkLst>
            <pc:docMk/>
            <pc:sldMk cId="85206355" sldId="402"/>
            <ac:picMk id="15" creationId="{BB05FE0A-8DCD-D629-63F4-C96D626014F2}"/>
          </ac:picMkLst>
        </pc:picChg>
        <pc:picChg chg="mod">
          <ac:chgData name="Tom Wilson" userId="1d42c7e6-d126-4718-a19b-73f1e9b9cb95" providerId="ADAL" clId="{0C7AD5B7-C8A3-433C-8B07-EF9E302006FE}" dt="2024-11-28T16:01:27.227" v="6410" actId="1076"/>
          <ac:picMkLst>
            <pc:docMk/>
            <pc:sldMk cId="85206355" sldId="402"/>
            <ac:picMk id="17" creationId="{A000043D-30BD-EAF0-699F-EE6C9044E85E}"/>
          </ac:picMkLst>
        </pc:picChg>
      </pc:sldChg>
      <pc:sldChg chg="modSp add mod">
        <pc:chgData name="Tom Wilson" userId="1d42c7e6-d126-4718-a19b-73f1e9b9cb95" providerId="ADAL" clId="{0C7AD5B7-C8A3-433C-8B07-EF9E302006FE}" dt="2024-11-29T17:12:14.803" v="8732" actId="20577"/>
        <pc:sldMkLst>
          <pc:docMk/>
          <pc:sldMk cId="1232776001" sldId="403"/>
        </pc:sldMkLst>
        <pc:spChg chg="mod">
          <ac:chgData name="Tom Wilson" userId="1d42c7e6-d126-4718-a19b-73f1e9b9cb95" providerId="ADAL" clId="{0C7AD5B7-C8A3-433C-8B07-EF9E302006FE}" dt="2024-11-29T17:12:14.803" v="8732" actId="20577"/>
          <ac:spMkLst>
            <pc:docMk/>
            <pc:sldMk cId="1232776001" sldId="403"/>
            <ac:spMk id="6" creationId="{AB7BE5B4-6ABC-8137-8A1C-B13267C324FA}"/>
          </ac:spMkLst>
        </pc:spChg>
      </pc:sldChg>
      <pc:sldChg chg="addSp delSp modSp new del mod">
        <pc:chgData name="Tom Wilson" userId="1d42c7e6-d126-4718-a19b-73f1e9b9cb95" providerId="ADAL" clId="{0C7AD5B7-C8A3-433C-8B07-EF9E302006FE}" dt="2024-11-28T15:41:01.041" v="6246" actId="47"/>
        <pc:sldMkLst>
          <pc:docMk/>
          <pc:sldMk cId="4152790586" sldId="404"/>
        </pc:sldMkLst>
        <pc:spChg chg="del">
          <ac:chgData name="Tom Wilson" userId="1d42c7e6-d126-4718-a19b-73f1e9b9cb95" providerId="ADAL" clId="{0C7AD5B7-C8A3-433C-8B07-EF9E302006FE}" dt="2024-11-27T22:16:10.352" v="4491" actId="478"/>
          <ac:spMkLst>
            <pc:docMk/>
            <pc:sldMk cId="4152790586" sldId="404"/>
            <ac:spMk id="2" creationId="{A001AE05-9F2F-6F4D-2B37-56482B496914}"/>
          </ac:spMkLst>
        </pc:spChg>
        <pc:spChg chg="del">
          <ac:chgData name="Tom Wilson" userId="1d42c7e6-d126-4718-a19b-73f1e9b9cb95" providerId="ADAL" clId="{0C7AD5B7-C8A3-433C-8B07-EF9E302006FE}" dt="2024-11-27T22:16:10.352" v="4491" actId="478"/>
          <ac:spMkLst>
            <pc:docMk/>
            <pc:sldMk cId="4152790586" sldId="404"/>
            <ac:spMk id="3" creationId="{C7FE4436-AE28-7000-80E2-CBC9B0C4AA38}"/>
          </ac:spMkLst>
        </pc:spChg>
        <pc:spChg chg="add mod">
          <ac:chgData name="Tom Wilson" userId="1d42c7e6-d126-4718-a19b-73f1e9b9cb95" providerId="ADAL" clId="{0C7AD5B7-C8A3-433C-8B07-EF9E302006FE}" dt="2024-11-27T22:16:20.384" v="4513" actId="20577"/>
          <ac:spMkLst>
            <pc:docMk/>
            <pc:sldMk cId="4152790586" sldId="404"/>
            <ac:spMk id="4" creationId="{E27CDE6D-C223-A607-2051-0E221D18EC6A}"/>
          </ac:spMkLst>
        </pc:spChg>
        <pc:spChg chg="add mod">
          <ac:chgData name="Tom Wilson" userId="1d42c7e6-d126-4718-a19b-73f1e9b9cb95" providerId="ADAL" clId="{0C7AD5B7-C8A3-433C-8B07-EF9E302006FE}" dt="2024-11-27T23:00:59.473" v="4982" actId="1076"/>
          <ac:spMkLst>
            <pc:docMk/>
            <pc:sldMk cId="4152790586" sldId="404"/>
            <ac:spMk id="5" creationId="{DE097CB2-7411-1A08-70EC-DF41C7DF1880}"/>
          </ac:spMkLst>
        </pc:spChg>
      </pc:sldChg>
      <pc:sldChg chg="addSp delSp modSp new mod">
        <pc:chgData name="Tom Wilson" userId="1d42c7e6-d126-4718-a19b-73f1e9b9cb95" providerId="ADAL" clId="{0C7AD5B7-C8A3-433C-8B07-EF9E302006FE}" dt="2024-11-29T17:16:11.981" v="8838" actId="20577"/>
        <pc:sldMkLst>
          <pc:docMk/>
          <pc:sldMk cId="2301329595" sldId="405"/>
        </pc:sldMkLst>
        <pc:spChg chg="del">
          <ac:chgData name="Tom Wilson" userId="1d42c7e6-d126-4718-a19b-73f1e9b9cb95" providerId="ADAL" clId="{0C7AD5B7-C8A3-433C-8B07-EF9E302006FE}" dt="2024-11-27T23:02:19.680" v="4992" actId="478"/>
          <ac:spMkLst>
            <pc:docMk/>
            <pc:sldMk cId="2301329595" sldId="405"/>
            <ac:spMk id="2" creationId="{159CDF5E-0213-BEA6-5FBD-0BDC2C1CD6E0}"/>
          </ac:spMkLst>
        </pc:spChg>
        <pc:spChg chg="del">
          <ac:chgData name="Tom Wilson" userId="1d42c7e6-d126-4718-a19b-73f1e9b9cb95" providerId="ADAL" clId="{0C7AD5B7-C8A3-433C-8B07-EF9E302006FE}" dt="2024-11-27T23:02:19.680" v="4992" actId="478"/>
          <ac:spMkLst>
            <pc:docMk/>
            <pc:sldMk cId="2301329595" sldId="405"/>
            <ac:spMk id="3" creationId="{FF34EF34-F164-7CF9-658B-602AD979BB66}"/>
          </ac:spMkLst>
        </pc:spChg>
        <pc:spChg chg="add del mod">
          <ac:chgData name="Tom Wilson" userId="1d42c7e6-d126-4718-a19b-73f1e9b9cb95" providerId="ADAL" clId="{0C7AD5B7-C8A3-433C-8B07-EF9E302006FE}" dt="2024-11-29T16:14:08.908" v="7548" actId="478"/>
          <ac:spMkLst>
            <pc:docMk/>
            <pc:sldMk cId="2301329595" sldId="405"/>
            <ac:spMk id="4" creationId="{F504CE47-D5A8-CF10-687C-0E88962AC77F}"/>
          </ac:spMkLst>
        </pc:spChg>
        <pc:spChg chg="add mod">
          <ac:chgData name="Tom Wilson" userId="1d42c7e6-d126-4718-a19b-73f1e9b9cb95" providerId="ADAL" clId="{0C7AD5B7-C8A3-433C-8B07-EF9E302006FE}" dt="2024-11-29T17:16:11.981" v="8838" actId="20577"/>
          <ac:spMkLst>
            <pc:docMk/>
            <pc:sldMk cId="2301329595" sldId="405"/>
            <ac:spMk id="5" creationId="{EC549EA1-59D6-C5B6-F607-130EBAC1D4FB}"/>
          </ac:spMkLst>
        </pc:spChg>
        <pc:spChg chg="add mod">
          <ac:chgData name="Tom Wilson" userId="1d42c7e6-d126-4718-a19b-73f1e9b9cb95" providerId="ADAL" clId="{0C7AD5B7-C8A3-433C-8B07-EF9E302006FE}" dt="2024-11-29T16:14:10.296" v="7549"/>
          <ac:spMkLst>
            <pc:docMk/>
            <pc:sldMk cId="2301329595" sldId="405"/>
            <ac:spMk id="6" creationId="{BC40D85A-1308-D9C4-6D6C-8A73AF95E0DA}"/>
          </ac:spMkLst>
        </pc:spChg>
        <pc:spChg chg="add mod">
          <ac:chgData name="Tom Wilson" userId="1d42c7e6-d126-4718-a19b-73f1e9b9cb95" providerId="ADAL" clId="{0C7AD5B7-C8A3-433C-8B07-EF9E302006FE}" dt="2024-11-29T17:16:06.947" v="8837" actId="1035"/>
          <ac:spMkLst>
            <pc:docMk/>
            <pc:sldMk cId="2301329595" sldId="405"/>
            <ac:spMk id="10" creationId="{57E2AAA9-9657-9948-0B04-353635F12286}"/>
          </ac:spMkLst>
        </pc:spChg>
        <pc:picChg chg="del mod">
          <ac:chgData name="Tom Wilson" userId="1d42c7e6-d126-4718-a19b-73f1e9b9cb95" providerId="ADAL" clId="{0C7AD5B7-C8A3-433C-8B07-EF9E302006FE}" dt="2024-11-29T17:00:01.281" v="8583" actId="478"/>
          <ac:picMkLst>
            <pc:docMk/>
            <pc:sldMk cId="2301329595" sldId="405"/>
            <ac:picMk id="2" creationId="{BD33F396-B89E-B30A-A949-F9866FDB9930}"/>
          </ac:picMkLst>
        </pc:picChg>
        <pc:picChg chg="del mod">
          <ac:chgData name="Tom Wilson" userId="1d42c7e6-d126-4718-a19b-73f1e9b9cb95" providerId="ADAL" clId="{0C7AD5B7-C8A3-433C-8B07-EF9E302006FE}" dt="2024-11-28T18:53:16.964" v="6580" actId="478"/>
          <ac:picMkLst>
            <pc:docMk/>
            <pc:sldMk cId="2301329595" sldId="405"/>
            <ac:picMk id="2" creationId="{F7733DD3-E6D0-75A9-05B4-D3DD6E822ED9}"/>
          </ac:picMkLst>
        </pc:picChg>
        <pc:picChg chg="add mod">
          <ac:chgData name="Tom Wilson" userId="1d42c7e6-d126-4718-a19b-73f1e9b9cb95" providerId="ADAL" clId="{0C7AD5B7-C8A3-433C-8B07-EF9E302006FE}" dt="2024-11-28T16:00:13.794" v="6400"/>
          <ac:picMkLst>
            <pc:docMk/>
            <pc:sldMk cId="2301329595" sldId="405"/>
            <ac:picMk id="3" creationId="{04629949-E861-6564-DC2D-AA5F08C5DD86}"/>
          </ac:picMkLst>
        </pc:picChg>
        <pc:picChg chg="del mod">
          <ac:chgData name="Tom Wilson" userId="1d42c7e6-d126-4718-a19b-73f1e9b9cb95" providerId="ADAL" clId="{0C7AD5B7-C8A3-433C-8B07-EF9E302006FE}" dt="2024-11-28T18:56:33.555" v="6594" actId="478"/>
          <ac:picMkLst>
            <pc:docMk/>
            <pc:sldMk cId="2301329595" sldId="405"/>
            <ac:picMk id="6" creationId="{28A87C6E-8C1B-4213-F466-5524DE0A93B6}"/>
          </ac:picMkLst>
        </pc:picChg>
        <pc:picChg chg="del mod">
          <ac:chgData name="Tom Wilson" userId="1d42c7e6-d126-4718-a19b-73f1e9b9cb95" providerId="ADAL" clId="{0C7AD5B7-C8A3-433C-8B07-EF9E302006FE}" dt="2024-11-29T16:13:12.999" v="7525" actId="478"/>
          <ac:picMkLst>
            <pc:docMk/>
            <pc:sldMk cId="2301329595" sldId="405"/>
            <ac:picMk id="7" creationId="{247D941E-60C9-56CE-F37C-0B93BD9F5F68}"/>
          </ac:picMkLst>
        </pc:picChg>
        <pc:picChg chg="del">
          <ac:chgData name="Tom Wilson" userId="1d42c7e6-d126-4718-a19b-73f1e9b9cb95" providerId="ADAL" clId="{0C7AD5B7-C8A3-433C-8B07-EF9E302006FE}" dt="2024-11-29T17:02:05.475" v="8584" actId="478"/>
          <ac:picMkLst>
            <pc:docMk/>
            <pc:sldMk cId="2301329595" sldId="405"/>
            <ac:picMk id="8" creationId="{226AC956-0DFF-0939-3112-5014E0D6EF03}"/>
          </ac:picMkLst>
        </pc:picChg>
        <pc:picChg chg="mod">
          <ac:chgData name="Tom Wilson" userId="1d42c7e6-d126-4718-a19b-73f1e9b9cb95" providerId="ADAL" clId="{0C7AD5B7-C8A3-433C-8B07-EF9E302006FE}" dt="2024-11-29T17:02:19.974" v="8587" actId="1076"/>
          <ac:picMkLst>
            <pc:docMk/>
            <pc:sldMk cId="2301329595" sldId="405"/>
            <ac:picMk id="9" creationId="{DE8873E6-6842-9C9E-ADC3-F70245C1D025}"/>
          </ac:picMkLst>
        </pc:picChg>
      </pc:sldChg>
      <pc:sldChg chg="addSp delSp modSp add mod">
        <pc:chgData name="Tom Wilson" userId="1d42c7e6-d126-4718-a19b-73f1e9b9cb95" providerId="ADAL" clId="{0C7AD5B7-C8A3-433C-8B07-EF9E302006FE}" dt="2024-11-29T17:03:12.249" v="8590" actId="1076"/>
        <pc:sldMkLst>
          <pc:docMk/>
          <pc:sldMk cId="82500619" sldId="406"/>
        </pc:sldMkLst>
        <pc:spChg chg="add mod">
          <ac:chgData name="Tom Wilson" userId="1d42c7e6-d126-4718-a19b-73f1e9b9cb95" providerId="ADAL" clId="{0C7AD5B7-C8A3-433C-8B07-EF9E302006FE}" dt="2024-11-29T16:14:17.952" v="7551"/>
          <ac:spMkLst>
            <pc:docMk/>
            <pc:sldMk cId="82500619" sldId="406"/>
            <ac:spMk id="2" creationId="{B9FDBB1D-42E3-D2C7-6BF5-C644757BD7AD}"/>
          </ac:spMkLst>
        </pc:spChg>
        <pc:spChg chg="del">
          <ac:chgData name="Tom Wilson" userId="1d42c7e6-d126-4718-a19b-73f1e9b9cb95" providerId="ADAL" clId="{0C7AD5B7-C8A3-433C-8B07-EF9E302006FE}" dt="2024-11-29T16:14:16.783" v="7550" actId="478"/>
          <ac:spMkLst>
            <pc:docMk/>
            <pc:sldMk cId="82500619" sldId="406"/>
            <ac:spMk id="4" creationId="{F504CE47-D5A8-CF10-687C-0E88962AC77F}"/>
          </ac:spMkLst>
        </pc:spChg>
        <pc:spChg chg="del">
          <ac:chgData name="Tom Wilson" userId="1d42c7e6-d126-4718-a19b-73f1e9b9cb95" providerId="ADAL" clId="{0C7AD5B7-C8A3-433C-8B07-EF9E302006FE}" dt="2024-11-28T15:56:03.112" v="6320" actId="478"/>
          <ac:spMkLst>
            <pc:docMk/>
            <pc:sldMk cId="82500619" sldId="406"/>
            <ac:spMk id="5" creationId="{EC549EA1-59D6-C5B6-F607-130EBAC1D4FB}"/>
          </ac:spMkLst>
        </pc:spChg>
        <pc:spChg chg="add mod">
          <ac:chgData name="Tom Wilson" userId="1d42c7e6-d126-4718-a19b-73f1e9b9cb95" providerId="ADAL" clId="{0C7AD5B7-C8A3-433C-8B07-EF9E302006FE}" dt="2024-11-28T15:56:15.576" v="6329" actId="20577"/>
          <ac:spMkLst>
            <pc:docMk/>
            <pc:sldMk cId="82500619" sldId="406"/>
            <ac:spMk id="6" creationId="{F059BCC9-1448-D257-6CA5-55623CB29EDD}"/>
          </ac:spMkLst>
        </pc:spChg>
        <pc:picChg chg="del">
          <ac:chgData name="Tom Wilson" userId="1d42c7e6-d126-4718-a19b-73f1e9b9cb95" providerId="ADAL" clId="{0C7AD5B7-C8A3-433C-8B07-EF9E302006FE}" dt="2024-11-28T15:55:27.180" v="6317" actId="478"/>
          <ac:picMkLst>
            <pc:docMk/>
            <pc:sldMk cId="82500619" sldId="406"/>
            <ac:picMk id="2" creationId="{BBDB987A-683D-4514-8CFC-D9A2AF3C039F}"/>
          </ac:picMkLst>
        </pc:picChg>
        <pc:picChg chg="del mod">
          <ac:chgData name="Tom Wilson" userId="1d42c7e6-d126-4718-a19b-73f1e9b9cb95" providerId="ADAL" clId="{0C7AD5B7-C8A3-433C-8B07-EF9E302006FE}" dt="2024-11-28T18:56:02.598" v="6593" actId="478"/>
          <ac:picMkLst>
            <pc:docMk/>
            <pc:sldMk cId="82500619" sldId="406"/>
            <ac:picMk id="2" creationId="{D0EB808E-3861-F8FA-1900-C55F10A9015D}"/>
          </ac:picMkLst>
        </pc:picChg>
        <pc:picChg chg="del mod">
          <ac:chgData name="Tom Wilson" userId="1d42c7e6-d126-4718-a19b-73f1e9b9cb95" providerId="ADAL" clId="{0C7AD5B7-C8A3-433C-8B07-EF9E302006FE}" dt="2024-11-28T18:54:01.827" v="6583" actId="478"/>
          <ac:picMkLst>
            <pc:docMk/>
            <pc:sldMk cId="82500619" sldId="406"/>
            <ac:picMk id="3" creationId="{204CC3D9-0FFE-DCF5-1308-A6F86F2DF45C}"/>
          </ac:picMkLst>
        </pc:picChg>
        <pc:picChg chg="mod">
          <ac:chgData name="Tom Wilson" userId="1d42c7e6-d126-4718-a19b-73f1e9b9cb95" providerId="ADAL" clId="{0C7AD5B7-C8A3-433C-8B07-EF9E302006FE}" dt="2024-11-29T17:03:12.249" v="8590" actId="1076"/>
          <ac:picMkLst>
            <pc:docMk/>
            <pc:sldMk cId="82500619" sldId="406"/>
            <ac:picMk id="3" creationId="{470D83D9-3A4D-4783-48C5-157A48828F5C}"/>
          </ac:picMkLst>
        </pc:picChg>
        <pc:picChg chg="del mod">
          <ac:chgData name="Tom Wilson" userId="1d42c7e6-d126-4718-a19b-73f1e9b9cb95" providerId="ADAL" clId="{0C7AD5B7-C8A3-433C-8B07-EF9E302006FE}" dt="2024-11-29T17:02:26.853" v="8588" actId="478"/>
          <ac:picMkLst>
            <pc:docMk/>
            <pc:sldMk cId="82500619" sldId="406"/>
            <ac:picMk id="5" creationId="{D93A391A-41E6-AE56-9A58-79D788D77507}"/>
          </ac:picMkLst>
        </pc:picChg>
        <pc:picChg chg="add mod">
          <ac:chgData name="Tom Wilson" userId="1d42c7e6-d126-4718-a19b-73f1e9b9cb95" providerId="ADAL" clId="{0C7AD5B7-C8A3-433C-8B07-EF9E302006FE}" dt="2024-11-28T16:00:14.779" v="6401"/>
          <ac:picMkLst>
            <pc:docMk/>
            <pc:sldMk cId="82500619" sldId="406"/>
            <ac:picMk id="7" creationId="{62A6F29E-C5F1-A9C8-7750-CD0A8A9A03D8}"/>
          </ac:picMkLst>
        </pc:picChg>
      </pc:sldChg>
      <pc:sldChg chg="addSp delSp modSp new mod">
        <pc:chgData name="Tom Wilson" userId="1d42c7e6-d126-4718-a19b-73f1e9b9cb95" providerId="ADAL" clId="{0C7AD5B7-C8A3-433C-8B07-EF9E302006FE}" dt="2024-11-29T16:59:24.053" v="8582" actId="313"/>
        <pc:sldMkLst>
          <pc:docMk/>
          <pc:sldMk cId="4064880152" sldId="407"/>
        </pc:sldMkLst>
        <pc:spChg chg="del">
          <ac:chgData name="Tom Wilson" userId="1d42c7e6-d126-4718-a19b-73f1e9b9cb95" providerId="ADAL" clId="{0C7AD5B7-C8A3-433C-8B07-EF9E302006FE}" dt="2024-11-27T23:03:04.534" v="5014" actId="478"/>
          <ac:spMkLst>
            <pc:docMk/>
            <pc:sldMk cId="4064880152" sldId="407"/>
            <ac:spMk id="2" creationId="{AEF0B14D-3AB6-570D-6D5A-FE39DC632869}"/>
          </ac:spMkLst>
        </pc:spChg>
        <pc:spChg chg="add mod">
          <ac:chgData name="Tom Wilson" userId="1d42c7e6-d126-4718-a19b-73f1e9b9cb95" providerId="ADAL" clId="{0C7AD5B7-C8A3-433C-8B07-EF9E302006FE}" dt="2024-11-29T16:14:32.790" v="7555"/>
          <ac:spMkLst>
            <pc:docMk/>
            <pc:sldMk cId="4064880152" sldId="407"/>
            <ac:spMk id="3" creationId="{C7C9B9E0-7787-B9BE-55AE-093696C91EA0}"/>
          </ac:spMkLst>
        </pc:spChg>
        <pc:spChg chg="del">
          <ac:chgData name="Tom Wilson" userId="1d42c7e6-d126-4718-a19b-73f1e9b9cb95" providerId="ADAL" clId="{0C7AD5B7-C8A3-433C-8B07-EF9E302006FE}" dt="2024-11-27T23:03:04.534" v="5014" actId="478"/>
          <ac:spMkLst>
            <pc:docMk/>
            <pc:sldMk cId="4064880152" sldId="407"/>
            <ac:spMk id="3" creationId="{EAF36562-0F97-172B-B491-C8D9A933DCB4}"/>
          </ac:spMkLst>
        </pc:spChg>
        <pc:spChg chg="add del mod">
          <ac:chgData name="Tom Wilson" userId="1d42c7e6-d126-4718-a19b-73f1e9b9cb95" providerId="ADAL" clId="{0C7AD5B7-C8A3-433C-8B07-EF9E302006FE}" dt="2024-11-29T16:14:31.447" v="7554" actId="478"/>
          <ac:spMkLst>
            <pc:docMk/>
            <pc:sldMk cId="4064880152" sldId="407"/>
            <ac:spMk id="4" creationId="{BE75C4C8-96B1-8DDD-2304-36EBE7C2F73A}"/>
          </ac:spMkLst>
        </pc:spChg>
        <pc:spChg chg="add mod">
          <ac:chgData name="Tom Wilson" userId="1d42c7e6-d126-4718-a19b-73f1e9b9cb95" providerId="ADAL" clId="{0C7AD5B7-C8A3-433C-8B07-EF9E302006FE}" dt="2024-11-29T16:59:24.053" v="8582" actId="313"/>
          <ac:spMkLst>
            <pc:docMk/>
            <pc:sldMk cId="4064880152" sldId="407"/>
            <ac:spMk id="5" creationId="{9DCB7C96-409E-E09A-52F9-32875AFC7BA6}"/>
          </ac:spMkLst>
        </pc:spChg>
        <pc:picChg chg="add mod">
          <ac:chgData name="Tom Wilson" userId="1d42c7e6-d126-4718-a19b-73f1e9b9cb95" providerId="ADAL" clId="{0C7AD5B7-C8A3-433C-8B07-EF9E302006FE}" dt="2024-11-28T16:00:18.574" v="6403"/>
          <ac:picMkLst>
            <pc:docMk/>
            <pc:sldMk cId="4064880152" sldId="407"/>
            <ac:picMk id="2" creationId="{463483A1-8265-77F6-4B71-6E1D593DE252}"/>
          </ac:picMkLst>
        </pc:picChg>
      </pc:sldChg>
      <pc:sldChg chg="addSp delSp modSp new mod">
        <pc:chgData name="Tom Wilson" userId="1d42c7e6-d126-4718-a19b-73f1e9b9cb95" providerId="ADAL" clId="{0C7AD5B7-C8A3-433C-8B07-EF9E302006FE}" dt="2024-11-29T17:14:01.471" v="8750" actId="1035"/>
        <pc:sldMkLst>
          <pc:docMk/>
          <pc:sldMk cId="1507392593" sldId="408"/>
        </pc:sldMkLst>
        <pc:spChg chg="del">
          <ac:chgData name="Tom Wilson" userId="1d42c7e6-d126-4718-a19b-73f1e9b9cb95" providerId="ADAL" clId="{0C7AD5B7-C8A3-433C-8B07-EF9E302006FE}" dt="2024-11-28T15:25:41.147" v="5387" actId="478"/>
          <ac:spMkLst>
            <pc:docMk/>
            <pc:sldMk cId="1507392593" sldId="408"/>
            <ac:spMk id="2" creationId="{0A607500-2594-2526-2964-B2CC2FD62555}"/>
          </ac:spMkLst>
        </pc:spChg>
        <pc:spChg chg="del">
          <ac:chgData name="Tom Wilson" userId="1d42c7e6-d126-4718-a19b-73f1e9b9cb95" providerId="ADAL" clId="{0C7AD5B7-C8A3-433C-8B07-EF9E302006FE}" dt="2024-11-28T15:25:41.147" v="5387" actId="478"/>
          <ac:spMkLst>
            <pc:docMk/>
            <pc:sldMk cId="1507392593" sldId="408"/>
            <ac:spMk id="3" creationId="{DB33B608-765E-4A2B-77C7-A4888841B88C}"/>
          </ac:spMkLst>
        </pc:spChg>
        <pc:spChg chg="add mod">
          <ac:chgData name="Tom Wilson" userId="1d42c7e6-d126-4718-a19b-73f1e9b9cb95" providerId="ADAL" clId="{0C7AD5B7-C8A3-433C-8B07-EF9E302006FE}" dt="2024-11-28T15:27:42.977" v="5478" actId="1076"/>
          <ac:spMkLst>
            <pc:docMk/>
            <pc:sldMk cId="1507392593" sldId="408"/>
            <ac:spMk id="4" creationId="{A996B4C1-F107-E60F-C096-34F322B1065F}"/>
          </ac:spMkLst>
        </pc:spChg>
        <pc:spChg chg="add mod">
          <ac:chgData name="Tom Wilson" userId="1d42c7e6-d126-4718-a19b-73f1e9b9cb95" providerId="ADAL" clId="{0C7AD5B7-C8A3-433C-8B07-EF9E302006FE}" dt="2024-11-29T17:14:01.471" v="8750" actId="1035"/>
          <ac:spMkLst>
            <pc:docMk/>
            <pc:sldMk cId="1507392593" sldId="408"/>
            <ac:spMk id="5" creationId="{738FE84D-21C2-6326-C8F9-2DEDA96E2212}"/>
          </ac:spMkLst>
        </pc:spChg>
        <pc:spChg chg="add mod ord">
          <ac:chgData name="Tom Wilson" userId="1d42c7e6-d126-4718-a19b-73f1e9b9cb95" providerId="ADAL" clId="{0C7AD5B7-C8A3-433C-8B07-EF9E302006FE}" dt="2024-11-28T15:39:51.429" v="6242" actId="167"/>
          <ac:spMkLst>
            <pc:docMk/>
            <pc:sldMk cId="1507392593" sldId="408"/>
            <ac:spMk id="6" creationId="{27A3E74D-F5FA-8A94-56DF-2924DD57E507}"/>
          </ac:spMkLst>
        </pc:spChg>
        <pc:spChg chg="add mod">
          <ac:chgData name="Tom Wilson" userId="1d42c7e6-d126-4718-a19b-73f1e9b9cb95" providerId="ADAL" clId="{0C7AD5B7-C8A3-433C-8B07-EF9E302006FE}" dt="2024-11-29T15:59:51.324" v="7393" actId="20577"/>
          <ac:spMkLst>
            <pc:docMk/>
            <pc:sldMk cId="1507392593" sldId="408"/>
            <ac:spMk id="7" creationId="{1113CE51-5E8D-E384-C6F0-4BF6F3840A5B}"/>
          </ac:spMkLst>
        </pc:spChg>
        <pc:spChg chg="add mod">
          <ac:chgData name="Tom Wilson" userId="1d42c7e6-d126-4718-a19b-73f1e9b9cb95" providerId="ADAL" clId="{0C7AD5B7-C8A3-433C-8B07-EF9E302006FE}" dt="2024-11-28T15:40:23.724" v="6244" actId="164"/>
          <ac:spMkLst>
            <pc:docMk/>
            <pc:sldMk cId="1507392593" sldId="408"/>
            <ac:spMk id="8" creationId="{FA47685F-8826-895C-2E78-3F059627C690}"/>
          </ac:spMkLst>
        </pc:spChg>
        <pc:spChg chg="add mod">
          <ac:chgData name="Tom Wilson" userId="1d42c7e6-d126-4718-a19b-73f1e9b9cb95" providerId="ADAL" clId="{0C7AD5B7-C8A3-433C-8B07-EF9E302006FE}" dt="2024-11-28T15:40:33.898" v="6245" actId="164"/>
          <ac:spMkLst>
            <pc:docMk/>
            <pc:sldMk cId="1507392593" sldId="408"/>
            <ac:spMk id="9" creationId="{AECB968E-48D7-CACD-2E65-3EE979E124DA}"/>
          </ac:spMkLst>
        </pc:spChg>
        <pc:spChg chg="add mod">
          <ac:chgData name="Tom Wilson" userId="1d42c7e6-d126-4718-a19b-73f1e9b9cb95" providerId="ADAL" clId="{0C7AD5B7-C8A3-433C-8B07-EF9E302006FE}" dt="2024-11-29T17:13:21.030" v="8743" actId="20577"/>
          <ac:spMkLst>
            <pc:docMk/>
            <pc:sldMk cId="1507392593" sldId="408"/>
            <ac:spMk id="18" creationId="{FABCAAC5-8E0F-B800-BDD0-4E299C0E6E56}"/>
          </ac:spMkLst>
        </pc:spChg>
        <pc:spChg chg="add mod">
          <ac:chgData name="Tom Wilson" userId="1d42c7e6-d126-4718-a19b-73f1e9b9cb95" providerId="ADAL" clId="{0C7AD5B7-C8A3-433C-8B07-EF9E302006FE}" dt="2024-11-29T16:01:05.872" v="7417" actId="20577"/>
          <ac:spMkLst>
            <pc:docMk/>
            <pc:sldMk cId="1507392593" sldId="408"/>
            <ac:spMk id="19" creationId="{95899EE2-FE4B-8BDF-9D14-1C6DA042F4B6}"/>
          </ac:spMkLst>
        </pc:spChg>
        <pc:spChg chg="add mod">
          <ac:chgData name="Tom Wilson" userId="1d42c7e6-d126-4718-a19b-73f1e9b9cb95" providerId="ADAL" clId="{0C7AD5B7-C8A3-433C-8B07-EF9E302006FE}" dt="2024-11-28T15:40:23.724" v="6244" actId="164"/>
          <ac:spMkLst>
            <pc:docMk/>
            <pc:sldMk cId="1507392593" sldId="408"/>
            <ac:spMk id="20" creationId="{FC1D6279-36D7-2CD3-8D65-37D4EEC1CEAC}"/>
          </ac:spMkLst>
        </pc:spChg>
        <pc:spChg chg="add mod">
          <ac:chgData name="Tom Wilson" userId="1d42c7e6-d126-4718-a19b-73f1e9b9cb95" providerId="ADAL" clId="{0C7AD5B7-C8A3-433C-8B07-EF9E302006FE}" dt="2024-11-29T16:01:34.274" v="7418" actId="20577"/>
          <ac:spMkLst>
            <pc:docMk/>
            <pc:sldMk cId="1507392593" sldId="408"/>
            <ac:spMk id="21" creationId="{4875D6CC-8ED5-AC1A-92CB-217D092583E0}"/>
          </ac:spMkLst>
        </pc:spChg>
        <pc:grpChg chg="add mod">
          <ac:chgData name="Tom Wilson" userId="1d42c7e6-d126-4718-a19b-73f1e9b9cb95" providerId="ADAL" clId="{0C7AD5B7-C8A3-433C-8B07-EF9E302006FE}" dt="2024-11-28T15:39:31.850" v="6241" actId="164"/>
          <ac:grpSpMkLst>
            <pc:docMk/>
            <pc:sldMk cId="1507392593" sldId="408"/>
            <ac:grpSpMk id="22" creationId="{DC6AE49F-1EE9-D131-1E29-80CB2AC7DC7A}"/>
          </ac:grpSpMkLst>
        </pc:grpChg>
        <pc:grpChg chg="add mod">
          <ac:chgData name="Tom Wilson" userId="1d42c7e6-d126-4718-a19b-73f1e9b9cb95" providerId="ADAL" clId="{0C7AD5B7-C8A3-433C-8B07-EF9E302006FE}" dt="2024-11-28T15:40:12.299" v="6243" actId="164"/>
          <ac:grpSpMkLst>
            <pc:docMk/>
            <pc:sldMk cId="1507392593" sldId="408"/>
            <ac:grpSpMk id="23" creationId="{D6AA4C03-1733-B054-B47E-C5A73E8E988C}"/>
          </ac:grpSpMkLst>
        </pc:grpChg>
        <pc:grpChg chg="add mod">
          <ac:chgData name="Tom Wilson" userId="1d42c7e6-d126-4718-a19b-73f1e9b9cb95" providerId="ADAL" clId="{0C7AD5B7-C8A3-433C-8B07-EF9E302006FE}" dt="2024-11-28T15:40:23.724" v="6244" actId="164"/>
          <ac:grpSpMkLst>
            <pc:docMk/>
            <pc:sldMk cId="1507392593" sldId="408"/>
            <ac:grpSpMk id="24" creationId="{DE9E9469-4E74-F2F1-1156-82471F0D3470}"/>
          </ac:grpSpMkLst>
        </pc:grpChg>
        <pc:grpChg chg="add mod">
          <ac:chgData name="Tom Wilson" userId="1d42c7e6-d126-4718-a19b-73f1e9b9cb95" providerId="ADAL" clId="{0C7AD5B7-C8A3-433C-8B07-EF9E302006FE}" dt="2024-11-28T15:40:33.898" v="6245" actId="164"/>
          <ac:grpSpMkLst>
            <pc:docMk/>
            <pc:sldMk cId="1507392593" sldId="408"/>
            <ac:grpSpMk id="25" creationId="{548E5C56-497A-ACE2-90AD-7CED1BC2C37D}"/>
          </ac:grpSpMkLst>
        </pc:grpChg>
        <pc:picChg chg="add mod">
          <ac:chgData name="Tom Wilson" userId="1d42c7e6-d126-4718-a19b-73f1e9b9cb95" providerId="ADAL" clId="{0C7AD5B7-C8A3-433C-8B07-EF9E302006FE}" dt="2024-11-28T16:00:11.470" v="6399"/>
          <ac:picMkLst>
            <pc:docMk/>
            <pc:sldMk cId="1507392593" sldId="408"/>
            <ac:picMk id="26" creationId="{B1441880-C833-2649-E374-6959E5FFA606}"/>
          </ac:picMkLst>
        </pc:picChg>
        <pc:cxnChg chg="add mod">
          <ac:chgData name="Tom Wilson" userId="1d42c7e6-d126-4718-a19b-73f1e9b9cb95" providerId="ADAL" clId="{0C7AD5B7-C8A3-433C-8B07-EF9E302006FE}" dt="2024-11-29T17:14:01.471" v="8750" actId="1035"/>
          <ac:cxnSpMkLst>
            <pc:docMk/>
            <pc:sldMk cId="1507392593" sldId="408"/>
            <ac:cxnSpMk id="11" creationId="{8E12E3FE-F3A4-E9FC-9D28-7A98AA4A4634}"/>
          </ac:cxnSpMkLst>
        </pc:cxnChg>
        <pc:cxnChg chg="add mod">
          <ac:chgData name="Tom Wilson" userId="1d42c7e6-d126-4718-a19b-73f1e9b9cb95" providerId="ADAL" clId="{0C7AD5B7-C8A3-433C-8B07-EF9E302006FE}" dt="2024-11-29T17:14:01.471" v="8750" actId="1035"/>
          <ac:cxnSpMkLst>
            <pc:docMk/>
            <pc:sldMk cId="1507392593" sldId="408"/>
            <ac:cxnSpMk id="13" creationId="{6E0459BA-ED13-3555-E98D-614C7BFB1149}"/>
          </ac:cxnSpMkLst>
        </pc:cxnChg>
        <pc:cxnChg chg="add mod">
          <ac:chgData name="Tom Wilson" userId="1d42c7e6-d126-4718-a19b-73f1e9b9cb95" providerId="ADAL" clId="{0C7AD5B7-C8A3-433C-8B07-EF9E302006FE}" dt="2024-11-29T17:14:01.471" v="8750" actId="1035"/>
          <ac:cxnSpMkLst>
            <pc:docMk/>
            <pc:sldMk cId="1507392593" sldId="408"/>
            <ac:cxnSpMk id="15" creationId="{37005948-F331-ABCA-D981-6237F4BAEB97}"/>
          </ac:cxnSpMkLst>
        </pc:cxnChg>
        <pc:cxnChg chg="add mod">
          <ac:chgData name="Tom Wilson" userId="1d42c7e6-d126-4718-a19b-73f1e9b9cb95" providerId="ADAL" clId="{0C7AD5B7-C8A3-433C-8B07-EF9E302006FE}" dt="2024-11-29T17:14:01.471" v="8750" actId="1035"/>
          <ac:cxnSpMkLst>
            <pc:docMk/>
            <pc:sldMk cId="1507392593" sldId="408"/>
            <ac:cxnSpMk id="17" creationId="{A2EC78E9-2FCB-D930-2585-8B6FE71DBB60}"/>
          </ac:cxnSpMkLst>
        </pc:cxnChg>
      </pc:sldChg>
      <pc:sldChg chg="addSp delSp modSp add mod">
        <pc:chgData name="Tom Wilson" userId="1d42c7e6-d126-4718-a19b-73f1e9b9cb95" providerId="ADAL" clId="{0C7AD5B7-C8A3-433C-8B07-EF9E302006FE}" dt="2024-11-29T17:04:13.565" v="8594" actId="14100"/>
        <pc:sldMkLst>
          <pc:docMk/>
          <pc:sldMk cId="2115966321" sldId="409"/>
        </pc:sldMkLst>
        <pc:spChg chg="add mod">
          <ac:chgData name="Tom Wilson" userId="1d42c7e6-d126-4718-a19b-73f1e9b9cb95" providerId="ADAL" clId="{0C7AD5B7-C8A3-433C-8B07-EF9E302006FE}" dt="2024-11-29T16:14:23.858" v="7553"/>
          <ac:spMkLst>
            <pc:docMk/>
            <pc:sldMk cId="2115966321" sldId="409"/>
            <ac:spMk id="2" creationId="{A88AEFA7-0E23-3608-BE05-571321C3E68E}"/>
          </ac:spMkLst>
        </pc:spChg>
        <pc:spChg chg="del">
          <ac:chgData name="Tom Wilson" userId="1d42c7e6-d126-4718-a19b-73f1e9b9cb95" providerId="ADAL" clId="{0C7AD5B7-C8A3-433C-8B07-EF9E302006FE}" dt="2024-11-29T16:14:22.706" v="7552" actId="478"/>
          <ac:spMkLst>
            <pc:docMk/>
            <pc:sldMk cId="2115966321" sldId="409"/>
            <ac:spMk id="4" creationId="{F504CE47-D5A8-CF10-687C-0E88962AC77F}"/>
          </ac:spMkLst>
        </pc:spChg>
        <pc:picChg chg="del mod">
          <ac:chgData name="Tom Wilson" userId="1d42c7e6-d126-4718-a19b-73f1e9b9cb95" providerId="ADAL" clId="{0C7AD5B7-C8A3-433C-8B07-EF9E302006FE}" dt="2024-11-28T18:54:18.057" v="6586" actId="478"/>
          <ac:picMkLst>
            <pc:docMk/>
            <pc:sldMk cId="2115966321" sldId="409"/>
            <ac:picMk id="2" creationId="{BE9F6B7F-245B-4AF4-0519-FCD3DDE93015}"/>
          </ac:picMkLst>
        </pc:picChg>
        <pc:picChg chg="del">
          <ac:chgData name="Tom Wilson" userId="1d42c7e6-d126-4718-a19b-73f1e9b9cb95" providerId="ADAL" clId="{0C7AD5B7-C8A3-433C-8B07-EF9E302006FE}" dt="2024-11-28T15:56:25.514" v="6331" actId="478"/>
          <ac:picMkLst>
            <pc:docMk/>
            <pc:sldMk cId="2115966321" sldId="409"/>
            <ac:picMk id="3" creationId="{204CC3D9-0FFE-DCF5-1308-A6F86F2DF45C}"/>
          </ac:picMkLst>
        </pc:picChg>
        <pc:picChg chg="del mod">
          <ac:chgData name="Tom Wilson" userId="1d42c7e6-d126-4718-a19b-73f1e9b9cb95" providerId="ADAL" clId="{0C7AD5B7-C8A3-433C-8B07-EF9E302006FE}" dt="2024-11-28T18:55:47.220" v="6590" actId="478"/>
          <ac:picMkLst>
            <pc:docMk/>
            <pc:sldMk cId="2115966321" sldId="409"/>
            <ac:picMk id="3" creationId="{6B0F7476-8968-EC56-870C-07FB901CEE1A}"/>
          </ac:picMkLst>
        </pc:picChg>
        <pc:picChg chg="mod">
          <ac:chgData name="Tom Wilson" userId="1d42c7e6-d126-4718-a19b-73f1e9b9cb95" providerId="ADAL" clId="{0C7AD5B7-C8A3-433C-8B07-EF9E302006FE}" dt="2024-11-29T17:04:13.565" v="8594" actId="14100"/>
          <ac:picMkLst>
            <pc:docMk/>
            <pc:sldMk cId="2115966321" sldId="409"/>
            <ac:picMk id="3" creationId="{FBB607A8-BE58-4CF8-B602-CD6CE47021FC}"/>
          </ac:picMkLst>
        </pc:picChg>
        <pc:picChg chg="add mod">
          <ac:chgData name="Tom Wilson" userId="1d42c7e6-d126-4718-a19b-73f1e9b9cb95" providerId="ADAL" clId="{0C7AD5B7-C8A3-433C-8B07-EF9E302006FE}" dt="2024-11-28T16:00:17.212" v="6402"/>
          <ac:picMkLst>
            <pc:docMk/>
            <pc:sldMk cId="2115966321" sldId="409"/>
            <ac:picMk id="5" creationId="{E8E355B6-EC35-AB28-7606-EBD0F9BE52C8}"/>
          </ac:picMkLst>
        </pc:picChg>
        <pc:picChg chg="del mod">
          <ac:chgData name="Tom Wilson" userId="1d42c7e6-d126-4718-a19b-73f1e9b9cb95" providerId="ADAL" clId="{0C7AD5B7-C8A3-433C-8B07-EF9E302006FE}" dt="2024-11-29T17:03:18.912" v="8591" actId="478"/>
          <ac:picMkLst>
            <pc:docMk/>
            <pc:sldMk cId="2115966321" sldId="409"/>
            <ac:picMk id="7" creationId="{94540818-683F-020D-BCD5-96654AD0C8DF}"/>
          </ac:picMkLst>
        </pc:picChg>
      </pc:sldChg>
      <pc:sldChg chg="delSp new del mod">
        <pc:chgData name="Tom Wilson" userId="1d42c7e6-d126-4718-a19b-73f1e9b9cb95" providerId="ADAL" clId="{0C7AD5B7-C8A3-433C-8B07-EF9E302006FE}" dt="2024-11-29T16:04:02.976" v="7442" actId="47"/>
        <pc:sldMkLst>
          <pc:docMk/>
          <pc:sldMk cId="3308354513" sldId="410"/>
        </pc:sldMkLst>
        <pc:spChg chg="del">
          <ac:chgData name="Tom Wilson" userId="1d42c7e6-d126-4718-a19b-73f1e9b9cb95" providerId="ADAL" clId="{0C7AD5B7-C8A3-433C-8B07-EF9E302006FE}" dt="2024-11-29T16:03:05.468" v="7440" actId="478"/>
          <ac:spMkLst>
            <pc:docMk/>
            <pc:sldMk cId="3308354513" sldId="410"/>
            <ac:spMk id="2" creationId="{2E2E89EA-39A6-5A7C-095F-1BFAD9C2FA97}"/>
          </ac:spMkLst>
        </pc:spChg>
        <pc:spChg chg="del">
          <ac:chgData name="Tom Wilson" userId="1d42c7e6-d126-4718-a19b-73f1e9b9cb95" providerId="ADAL" clId="{0C7AD5B7-C8A3-433C-8B07-EF9E302006FE}" dt="2024-11-29T16:03:05.468" v="7440" actId="478"/>
          <ac:spMkLst>
            <pc:docMk/>
            <pc:sldMk cId="3308354513" sldId="410"/>
            <ac:spMk id="3" creationId="{D611AFCD-F906-B1F8-63BE-4BED01EEEE78}"/>
          </ac:spMkLst>
        </pc:spChg>
      </pc:sldChg>
      <pc:sldChg chg="addSp delSp modSp new mod">
        <pc:chgData name="Tom Wilson" userId="1d42c7e6-d126-4718-a19b-73f1e9b9cb95" providerId="ADAL" clId="{0C7AD5B7-C8A3-433C-8B07-EF9E302006FE}" dt="2024-11-29T17:06:23.271" v="8615"/>
        <pc:sldMkLst>
          <pc:docMk/>
          <pc:sldMk cId="3494492890" sldId="410"/>
        </pc:sldMkLst>
        <pc:spChg chg="del">
          <ac:chgData name="Tom Wilson" userId="1d42c7e6-d126-4718-a19b-73f1e9b9cb95" providerId="ADAL" clId="{0C7AD5B7-C8A3-433C-8B07-EF9E302006FE}" dt="2024-11-29T16:14:44.214" v="7557" actId="478"/>
          <ac:spMkLst>
            <pc:docMk/>
            <pc:sldMk cId="3494492890" sldId="410"/>
            <ac:spMk id="2" creationId="{A90EC3FA-E77A-3F5F-F029-EEC1BF77329E}"/>
          </ac:spMkLst>
        </pc:spChg>
        <pc:spChg chg="del">
          <ac:chgData name="Tom Wilson" userId="1d42c7e6-d126-4718-a19b-73f1e9b9cb95" providerId="ADAL" clId="{0C7AD5B7-C8A3-433C-8B07-EF9E302006FE}" dt="2024-11-29T16:14:44.214" v="7557" actId="478"/>
          <ac:spMkLst>
            <pc:docMk/>
            <pc:sldMk cId="3494492890" sldId="410"/>
            <ac:spMk id="3" creationId="{DF8BA4DC-613C-8110-DD9D-111E3DBF10B6}"/>
          </ac:spMkLst>
        </pc:spChg>
        <pc:spChg chg="add mod">
          <ac:chgData name="Tom Wilson" userId="1d42c7e6-d126-4718-a19b-73f1e9b9cb95" providerId="ADAL" clId="{0C7AD5B7-C8A3-433C-8B07-EF9E302006FE}" dt="2024-11-29T16:14:45.292" v="7558"/>
          <ac:spMkLst>
            <pc:docMk/>
            <pc:sldMk cId="3494492890" sldId="410"/>
            <ac:spMk id="4" creationId="{488AEF1D-0760-9400-DE88-66AE4326957C}"/>
          </ac:spMkLst>
        </pc:spChg>
        <pc:spChg chg="add mod">
          <ac:chgData name="Tom Wilson" userId="1d42c7e6-d126-4718-a19b-73f1e9b9cb95" providerId="ADAL" clId="{0C7AD5B7-C8A3-433C-8B07-EF9E302006FE}" dt="2024-11-29T17:05:25.570" v="8614" actId="20577"/>
          <ac:spMkLst>
            <pc:docMk/>
            <pc:sldMk cId="3494492890" sldId="410"/>
            <ac:spMk id="5" creationId="{41D7E997-295B-FF63-2449-654D19AE451E}"/>
          </ac:spMkLst>
        </pc:spChg>
        <pc:picChg chg="add mod">
          <ac:chgData name="Tom Wilson" userId="1d42c7e6-d126-4718-a19b-73f1e9b9cb95" providerId="ADAL" clId="{0C7AD5B7-C8A3-433C-8B07-EF9E302006FE}" dt="2024-11-29T17:06:23.271" v="8615"/>
          <ac:picMkLst>
            <pc:docMk/>
            <pc:sldMk cId="3494492890" sldId="410"/>
            <ac:picMk id="6" creationId="{1BE9BB38-03B1-D8CA-7400-CAA0EE0A0550}"/>
          </ac:picMkLst>
        </pc:picChg>
      </pc:sldChg>
    </pc:docChg>
  </pc:docChgLst>
  <pc:docChgLst>
    <pc:chgData name="Tom Wilson" userId="1d42c7e6-d126-4718-a19b-73f1e9b9cb95" providerId="ADAL" clId="{6D8237F0-61E6-4331-ABF8-6413AA8F58A9}"/>
    <pc:docChg chg="undo custSel addSld delSld modSld sldOrd">
      <pc:chgData name="Tom Wilson" userId="1d42c7e6-d126-4718-a19b-73f1e9b9cb95" providerId="ADAL" clId="{6D8237F0-61E6-4331-ABF8-6413AA8F58A9}" dt="2024-12-09T05:01:36.011" v="7851" actId="20577"/>
      <pc:docMkLst>
        <pc:docMk/>
      </pc:docMkLst>
      <pc:sldChg chg="modSp mod">
        <pc:chgData name="Tom Wilson" userId="1d42c7e6-d126-4718-a19b-73f1e9b9cb95" providerId="ADAL" clId="{6D8237F0-61E6-4331-ABF8-6413AA8F58A9}" dt="2024-12-05T15:33:30.699" v="7459" actId="1035"/>
        <pc:sldMkLst>
          <pc:docMk/>
          <pc:sldMk cId="832811364" sldId="261"/>
        </pc:sldMkLst>
        <pc:spChg chg="mod">
          <ac:chgData name="Tom Wilson" userId="1d42c7e6-d126-4718-a19b-73f1e9b9cb95" providerId="ADAL" clId="{6D8237F0-61E6-4331-ABF8-6413AA8F58A9}" dt="2024-12-05T15:33:18.944" v="7423" actId="1037"/>
          <ac:spMkLst>
            <pc:docMk/>
            <pc:sldMk cId="832811364" sldId="261"/>
            <ac:spMk id="7" creationId="{5654C0F6-C823-2E30-E556-1A0535D0CC37}"/>
          </ac:spMkLst>
        </pc:spChg>
        <pc:picChg chg="mod">
          <ac:chgData name="Tom Wilson" userId="1d42c7e6-d126-4718-a19b-73f1e9b9cb95" providerId="ADAL" clId="{6D8237F0-61E6-4331-ABF8-6413AA8F58A9}" dt="2024-12-05T15:33:30.699" v="7459" actId="1035"/>
          <ac:picMkLst>
            <pc:docMk/>
            <pc:sldMk cId="832811364" sldId="261"/>
            <ac:picMk id="11" creationId="{4087E813-C53D-D3E7-F79F-6E76A836A330}"/>
          </ac:picMkLst>
        </pc:picChg>
      </pc:sldChg>
      <pc:sldChg chg="modSp mod">
        <pc:chgData name="Tom Wilson" userId="1d42c7e6-d126-4718-a19b-73f1e9b9cb95" providerId="ADAL" clId="{6D8237F0-61E6-4331-ABF8-6413AA8F58A9}" dt="2024-12-05T15:34:35.958" v="7529" actId="1076"/>
        <pc:sldMkLst>
          <pc:docMk/>
          <pc:sldMk cId="644390983" sldId="262"/>
        </pc:sldMkLst>
        <pc:spChg chg="mod">
          <ac:chgData name="Tom Wilson" userId="1d42c7e6-d126-4718-a19b-73f1e9b9cb95" providerId="ADAL" clId="{6D8237F0-61E6-4331-ABF8-6413AA8F58A9}" dt="2024-12-05T15:34:24.912" v="7526" actId="14100"/>
          <ac:spMkLst>
            <pc:docMk/>
            <pc:sldMk cId="644390983" sldId="262"/>
            <ac:spMk id="3" creationId="{7DDBF4A3-05B0-2CE8-8AD3-9CF8D12D215B}"/>
          </ac:spMkLst>
        </pc:spChg>
        <pc:picChg chg="mod">
          <ac:chgData name="Tom Wilson" userId="1d42c7e6-d126-4718-a19b-73f1e9b9cb95" providerId="ADAL" clId="{6D8237F0-61E6-4331-ABF8-6413AA8F58A9}" dt="2024-12-05T15:34:35.958" v="7529" actId="1076"/>
          <ac:picMkLst>
            <pc:docMk/>
            <pc:sldMk cId="644390983" sldId="262"/>
            <ac:picMk id="5" creationId="{2E406C9B-5CEB-DBEF-3E80-C1FAB7970B20}"/>
          </ac:picMkLst>
        </pc:picChg>
        <pc:picChg chg="mod ord">
          <ac:chgData name="Tom Wilson" userId="1d42c7e6-d126-4718-a19b-73f1e9b9cb95" providerId="ADAL" clId="{6D8237F0-61E6-4331-ABF8-6413AA8F58A9}" dt="2024-12-02T15:52:14.483" v="6747" actId="167"/>
          <ac:picMkLst>
            <pc:docMk/>
            <pc:sldMk cId="644390983" sldId="262"/>
            <ac:picMk id="6" creationId="{02428957-C833-E346-FDB8-BE878B930C75}"/>
          </ac:picMkLst>
        </pc:picChg>
        <pc:picChg chg="mod">
          <ac:chgData name="Tom Wilson" userId="1d42c7e6-d126-4718-a19b-73f1e9b9cb95" providerId="ADAL" clId="{6D8237F0-61E6-4331-ABF8-6413AA8F58A9}" dt="2024-12-05T15:34:30.206" v="7528" actId="1076"/>
          <ac:picMkLst>
            <pc:docMk/>
            <pc:sldMk cId="644390983" sldId="262"/>
            <ac:picMk id="9" creationId="{E86B286C-EC63-AF18-3893-FA6D39A13803}"/>
          </ac:picMkLst>
        </pc:picChg>
        <pc:picChg chg="mod">
          <ac:chgData name="Tom Wilson" userId="1d42c7e6-d126-4718-a19b-73f1e9b9cb95" providerId="ADAL" clId="{6D8237F0-61E6-4331-ABF8-6413AA8F58A9}" dt="2024-12-05T15:34:28.539" v="7527" actId="1076"/>
          <ac:picMkLst>
            <pc:docMk/>
            <pc:sldMk cId="644390983" sldId="262"/>
            <ac:picMk id="17" creationId="{6C6BA3F9-6CDB-C696-2D77-66CD57BCCC56}"/>
          </ac:picMkLst>
        </pc:picChg>
      </pc:sldChg>
      <pc:sldChg chg="modSp mod">
        <pc:chgData name="Tom Wilson" userId="1d42c7e6-d126-4718-a19b-73f1e9b9cb95" providerId="ADAL" clId="{6D8237F0-61E6-4331-ABF8-6413AA8F58A9}" dt="2024-12-02T15:52:29.259" v="6749" actId="1076"/>
        <pc:sldMkLst>
          <pc:docMk/>
          <pc:sldMk cId="2296830960" sldId="263"/>
        </pc:sldMkLst>
        <pc:spChg chg="mod">
          <ac:chgData name="Tom Wilson" userId="1d42c7e6-d126-4718-a19b-73f1e9b9cb95" providerId="ADAL" clId="{6D8237F0-61E6-4331-ABF8-6413AA8F58A9}" dt="2024-12-02T15:52:29.259" v="6749" actId="1076"/>
          <ac:spMkLst>
            <pc:docMk/>
            <pc:sldMk cId="2296830960" sldId="263"/>
            <ac:spMk id="3" creationId="{85E2FAF4-DF0D-9425-547E-EB1FA2CC0046}"/>
          </ac:spMkLst>
        </pc:spChg>
        <pc:picChg chg="mod">
          <ac:chgData name="Tom Wilson" userId="1d42c7e6-d126-4718-a19b-73f1e9b9cb95" providerId="ADAL" clId="{6D8237F0-61E6-4331-ABF8-6413AA8F58A9}" dt="2024-12-02T15:52:26.147" v="6748" actId="1076"/>
          <ac:picMkLst>
            <pc:docMk/>
            <pc:sldMk cId="2296830960" sldId="263"/>
            <ac:picMk id="6" creationId="{20748510-D753-74BA-5A01-9CF3BE2376A1}"/>
          </ac:picMkLst>
        </pc:picChg>
      </pc:sldChg>
      <pc:sldChg chg="modSp mod">
        <pc:chgData name="Tom Wilson" userId="1d42c7e6-d126-4718-a19b-73f1e9b9cb95" providerId="ADAL" clId="{6D8237F0-61E6-4331-ABF8-6413AA8F58A9}" dt="2024-12-05T01:38:03.088" v="7154" actId="114"/>
        <pc:sldMkLst>
          <pc:docMk/>
          <pc:sldMk cId="2598694142" sldId="264"/>
        </pc:sldMkLst>
        <pc:spChg chg="mod">
          <ac:chgData name="Tom Wilson" userId="1d42c7e6-d126-4718-a19b-73f1e9b9cb95" providerId="ADAL" clId="{6D8237F0-61E6-4331-ABF8-6413AA8F58A9}" dt="2024-12-05T01:38:03.088" v="7154" actId="114"/>
          <ac:spMkLst>
            <pc:docMk/>
            <pc:sldMk cId="2598694142" sldId="264"/>
            <ac:spMk id="4" creationId="{27EDAF1C-0A69-9108-DB19-3F821E4818C2}"/>
          </ac:spMkLst>
        </pc:spChg>
        <pc:grpChg chg="mod">
          <ac:chgData name="Tom Wilson" userId="1d42c7e6-d126-4718-a19b-73f1e9b9cb95" providerId="ADAL" clId="{6D8237F0-61E6-4331-ABF8-6413AA8F58A9}" dt="2024-12-02T18:09:42.070" v="7117" actId="1076"/>
          <ac:grpSpMkLst>
            <pc:docMk/>
            <pc:sldMk cId="2598694142" sldId="264"/>
            <ac:grpSpMk id="5" creationId="{9A08ED5B-C96B-2131-9A39-0CD8DCB5F772}"/>
          </ac:grpSpMkLst>
        </pc:grpChg>
        <pc:picChg chg="mod">
          <ac:chgData name="Tom Wilson" userId="1d42c7e6-d126-4718-a19b-73f1e9b9cb95" providerId="ADAL" clId="{6D8237F0-61E6-4331-ABF8-6413AA8F58A9}" dt="2024-12-02T18:09:45.326" v="7118" actId="1076"/>
          <ac:picMkLst>
            <pc:docMk/>
            <pc:sldMk cId="2598694142" sldId="264"/>
            <ac:picMk id="7" creationId="{B8EEC13D-332C-E65D-B125-D8B0CCDB37F8}"/>
          </ac:picMkLst>
        </pc:picChg>
      </pc:sldChg>
      <pc:sldChg chg="modSp mod">
        <pc:chgData name="Tom Wilson" userId="1d42c7e6-d126-4718-a19b-73f1e9b9cb95" providerId="ADAL" clId="{6D8237F0-61E6-4331-ABF8-6413AA8F58A9}" dt="2024-12-05T15:31:12.116" v="7372" actId="20577"/>
        <pc:sldMkLst>
          <pc:docMk/>
          <pc:sldMk cId="1542547447" sldId="273"/>
        </pc:sldMkLst>
        <pc:spChg chg="mod">
          <ac:chgData name="Tom Wilson" userId="1d42c7e6-d126-4718-a19b-73f1e9b9cb95" providerId="ADAL" clId="{6D8237F0-61E6-4331-ABF8-6413AA8F58A9}" dt="2024-12-05T15:31:12.116" v="7372" actId="20577"/>
          <ac:spMkLst>
            <pc:docMk/>
            <pc:sldMk cId="1542547447" sldId="273"/>
            <ac:spMk id="3" creationId="{8DA509B6-236D-EC80-38F8-319F3DC7929E}"/>
          </ac:spMkLst>
        </pc:spChg>
      </pc:sldChg>
      <pc:sldChg chg="del">
        <pc:chgData name="Tom Wilson" userId="1d42c7e6-d126-4718-a19b-73f1e9b9cb95" providerId="ADAL" clId="{6D8237F0-61E6-4331-ABF8-6413AA8F58A9}" dt="2024-11-29T23:26:02.577" v="0" actId="47"/>
        <pc:sldMkLst>
          <pc:docMk/>
          <pc:sldMk cId="831979783" sldId="379"/>
        </pc:sldMkLst>
      </pc:sldChg>
      <pc:sldChg chg="del">
        <pc:chgData name="Tom Wilson" userId="1d42c7e6-d126-4718-a19b-73f1e9b9cb95" providerId="ADAL" clId="{6D8237F0-61E6-4331-ABF8-6413AA8F58A9}" dt="2024-11-29T23:27:15.756" v="68" actId="47"/>
        <pc:sldMkLst>
          <pc:docMk/>
          <pc:sldMk cId="3791847359" sldId="382"/>
        </pc:sldMkLst>
      </pc:sldChg>
      <pc:sldChg chg="modSp mod">
        <pc:chgData name="Tom Wilson" userId="1d42c7e6-d126-4718-a19b-73f1e9b9cb95" providerId="ADAL" clId="{6D8237F0-61E6-4331-ABF8-6413AA8F58A9}" dt="2024-12-05T15:29:41.581" v="7303" actId="20577"/>
        <pc:sldMkLst>
          <pc:docMk/>
          <pc:sldMk cId="2152998854" sldId="384"/>
        </pc:sldMkLst>
        <pc:spChg chg="mod">
          <ac:chgData name="Tom Wilson" userId="1d42c7e6-d126-4718-a19b-73f1e9b9cb95" providerId="ADAL" clId="{6D8237F0-61E6-4331-ABF8-6413AA8F58A9}" dt="2024-12-05T15:29:41.581" v="7303" actId="20577"/>
          <ac:spMkLst>
            <pc:docMk/>
            <pc:sldMk cId="2152998854" sldId="384"/>
            <ac:spMk id="2" creationId="{1B05473A-F5AC-47FF-AA18-7FC6781FAE29}"/>
          </ac:spMkLst>
        </pc:spChg>
      </pc:sldChg>
      <pc:sldChg chg="addSp delSp modSp">
        <pc:chgData name="Tom Wilson" userId="1d42c7e6-d126-4718-a19b-73f1e9b9cb95" providerId="ADAL" clId="{6D8237F0-61E6-4331-ABF8-6413AA8F58A9}" dt="2024-12-09T04:57:23.453" v="7746" actId="478"/>
        <pc:sldMkLst>
          <pc:docMk/>
          <pc:sldMk cId="2051318928" sldId="387"/>
        </pc:sldMkLst>
        <pc:spChg chg="add mod">
          <ac:chgData name="Tom Wilson" userId="1d42c7e6-d126-4718-a19b-73f1e9b9cb95" providerId="ADAL" clId="{6D8237F0-61E6-4331-ABF8-6413AA8F58A9}" dt="2024-12-09T04:57:22.387" v="7745" actId="14100"/>
          <ac:spMkLst>
            <pc:docMk/>
            <pc:sldMk cId="2051318928" sldId="387"/>
            <ac:spMk id="6" creationId="{E21CFB96-4758-B1EA-6EFB-60589F216EA4}"/>
          </ac:spMkLst>
        </pc:spChg>
        <pc:spChg chg="add mod">
          <ac:chgData name="Tom Wilson" userId="1d42c7e6-d126-4718-a19b-73f1e9b9cb95" providerId="ADAL" clId="{6D8237F0-61E6-4331-ABF8-6413AA8F58A9}" dt="2024-12-09T04:57:19.719" v="7742" actId="14100"/>
          <ac:spMkLst>
            <pc:docMk/>
            <pc:sldMk cId="2051318928" sldId="387"/>
            <ac:spMk id="8" creationId="{8E807208-1D3F-19C8-732F-CE8F43AB6491}"/>
          </ac:spMkLst>
        </pc:spChg>
        <pc:picChg chg="add del">
          <ac:chgData name="Tom Wilson" userId="1d42c7e6-d126-4718-a19b-73f1e9b9cb95" providerId="ADAL" clId="{6D8237F0-61E6-4331-ABF8-6413AA8F58A9}" dt="2024-12-09T04:57:23.453" v="7746" actId="478"/>
          <ac:picMkLst>
            <pc:docMk/>
            <pc:sldMk cId="2051318928" sldId="387"/>
            <ac:picMk id="5" creationId="{754A4F67-DA21-F350-061E-7C9E3A31476A}"/>
          </ac:picMkLst>
        </pc:picChg>
      </pc:sldChg>
      <pc:sldChg chg="modSp mod">
        <pc:chgData name="Tom Wilson" userId="1d42c7e6-d126-4718-a19b-73f1e9b9cb95" providerId="ADAL" clId="{6D8237F0-61E6-4331-ABF8-6413AA8F58A9}" dt="2024-12-05T15:32:09.544" v="7394" actId="115"/>
        <pc:sldMkLst>
          <pc:docMk/>
          <pc:sldMk cId="2939701496" sldId="390"/>
        </pc:sldMkLst>
        <pc:spChg chg="mod">
          <ac:chgData name="Tom Wilson" userId="1d42c7e6-d126-4718-a19b-73f1e9b9cb95" providerId="ADAL" clId="{6D8237F0-61E6-4331-ABF8-6413AA8F58A9}" dt="2024-12-05T15:32:09.544" v="7394" actId="115"/>
          <ac:spMkLst>
            <pc:docMk/>
            <pc:sldMk cId="2939701496" sldId="390"/>
            <ac:spMk id="6" creationId="{AB7BE5B4-6ABC-8137-8A1C-B13267C324FA}"/>
          </ac:spMkLst>
        </pc:spChg>
      </pc:sldChg>
      <pc:sldChg chg="del">
        <pc:chgData name="Tom Wilson" userId="1d42c7e6-d126-4718-a19b-73f1e9b9cb95" providerId="ADAL" clId="{6D8237F0-61E6-4331-ABF8-6413AA8F58A9}" dt="2024-11-29T23:27:15.756" v="68" actId="47"/>
        <pc:sldMkLst>
          <pc:docMk/>
          <pc:sldMk cId="1253796890" sldId="393"/>
        </pc:sldMkLst>
      </pc:sldChg>
      <pc:sldChg chg="addSp delSp modSp mod ord">
        <pc:chgData name="Tom Wilson" userId="1d42c7e6-d126-4718-a19b-73f1e9b9cb95" providerId="ADAL" clId="{6D8237F0-61E6-4331-ABF8-6413AA8F58A9}" dt="2024-12-05T15:28:29.061" v="7270" actId="1036"/>
        <pc:sldMkLst>
          <pc:docMk/>
          <pc:sldMk cId="3000384252" sldId="394"/>
        </pc:sldMkLst>
        <pc:spChg chg="add del mod">
          <ac:chgData name="Tom Wilson" userId="1d42c7e6-d126-4718-a19b-73f1e9b9cb95" providerId="ADAL" clId="{6D8237F0-61E6-4331-ABF8-6413AA8F58A9}" dt="2024-12-02T15:09:56.579" v="3624" actId="478"/>
          <ac:spMkLst>
            <pc:docMk/>
            <pc:sldMk cId="3000384252" sldId="394"/>
            <ac:spMk id="3" creationId="{57AF345F-FBE8-F2C0-FD14-2ACB35F9DE86}"/>
          </ac:spMkLst>
        </pc:spChg>
        <pc:spChg chg="del">
          <ac:chgData name="Tom Wilson" userId="1d42c7e6-d126-4718-a19b-73f1e9b9cb95" providerId="ADAL" clId="{6D8237F0-61E6-4331-ABF8-6413AA8F58A9}" dt="2024-12-02T15:09:53.885" v="3623" actId="478"/>
          <ac:spMkLst>
            <pc:docMk/>
            <pc:sldMk cId="3000384252" sldId="394"/>
            <ac:spMk id="4" creationId="{319D1798-DFF0-A140-1209-712C5369C98E}"/>
          </ac:spMkLst>
        </pc:spChg>
        <pc:spChg chg="mod">
          <ac:chgData name="Tom Wilson" userId="1d42c7e6-d126-4718-a19b-73f1e9b9cb95" providerId="ADAL" clId="{6D8237F0-61E6-4331-ABF8-6413AA8F58A9}" dt="2024-12-05T15:28:29.061" v="7270" actId="1036"/>
          <ac:spMkLst>
            <pc:docMk/>
            <pc:sldMk cId="3000384252" sldId="394"/>
            <ac:spMk id="6" creationId="{08714662-4E6D-67EC-6EA5-CE23B8AB5E0D}"/>
          </ac:spMkLst>
        </pc:spChg>
        <pc:spChg chg="mod">
          <ac:chgData name="Tom Wilson" userId="1d42c7e6-d126-4718-a19b-73f1e9b9cb95" providerId="ADAL" clId="{6D8237F0-61E6-4331-ABF8-6413AA8F58A9}" dt="2024-12-02T15:11:51.967" v="3785" actId="20577"/>
          <ac:spMkLst>
            <pc:docMk/>
            <pc:sldMk cId="3000384252" sldId="394"/>
            <ac:spMk id="7" creationId="{99508FB4-1541-25F7-B69A-3DFAC3F8AF86}"/>
          </ac:spMkLst>
        </pc:spChg>
      </pc:sldChg>
      <pc:sldChg chg="modSp mod">
        <pc:chgData name="Tom Wilson" userId="1d42c7e6-d126-4718-a19b-73f1e9b9cb95" providerId="ADAL" clId="{6D8237F0-61E6-4331-ABF8-6413AA8F58A9}" dt="2024-12-05T15:31:52.362" v="7393" actId="1038"/>
        <pc:sldMkLst>
          <pc:docMk/>
          <pc:sldMk cId="328231783" sldId="395"/>
        </pc:sldMkLst>
        <pc:spChg chg="mod">
          <ac:chgData name="Tom Wilson" userId="1d42c7e6-d126-4718-a19b-73f1e9b9cb95" providerId="ADAL" clId="{6D8237F0-61E6-4331-ABF8-6413AA8F58A9}" dt="2024-12-05T15:31:52.362" v="7393" actId="1038"/>
          <ac:spMkLst>
            <pc:docMk/>
            <pc:sldMk cId="328231783" sldId="395"/>
            <ac:spMk id="5" creationId="{61E9EBB0-D7D6-6351-4E0C-555EF606662F}"/>
          </ac:spMkLst>
        </pc:spChg>
      </pc:sldChg>
      <pc:sldChg chg="addSp modSp mod">
        <pc:chgData name="Tom Wilson" userId="1d42c7e6-d126-4718-a19b-73f1e9b9cb95" providerId="ADAL" clId="{6D8237F0-61E6-4331-ABF8-6413AA8F58A9}" dt="2024-12-02T18:05:17.849" v="7034" actId="20577"/>
        <pc:sldMkLst>
          <pc:docMk/>
          <pc:sldMk cId="3080714766" sldId="397"/>
        </pc:sldMkLst>
        <pc:spChg chg="add mod">
          <ac:chgData name="Tom Wilson" userId="1d42c7e6-d126-4718-a19b-73f1e9b9cb95" providerId="ADAL" clId="{6D8237F0-61E6-4331-ABF8-6413AA8F58A9}" dt="2024-12-02T15:18:20.153" v="4248" actId="114"/>
          <ac:spMkLst>
            <pc:docMk/>
            <pc:sldMk cId="3080714766" sldId="397"/>
            <ac:spMk id="2" creationId="{22042B1A-9A15-E6FF-4B15-BFFBD542EA13}"/>
          </ac:spMkLst>
        </pc:spChg>
        <pc:spChg chg="mod">
          <ac:chgData name="Tom Wilson" userId="1d42c7e6-d126-4718-a19b-73f1e9b9cb95" providerId="ADAL" clId="{6D8237F0-61E6-4331-ABF8-6413AA8F58A9}" dt="2024-12-02T18:05:17.849" v="7034" actId="20577"/>
          <ac:spMkLst>
            <pc:docMk/>
            <pc:sldMk cId="3080714766" sldId="397"/>
            <ac:spMk id="6" creationId="{AB7BE5B4-6ABC-8137-8A1C-B13267C324FA}"/>
          </ac:spMkLst>
        </pc:spChg>
      </pc:sldChg>
      <pc:sldChg chg="modSp mod">
        <pc:chgData name="Tom Wilson" userId="1d42c7e6-d126-4718-a19b-73f1e9b9cb95" providerId="ADAL" clId="{6D8237F0-61E6-4331-ABF8-6413AA8F58A9}" dt="2024-12-09T04:59:52.566" v="7840" actId="20577"/>
        <pc:sldMkLst>
          <pc:docMk/>
          <pc:sldMk cId="2552504678" sldId="398"/>
        </pc:sldMkLst>
        <pc:spChg chg="mod">
          <ac:chgData name="Tom Wilson" userId="1d42c7e6-d126-4718-a19b-73f1e9b9cb95" providerId="ADAL" clId="{6D8237F0-61E6-4331-ABF8-6413AA8F58A9}" dt="2024-12-09T04:59:52.566" v="7840" actId="20577"/>
          <ac:spMkLst>
            <pc:docMk/>
            <pc:sldMk cId="2552504678" sldId="398"/>
            <ac:spMk id="6" creationId="{AB7BE5B4-6ABC-8137-8A1C-B13267C324FA}"/>
          </ac:spMkLst>
        </pc:spChg>
      </pc:sldChg>
      <pc:sldChg chg="modSp mod">
        <pc:chgData name="Tom Wilson" userId="1d42c7e6-d126-4718-a19b-73f1e9b9cb95" providerId="ADAL" clId="{6D8237F0-61E6-4331-ABF8-6413AA8F58A9}" dt="2024-12-05T15:35:42.985" v="7617" actId="14100"/>
        <pc:sldMkLst>
          <pc:docMk/>
          <pc:sldMk cId="85206355" sldId="402"/>
        </pc:sldMkLst>
        <pc:spChg chg="mod">
          <ac:chgData name="Tom Wilson" userId="1d42c7e6-d126-4718-a19b-73f1e9b9cb95" providerId="ADAL" clId="{6D8237F0-61E6-4331-ABF8-6413AA8F58A9}" dt="2024-12-05T15:35:38.065" v="7616" actId="1037"/>
          <ac:spMkLst>
            <pc:docMk/>
            <pc:sldMk cId="85206355" sldId="402"/>
            <ac:spMk id="8" creationId="{BE25E204-57C3-0535-2861-6816CD178E75}"/>
          </ac:spMkLst>
        </pc:spChg>
        <pc:picChg chg="mod">
          <ac:chgData name="Tom Wilson" userId="1d42c7e6-d126-4718-a19b-73f1e9b9cb95" providerId="ADAL" clId="{6D8237F0-61E6-4331-ABF8-6413AA8F58A9}" dt="2024-12-05T15:35:42.985" v="7617" actId="14100"/>
          <ac:picMkLst>
            <pc:docMk/>
            <pc:sldMk cId="85206355" sldId="402"/>
            <ac:picMk id="15" creationId="{BB05FE0A-8DCD-D629-63F4-C96D626014F2}"/>
          </ac:picMkLst>
        </pc:picChg>
      </pc:sldChg>
      <pc:sldChg chg="addSp modSp mod">
        <pc:chgData name="Tom Wilson" userId="1d42c7e6-d126-4718-a19b-73f1e9b9cb95" providerId="ADAL" clId="{6D8237F0-61E6-4331-ABF8-6413AA8F58A9}" dt="2024-12-09T05:00:52.067" v="7844" actId="20577"/>
        <pc:sldMkLst>
          <pc:docMk/>
          <pc:sldMk cId="1232776001" sldId="403"/>
        </pc:sldMkLst>
        <pc:spChg chg="add mod">
          <ac:chgData name="Tom Wilson" userId="1d42c7e6-d126-4718-a19b-73f1e9b9cb95" providerId="ADAL" clId="{6D8237F0-61E6-4331-ABF8-6413AA8F58A9}" dt="2024-12-02T15:20:25.234" v="4392" actId="1037"/>
          <ac:spMkLst>
            <pc:docMk/>
            <pc:sldMk cId="1232776001" sldId="403"/>
            <ac:spMk id="2" creationId="{5613CC9B-A801-38AF-8B17-EC797777E838}"/>
          </ac:spMkLst>
        </pc:spChg>
        <pc:spChg chg="mod">
          <ac:chgData name="Tom Wilson" userId="1d42c7e6-d126-4718-a19b-73f1e9b9cb95" providerId="ADAL" clId="{6D8237F0-61E6-4331-ABF8-6413AA8F58A9}" dt="2024-12-02T02:02:53.422" v="1032" actId="1076"/>
          <ac:spMkLst>
            <pc:docMk/>
            <pc:sldMk cId="1232776001" sldId="403"/>
            <ac:spMk id="4" creationId="{F3234C83-8835-8953-0183-52E83D2515EA}"/>
          </ac:spMkLst>
        </pc:spChg>
        <pc:spChg chg="mod">
          <ac:chgData name="Tom Wilson" userId="1d42c7e6-d126-4718-a19b-73f1e9b9cb95" providerId="ADAL" clId="{6D8237F0-61E6-4331-ABF8-6413AA8F58A9}" dt="2024-12-09T05:00:52.067" v="7844" actId="20577"/>
          <ac:spMkLst>
            <pc:docMk/>
            <pc:sldMk cId="1232776001" sldId="403"/>
            <ac:spMk id="6" creationId="{AB7BE5B4-6ABC-8137-8A1C-B13267C324FA}"/>
          </ac:spMkLst>
        </pc:spChg>
      </pc:sldChg>
      <pc:sldChg chg="del">
        <pc:chgData name="Tom Wilson" userId="1d42c7e6-d126-4718-a19b-73f1e9b9cb95" providerId="ADAL" clId="{6D8237F0-61E6-4331-ABF8-6413AA8F58A9}" dt="2024-11-29T23:26:02.577" v="0" actId="47"/>
        <pc:sldMkLst>
          <pc:docMk/>
          <pc:sldMk cId="2301329595" sldId="405"/>
        </pc:sldMkLst>
      </pc:sldChg>
      <pc:sldChg chg="del">
        <pc:chgData name="Tom Wilson" userId="1d42c7e6-d126-4718-a19b-73f1e9b9cb95" providerId="ADAL" clId="{6D8237F0-61E6-4331-ABF8-6413AA8F58A9}" dt="2024-11-29T23:26:02.577" v="0" actId="47"/>
        <pc:sldMkLst>
          <pc:docMk/>
          <pc:sldMk cId="82500619" sldId="406"/>
        </pc:sldMkLst>
      </pc:sldChg>
      <pc:sldChg chg="del">
        <pc:chgData name="Tom Wilson" userId="1d42c7e6-d126-4718-a19b-73f1e9b9cb95" providerId="ADAL" clId="{6D8237F0-61E6-4331-ABF8-6413AA8F58A9}" dt="2024-11-29T23:26:02.577" v="0" actId="47"/>
        <pc:sldMkLst>
          <pc:docMk/>
          <pc:sldMk cId="4064880152" sldId="407"/>
        </pc:sldMkLst>
      </pc:sldChg>
      <pc:sldChg chg="modSp mod ord">
        <pc:chgData name="Tom Wilson" userId="1d42c7e6-d126-4718-a19b-73f1e9b9cb95" providerId="ADAL" clId="{6D8237F0-61E6-4331-ABF8-6413AA8F58A9}" dt="2024-12-05T15:25:59.673" v="7242" actId="1036"/>
        <pc:sldMkLst>
          <pc:docMk/>
          <pc:sldMk cId="1507392593" sldId="408"/>
        </pc:sldMkLst>
        <pc:picChg chg="mod">
          <ac:chgData name="Tom Wilson" userId="1d42c7e6-d126-4718-a19b-73f1e9b9cb95" providerId="ADAL" clId="{6D8237F0-61E6-4331-ABF8-6413AA8F58A9}" dt="2024-12-05T15:25:59.673" v="7242" actId="1036"/>
          <ac:picMkLst>
            <pc:docMk/>
            <pc:sldMk cId="1507392593" sldId="408"/>
            <ac:picMk id="26" creationId="{B1441880-C833-2649-E374-6959E5FFA606}"/>
          </ac:picMkLst>
        </pc:picChg>
      </pc:sldChg>
      <pc:sldChg chg="del">
        <pc:chgData name="Tom Wilson" userId="1d42c7e6-d126-4718-a19b-73f1e9b9cb95" providerId="ADAL" clId="{6D8237F0-61E6-4331-ABF8-6413AA8F58A9}" dt="2024-11-29T23:26:02.577" v="0" actId="47"/>
        <pc:sldMkLst>
          <pc:docMk/>
          <pc:sldMk cId="2115966321" sldId="409"/>
        </pc:sldMkLst>
      </pc:sldChg>
      <pc:sldChg chg="addSp delSp modSp new del mod ord">
        <pc:chgData name="Tom Wilson" userId="1d42c7e6-d126-4718-a19b-73f1e9b9cb95" providerId="ADAL" clId="{6D8237F0-61E6-4331-ABF8-6413AA8F58A9}" dt="2024-12-02T15:09:42.056" v="3622" actId="47"/>
        <pc:sldMkLst>
          <pc:docMk/>
          <pc:sldMk cId="4260901737" sldId="409"/>
        </pc:sldMkLst>
        <pc:spChg chg="mod">
          <ac:chgData name="Tom Wilson" userId="1d42c7e6-d126-4718-a19b-73f1e9b9cb95" providerId="ADAL" clId="{6D8237F0-61E6-4331-ABF8-6413AA8F58A9}" dt="2024-11-30T22:34:43.633" v="139" actId="14100"/>
          <ac:spMkLst>
            <pc:docMk/>
            <pc:sldMk cId="4260901737" sldId="409"/>
            <ac:spMk id="2" creationId="{88D7A2DE-4731-0626-CEC1-71AB9382249D}"/>
          </ac:spMkLst>
        </pc:spChg>
        <pc:spChg chg="del">
          <ac:chgData name="Tom Wilson" userId="1d42c7e6-d126-4718-a19b-73f1e9b9cb95" providerId="ADAL" clId="{6D8237F0-61E6-4331-ABF8-6413AA8F58A9}" dt="2024-11-29T23:26:54.702" v="67" actId="478"/>
          <ac:spMkLst>
            <pc:docMk/>
            <pc:sldMk cId="4260901737" sldId="409"/>
            <ac:spMk id="3" creationId="{66A2ACB1-EA43-5288-E5E0-F0E94C0E5FE7}"/>
          </ac:spMkLst>
        </pc:spChg>
        <pc:spChg chg="add mod">
          <ac:chgData name="Tom Wilson" userId="1d42c7e6-d126-4718-a19b-73f1e9b9cb95" providerId="ADAL" clId="{6D8237F0-61E6-4331-ABF8-6413AA8F58A9}" dt="2024-12-02T02:21:57.783" v="2165" actId="20577"/>
          <ac:spMkLst>
            <pc:docMk/>
            <pc:sldMk cId="4260901737" sldId="409"/>
            <ac:spMk id="3" creationId="{95C5D723-B1D4-45D4-C521-291FAAB0A476}"/>
          </ac:spMkLst>
        </pc:spChg>
      </pc:sldChg>
      <pc:sldChg chg="addSp delSp modSp new mod ord">
        <pc:chgData name="Tom Wilson" userId="1d42c7e6-d126-4718-a19b-73f1e9b9cb95" providerId="ADAL" clId="{6D8237F0-61E6-4331-ABF8-6413AA8F58A9}" dt="2024-12-05T15:26:21.147" v="7255"/>
        <pc:sldMkLst>
          <pc:docMk/>
          <pc:sldMk cId="2331308123" sldId="410"/>
        </pc:sldMkLst>
        <pc:spChg chg="mod">
          <ac:chgData name="Tom Wilson" userId="1d42c7e6-d126-4718-a19b-73f1e9b9cb95" providerId="ADAL" clId="{6D8237F0-61E6-4331-ABF8-6413AA8F58A9}" dt="2024-12-02T15:44:40.474" v="6452" actId="1076"/>
          <ac:spMkLst>
            <pc:docMk/>
            <pc:sldMk cId="2331308123" sldId="410"/>
            <ac:spMk id="2" creationId="{49967F48-EC6A-CA85-20D6-327357CD5D8D}"/>
          </ac:spMkLst>
        </pc:spChg>
        <pc:spChg chg="add mod">
          <ac:chgData name="Tom Wilson" userId="1d42c7e6-d126-4718-a19b-73f1e9b9cb95" providerId="ADAL" clId="{6D8237F0-61E6-4331-ABF8-6413AA8F58A9}" dt="2024-12-02T16:03:55.584" v="6994" actId="20577"/>
          <ac:spMkLst>
            <pc:docMk/>
            <pc:sldMk cId="2331308123" sldId="410"/>
            <ac:spMk id="3" creationId="{CB0F7F30-1A3B-74F5-BC7A-D00E4A760A5C}"/>
          </ac:spMkLst>
        </pc:spChg>
        <pc:spChg chg="del">
          <ac:chgData name="Tom Wilson" userId="1d42c7e6-d126-4718-a19b-73f1e9b9cb95" providerId="ADAL" clId="{6D8237F0-61E6-4331-ABF8-6413AA8F58A9}" dt="2024-11-29T23:26:50.842" v="66" actId="478"/>
          <ac:spMkLst>
            <pc:docMk/>
            <pc:sldMk cId="2331308123" sldId="410"/>
            <ac:spMk id="3" creationId="{DEB3D0F7-1D4D-6D19-8AA8-8A975CAFCB11}"/>
          </ac:spMkLst>
        </pc:spChg>
        <pc:picChg chg="add mod">
          <ac:chgData name="Tom Wilson" userId="1d42c7e6-d126-4718-a19b-73f1e9b9cb95" providerId="ADAL" clId="{6D8237F0-61E6-4331-ABF8-6413AA8F58A9}" dt="2024-12-05T15:26:21.147" v="7255"/>
          <ac:picMkLst>
            <pc:docMk/>
            <pc:sldMk cId="2331308123" sldId="410"/>
            <ac:picMk id="4" creationId="{563B8662-DE8D-64CF-0F0C-4878582A718B}"/>
          </ac:picMkLst>
        </pc:picChg>
      </pc:sldChg>
      <pc:sldChg chg="del">
        <pc:chgData name="Tom Wilson" userId="1d42c7e6-d126-4718-a19b-73f1e9b9cb95" providerId="ADAL" clId="{6D8237F0-61E6-4331-ABF8-6413AA8F58A9}" dt="2024-11-29T23:26:02.577" v="0" actId="47"/>
        <pc:sldMkLst>
          <pc:docMk/>
          <pc:sldMk cId="3494492890" sldId="410"/>
        </pc:sldMkLst>
      </pc:sldChg>
      <pc:sldChg chg="delSp modSp add mod ord modTransition">
        <pc:chgData name="Tom Wilson" userId="1d42c7e6-d126-4718-a19b-73f1e9b9cb95" providerId="ADAL" clId="{6D8237F0-61E6-4331-ABF8-6413AA8F58A9}" dt="2024-12-05T15:25:43.416" v="7241" actId="1076"/>
        <pc:sldMkLst>
          <pc:docMk/>
          <pc:sldMk cId="2736872634" sldId="411"/>
        </pc:sldMkLst>
        <pc:spChg chg="mod">
          <ac:chgData name="Tom Wilson" userId="1d42c7e6-d126-4718-a19b-73f1e9b9cb95" providerId="ADAL" clId="{6D8237F0-61E6-4331-ABF8-6413AA8F58A9}" dt="2024-11-30T17:58:04.398" v="132" actId="1076"/>
          <ac:spMkLst>
            <pc:docMk/>
            <pc:sldMk cId="2736872634" sldId="411"/>
            <ac:spMk id="5" creationId="{D1302779-565F-E447-676A-0C77964B9471}"/>
          </ac:spMkLst>
        </pc:spChg>
        <pc:picChg chg="del mod">
          <ac:chgData name="Tom Wilson" userId="1d42c7e6-d126-4718-a19b-73f1e9b9cb95" providerId="ADAL" clId="{6D8237F0-61E6-4331-ABF8-6413AA8F58A9}" dt="2024-12-05T15:25:27.746" v="7239" actId="478"/>
          <ac:picMkLst>
            <pc:docMk/>
            <pc:sldMk cId="2736872634" sldId="411"/>
            <ac:picMk id="2" creationId="{CE491329-49EA-B245-3A2C-8DE11767ECF7}"/>
          </ac:picMkLst>
        </pc:picChg>
        <pc:picChg chg="del">
          <ac:chgData name="Tom Wilson" userId="1d42c7e6-d126-4718-a19b-73f1e9b9cb95" providerId="ADAL" clId="{6D8237F0-61E6-4331-ABF8-6413AA8F58A9}" dt="2024-12-02T15:56:54.733" v="6932" actId="478"/>
          <ac:picMkLst>
            <pc:docMk/>
            <pc:sldMk cId="2736872634" sldId="411"/>
            <ac:picMk id="2" creationId="{D37CA598-479B-08A9-1706-F2F3B34E6C0A}"/>
          </ac:picMkLst>
        </pc:picChg>
        <pc:picChg chg="del mod">
          <ac:chgData name="Tom Wilson" userId="1d42c7e6-d126-4718-a19b-73f1e9b9cb95" providerId="ADAL" clId="{6D8237F0-61E6-4331-ABF8-6413AA8F58A9}" dt="2024-12-05T01:44:38.299" v="7236" actId="478"/>
          <ac:picMkLst>
            <pc:docMk/>
            <pc:sldMk cId="2736872634" sldId="411"/>
            <ac:picMk id="3" creationId="{10B2A755-5AAA-443D-905C-63312D020922}"/>
          </ac:picMkLst>
        </pc:picChg>
        <pc:picChg chg="mod">
          <ac:chgData name="Tom Wilson" userId="1d42c7e6-d126-4718-a19b-73f1e9b9cb95" providerId="ADAL" clId="{6D8237F0-61E6-4331-ABF8-6413AA8F58A9}" dt="2024-12-05T15:25:43.416" v="7241" actId="1076"/>
          <ac:picMkLst>
            <pc:docMk/>
            <pc:sldMk cId="2736872634" sldId="411"/>
            <ac:picMk id="3" creationId="{DEF81B62-B8CD-1984-DE01-328E6E090DB7}"/>
          </ac:picMkLst>
        </pc:picChg>
        <pc:picChg chg="del">
          <ac:chgData name="Tom Wilson" userId="1d42c7e6-d126-4718-a19b-73f1e9b9cb95" providerId="ADAL" clId="{6D8237F0-61E6-4331-ABF8-6413AA8F58A9}" dt="2024-12-02T15:56:43.093" v="6931" actId="478"/>
          <ac:picMkLst>
            <pc:docMk/>
            <pc:sldMk cId="2736872634" sldId="411"/>
            <ac:picMk id="4" creationId="{AA209902-022F-E9AF-CCF9-DC3AAC10A647}"/>
          </ac:picMkLst>
        </pc:picChg>
      </pc:sldChg>
      <pc:sldChg chg="addSp delSp modSp new mod">
        <pc:chgData name="Tom Wilson" userId="1d42c7e6-d126-4718-a19b-73f1e9b9cb95" providerId="ADAL" clId="{6D8237F0-61E6-4331-ABF8-6413AA8F58A9}" dt="2024-12-05T15:26:06.904" v="7244"/>
        <pc:sldMkLst>
          <pc:docMk/>
          <pc:sldMk cId="257772026" sldId="412"/>
        </pc:sldMkLst>
        <pc:spChg chg="del">
          <ac:chgData name="Tom Wilson" userId="1d42c7e6-d126-4718-a19b-73f1e9b9cb95" providerId="ADAL" clId="{6D8237F0-61E6-4331-ABF8-6413AA8F58A9}" dt="2024-12-02T02:03:03.180" v="1034" actId="478"/>
          <ac:spMkLst>
            <pc:docMk/>
            <pc:sldMk cId="257772026" sldId="412"/>
            <ac:spMk id="2" creationId="{17469297-5AD5-B11C-F427-0B81968FC5CA}"/>
          </ac:spMkLst>
        </pc:spChg>
        <pc:spChg chg="add mod">
          <ac:chgData name="Tom Wilson" userId="1d42c7e6-d126-4718-a19b-73f1e9b9cb95" providerId="ADAL" clId="{6D8237F0-61E6-4331-ABF8-6413AA8F58A9}" dt="2024-12-02T15:24:22.122" v="4476" actId="1035"/>
          <ac:spMkLst>
            <pc:docMk/>
            <pc:sldMk cId="257772026" sldId="412"/>
            <ac:spMk id="3" creationId="{8480CC09-B32D-BD8B-CB01-26D4CFE02157}"/>
          </ac:spMkLst>
        </pc:spChg>
        <pc:spChg chg="del">
          <ac:chgData name="Tom Wilson" userId="1d42c7e6-d126-4718-a19b-73f1e9b9cb95" providerId="ADAL" clId="{6D8237F0-61E6-4331-ABF8-6413AA8F58A9}" dt="2024-12-02T02:03:03.180" v="1034" actId="478"/>
          <ac:spMkLst>
            <pc:docMk/>
            <pc:sldMk cId="257772026" sldId="412"/>
            <ac:spMk id="3" creationId="{C9C549C8-1CB5-0116-479F-3151000A0B57}"/>
          </ac:spMkLst>
        </pc:spChg>
        <pc:spChg chg="add mod">
          <ac:chgData name="Tom Wilson" userId="1d42c7e6-d126-4718-a19b-73f1e9b9cb95" providerId="ADAL" clId="{6D8237F0-61E6-4331-ABF8-6413AA8F58A9}" dt="2024-12-02T02:03:05.026" v="1035"/>
          <ac:spMkLst>
            <pc:docMk/>
            <pc:sldMk cId="257772026" sldId="412"/>
            <ac:spMk id="4" creationId="{DACA71CB-456D-7BF0-8429-FCD9928C290C}"/>
          </ac:spMkLst>
        </pc:spChg>
        <pc:spChg chg="add mod">
          <ac:chgData name="Tom Wilson" userId="1d42c7e6-d126-4718-a19b-73f1e9b9cb95" providerId="ADAL" clId="{6D8237F0-61E6-4331-ABF8-6413AA8F58A9}" dt="2024-12-02T15:24:41.735" v="4492" actId="14100"/>
          <ac:spMkLst>
            <pc:docMk/>
            <pc:sldMk cId="257772026" sldId="412"/>
            <ac:spMk id="5" creationId="{F95FF4D8-9641-2ED6-4A8F-51ADEBDDFA5B}"/>
          </ac:spMkLst>
        </pc:spChg>
        <pc:spChg chg="add mod">
          <ac:chgData name="Tom Wilson" userId="1d42c7e6-d126-4718-a19b-73f1e9b9cb95" providerId="ADAL" clId="{6D8237F0-61E6-4331-ABF8-6413AA8F58A9}" dt="2024-12-02T15:29:34.104" v="4745" actId="1076"/>
          <ac:spMkLst>
            <pc:docMk/>
            <pc:sldMk cId="257772026" sldId="412"/>
            <ac:spMk id="7" creationId="{2FA4E9B5-678E-A1C7-43E9-B87B0F2A93FC}"/>
          </ac:spMkLst>
        </pc:spChg>
        <pc:spChg chg="add mod">
          <ac:chgData name="Tom Wilson" userId="1d42c7e6-d126-4718-a19b-73f1e9b9cb95" providerId="ADAL" clId="{6D8237F0-61E6-4331-ABF8-6413AA8F58A9}" dt="2024-12-02T15:30:09.533" v="4918" actId="1035"/>
          <ac:spMkLst>
            <pc:docMk/>
            <pc:sldMk cId="257772026" sldId="412"/>
            <ac:spMk id="9" creationId="{962CABE2-00C8-4AB9-011A-05A13464F403}"/>
          </ac:spMkLst>
        </pc:spChg>
        <pc:spChg chg="add mod">
          <ac:chgData name="Tom Wilson" userId="1d42c7e6-d126-4718-a19b-73f1e9b9cb95" providerId="ADAL" clId="{6D8237F0-61E6-4331-ABF8-6413AA8F58A9}" dt="2024-12-02T15:23:02.211" v="4425" actId="164"/>
          <ac:spMkLst>
            <pc:docMk/>
            <pc:sldMk cId="257772026" sldId="412"/>
            <ac:spMk id="10" creationId="{75FD36E6-5D5E-F24F-60DE-2A441CFCF59D}"/>
          </ac:spMkLst>
        </pc:spChg>
        <pc:spChg chg="add mod">
          <ac:chgData name="Tom Wilson" userId="1d42c7e6-d126-4718-a19b-73f1e9b9cb95" providerId="ADAL" clId="{6D8237F0-61E6-4331-ABF8-6413AA8F58A9}" dt="2024-12-02T02:09:26.797" v="1201" actId="403"/>
          <ac:spMkLst>
            <pc:docMk/>
            <pc:sldMk cId="257772026" sldId="412"/>
            <ac:spMk id="11" creationId="{C3BE21EA-92E7-0BEF-4FA0-6E9A84FABDA4}"/>
          </ac:spMkLst>
        </pc:spChg>
        <pc:spChg chg="add mod">
          <ac:chgData name="Tom Wilson" userId="1d42c7e6-d126-4718-a19b-73f1e9b9cb95" providerId="ADAL" clId="{6D8237F0-61E6-4331-ABF8-6413AA8F58A9}" dt="2024-12-02T15:28:16.478" v="4732" actId="20577"/>
          <ac:spMkLst>
            <pc:docMk/>
            <pc:sldMk cId="257772026" sldId="412"/>
            <ac:spMk id="12" creationId="{447B52CA-8930-CEA8-95D3-644D2DA4E461}"/>
          </ac:spMkLst>
        </pc:spChg>
        <pc:spChg chg="add del mod">
          <ac:chgData name="Tom Wilson" userId="1d42c7e6-d126-4718-a19b-73f1e9b9cb95" providerId="ADAL" clId="{6D8237F0-61E6-4331-ABF8-6413AA8F58A9}" dt="2024-12-02T15:22:23.140" v="4422" actId="478"/>
          <ac:spMkLst>
            <pc:docMk/>
            <pc:sldMk cId="257772026" sldId="412"/>
            <ac:spMk id="13" creationId="{DDC174CA-3C32-1B10-24CA-D12118AEBFEF}"/>
          </ac:spMkLst>
        </pc:spChg>
        <pc:spChg chg="add mod">
          <ac:chgData name="Tom Wilson" userId="1d42c7e6-d126-4718-a19b-73f1e9b9cb95" providerId="ADAL" clId="{6D8237F0-61E6-4331-ABF8-6413AA8F58A9}" dt="2024-12-02T15:30:30.507" v="5004" actId="20577"/>
          <ac:spMkLst>
            <pc:docMk/>
            <pc:sldMk cId="257772026" sldId="412"/>
            <ac:spMk id="14" creationId="{DCD7ACDC-40E3-897A-BEAB-908BAFA84D07}"/>
          </ac:spMkLst>
        </pc:spChg>
        <pc:spChg chg="add mod">
          <ac:chgData name="Tom Wilson" userId="1d42c7e6-d126-4718-a19b-73f1e9b9cb95" providerId="ADAL" clId="{6D8237F0-61E6-4331-ABF8-6413AA8F58A9}" dt="2024-12-02T15:31:01.508" v="5113" actId="20577"/>
          <ac:spMkLst>
            <pc:docMk/>
            <pc:sldMk cId="257772026" sldId="412"/>
            <ac:spMk id="15" creationId="{EB2FCC32-BA2C-60F8-A349-0A7DCB263EC1}"/>
          </ac:spMkLst>
        </pc:spChg>
        <pc:spChg chg="add mod">
          <ac:chgData name="Tom Wilson" userId="1d42c7e6-d126-4718-a19b-73f1e9b9cb95" providerId="ADAL" clId="{6D8237F0-61E6-4331-ABF8-6413AA8F58A9}" dt="2024-12-02T15:31:23.717" v="5200" actId="20577"/>
          <ac:spMkLst>
            <pc:docMk/>
            <pc:sldMk cId="257772026" sldId="412"/>
            <ac:spMk id="16" creationId="{4DAAA00D-7435-9669-BC32-C2C068D931A4}"/>
          </ac:spMkLst>
        </pc:spChg>
        <pc:spChg chg="add mod">
          <ac:chgData name="Tom Wilson" userId="1d42c7e6-d126-4718-a19b-73f1e9b9cb95" providerId="ADAL" clId="{6D8237F0-61E6-4331-ABF8-6413AA8F58A9}" dt="2024-12-02T15:31:49.414" v="5311" actId="20577"/>
          <ac:spMkLst>
            <pc:docMk/>
            <pc:sldMk cId="257772026" sldId="412"/>
            <ac:spMk id="17" creationId="{35F6A837-A11D-BF1A-7D86-DB7D1F45E341}"/>
          </ac:spMkLst>
        </pc:spChg>
        <pc:spChg chg="add mod">
          <ac:chgData name="Tom Wilson" userId="1d42c7e6-d126-4718-a19b-73f1e9b9cb95" providerId="ADAL" clId="{6D8237F0-61E6-4331-ABF8-6413AA8F58A9}" dt="2024-12-02T15:32:06.971" v="5368" actId="20577"/>
          <ac:spMkLst>
            <pc:docMk/>
            <pc:sldMk cId="257772026" sldId="412"/>
            <ac:spMk id="18" creationId="{C60AB8BA-F656-0535-66D8-B3417562720F}"/>
          </ac:spMkLst>
        </pc:spChg>
        <pc:spChg chg="add mod">
          <ac:chgData name="Tom Wilson" userId="1d42c7e6-d126-4718-a19b-73f1e9b9cb95" providerId="ADAL" clId="{6D8237F0-61E6-4331-ABF8-6413AA8F58A9}" dt="2024-12-02T15:32:30.412" v="5446" actId="1038"/>
          <ac:spMkLst>
            <pc:docMk/>
            <pc:sldMk cId="257772026" sldId="412"/>
            <ac:spMk id="19" creationId="{B1BB25E0-9C63-9216-379D-CEBE3591A983}"/>
          </ac:spMkLst>
        </pc:spChg>
        <pc:grpChg chg="add mod">
          <ac:chgData name="Tom Wilson" userId="1d42c7e6-d126-4718-a19b-73f1e9b9cb95" providerId="ADAL" clId="{6D8237F0-61E6-4331-ABF8-6413AA8F58A9}" dt="2024-12-02T15:23:35.366" v="4460" actId="14100"/>
          <ac:grpSpMkLst>
            <pc:docMk/>
            <pc:sldMk cId="257772026" sldId="412"/>
            <ac:grpSpMk id="2" creationId="{3974D57F-0675-6D83-5F5D-7C4F8A1D87C1}"/>
          </ac:grpSpMkLst>
        </pc:grpChg>
        <pc:picChg chg="add mod">
          <ac:chgData name="Tom Wilson" userId="1d42c7e6-d126-4718-a19b-73f1e9b9cb95" providerId="ADAL" clId="{6D8237F0-61E6-4331-ABF8-6413AA8F58A9}" dt="2024-12-02T15:22:33.705" v="4424" actId="1076"/>
          <ac:picMkLst>
            <pc:docMk/>
            <pc:sldMk cId="257772026" sldId="412"/>
            <ac:picMk id="6" creationId="{9A14E24E-F447-5741-78E4-BC9FE298AEEE}"/>
          </ac:picMkLst>
        </pc:picChg>
        <pc:picChg chg="add mod">
          <ac:chgData name="Tom Wilson" userId="1d42c7e6-d126-4718-a19b-73f1e9b9cb95" providerId="ADAL" clId="{6D8237F0-61E6-4331-ABF8-6413AA8F58A9}" dt="2024-12-05T15:26:06.904" v="7244"/>
          <ac:picMkLst>
            <pc:docMk/>
            <pc:sldMk cId="257772026" sldId="412"/>
            <ac:picMk id="13" creationId="{E872961F-1ECF-3044-2DFA-770F93448182}"/>
          </ac:picMkLst>
        </pc:picChg>
        <pc:cxnChg chg="add mod">
          <ac:chgData name="Tom Wilson" userId="1d42c7e6-d126-4718-a19b-73f1e9b9cb95" providerId="ADAL" clId="{6D8237F0-61E6-4331-ABF8-6413AA8F58A9}" dt="2024-12-02T15:23:02.211" v="4425" actId="164"/>
          <ac:cxnSpMkLst>
            <pc:docMk/>
            <pc:sldMk cId="257772026" sldId="412"/>
            <ac:cxnSpMk id="8" creationId="{AF8A8F1E-9C90-C937-16A6-3CAC335BA522}"/>
          </ac:cxnSpMkLst>
        </pc:cxnChg>
      </pc:sldChg>
      <pc:sldChg chg="addSp modSp add mod">
        <pc:chgData name="Tom Wilson" userId="1d42c7e6-d126-4718-a19b-73f1e9b9cb95" providerId="ADAL" clId="{6D8237F0-61E6-4331-ABF8-6413AA8F58A9}" dt="2024-12-05T15:26:08.065" v="7245"/>
        <pc:sldMkLst>
          <pc:docMk/>
          <pc:sldMk cId="4058143130" sldId="413"/>
        </pc:sldMkLst>
        <pc:spChg chg="add mod">
          <ac:chgData name="Tom Wilson" userId="1d42c7e6-d126-4718-a19b-73f1e9b9cb95" providerId="ADAL" clId="{6D8237F0-61E6-4331-ABF8-6413AA8F58A9}" dt="2024-12-02T15:33:26.106" v="5461" actId="1035"/>
          <ac:spMkLst>
            <pc:docMk/>
            <pc:sldMk cId="4058143130" sldId="413"/>
            <ac:spMk id="2" creationId="{62876F66-97D4-1BCE-3DC6-6037F32925C0}"/>
          </ac:spMkLst>
        </pc:spChg>
        <pc:spChg chg="add mod">
          <ac:chgData name="Tom Wilson" userId="1d42c7e6-d126-4718-a19b-73f1e9b9cb95" providerId="ADAL" clId="{6D8237F0-61E6-4331-ABF8-6413AA8F58A9}" dt="2024-12-02T02:14:52.730" v="1564"/>
          <ac:spMkLst>
            <pc:docMk/>
            <pc:sldMk cId="4058143130" sldId="413"/>
            <ac:spMk id="5" creationId="{B0BA49B2-2A3F-2642-68EC-E53D460A2475}"/>
          </ac:spMkLst>
        </pc:spChg>
        <pc:picChg chg="add mod">
          <ac:chgData name="Tom Wilson" userId="1d42c7e6-d126-4718-a19b-73f1e9b9cb95" providerId="ADAL" clId="{6D8237F0-61E6-4331-ABF8-6413AA8F58A9}" dt="2024-12-02T02:14:44.162" v="1563" actId="14100"/>
          <ac:picMkLst>
            <pc:docMk/>
            <pc:sldMk cId="4058143130" sldId="413"/>
            <ac:picMk id="3" creationId="{1352B7E0-B0B3-46A5-837D-1A4668EA2A31}"/>
          </ac:picMkLst>
        </pc:picChg>
        <pc:picChg chg="add mod">
          <ac:chgData name="Tom Wilson" userId="1d42c7e6-d126-4718-a19b-73f1e9b9cb95" providerId="ADAL" clId="{6D8237F0-61E6-4331-ABF8-6413AA8F58A9}" dt="2024-12-05T15:26:08.065" v="7245"/>
          <ac:picMkLst>
            <pc:docMk/>
            <pc:sldMk cId="4058143130" sldId="413"/>
            <ac:picMk id="6" creationId="{E43F3C43-F0DC-4E12-7D4D-5637D245A37F}"/>
          </ac:picMkLst>
        </pc:picChg>
      </pc:sldChg>
      <pc:sldChg chg="addSp delSp modSp new mod">
        <pc:chgData name="Tom Wilson" userId="1d42c7e6-d126-4718-a19b-73f1e9b9cb95" providerId="ADAL" clId="{6D8237F0-61E6-4331-ABF8-6413AA8F58A9}" dt="2024-12-05T15:26:09.467" v="7246"/>
        <pc:sldMkLst>
          <pc:docMk/>
          <pc:sldMk cId="1849355992" sldId="414"/>
        </pc:sldMkLst>
        <pc:spChg chg="del">
          <ac:chgData name="Tom Wilson" userId="1d42c7e6-d126-4718-a19b-73f1e9b9cb95" providerId="ADAL" clId="{6D8237F0-61E6-4331-ABF8-6413AA8F58A9}" dt="2024-12-02T02:23:36.838" v="2167" actId="478"/>
          <ac:spMkLst>
            <pc:docMk/>
            <pc:sldMk cId="1849355992" sldId="414"/>
            <ac:spMk id="2" creationId="{5AC2224D-C966-9B10-4AA2-8F66FA7CFDB6}"/>
          </ac:spMkLst>
        </pc:spChg>
        <pc:spChg chg="del">
          <ac:chgData name="Tom Wilson" userId="1d42c7e6-d126-4718-a19b-73f1e9b9cb95" providerId="ADAL" clId="{6D8237F0-61E6-4331-ABF8-6413AA8F58A9}" dt="2024-12-02T02:23:36.838" v="2167" actId="478"/>
          <ac:spMkLst>
            <pc:docMk/>
            <pc:sldMk cId="1849355992" sldId="414"/>
            <ac:spMk id="3" creationId="{1145A7EF-7EE5-355D-AA31-1881FDFDF37F}"/>
          </ac:spMkLst>
        </pc:spChg>
        <pc:spChg chg="add mod">
          <ac:chgData name="Tom Wilson" userId="1d42c7e6-d126-4718-a19b-73f1e9b9cb95" providerId="ADAL" clId="{6D8237F0-61E6-4331-ABF8-6413AA8F58A9}" dt="2024-12-02T14:56:51.492" v="3436" actId="1076"/>
          <ac:spMkLst>
            <pc:docMk/>
            <pc:sldMk cId="1849355992" sldId="414"/>
            <ac:spMk id="3" creationId="{6AEC9796-3A21-C4C0-B963-67BEA7500063}"/>
          </ac:spMkLst>
        </pc:spChg>
        <pc:spChg chg="add mod">
          <ac:chgData name="Tom Wilson" userId="1d42c7e6-d126-4718-a19b-73f1e9b9cb95" providerId="ADAL" clId="{6D8237F0-61E6-4331-ABF8-6413AA8F58A9}" dt="2024-12-02T14:56:47.699" v="3435" actId="1076"/>
          <ac:spMkLst>
            <pc:docMk/>
            <pc:sldMk cId="1849355992" sldId="414"/>
            <ac:spMk id="6" creationId="{81E0DDAF-7D87-548A-B803-4EA477BB4168}"/>
          </ac:spMkLst>
        </pc:spChg>
        <pc:picChg chg="add mod">
          <ac:chgData name="Tom Wilson" userId="1d42c7e6-d126-4718-a19b-73f1e9b9cb95" providerId="ADAL" clId="{6D8237F0-61E6-4331-ABF8-6413AA8F58A9}" dt="2024-12-05T15:26:09.467" v="7246"/>
          <ac:picMkLst>
            <pc:docMk/>
            <pc:sldMk cId="1849355992" sldId="414"/>
            <ac:picMk id="2" creationId="{77837DB0-0D69-7B78-B16D-CC34009CDD29}"/>
          </ac:picMkLst>
        </pc:picChg>
        <pc:picChg chg="add mod">
          <ac:chgData name="Tom Wilson" userId="1d42c7e6-d126-4718-a19b-73f1e9b9cb95" providerId="ADAL" clId="{6D8237F0-61E6-4331-ABF8-6413AA8F58A9}" dt="2024-12-02T14:56:55.200" v="3437" actId="14100"/>
          <ac:picMkLst>
            <pc:docMk/>
            <pc:sldMk cId="1849355992" sldId="414"/>
            <ac:picMk id="5" creationId="{A206A4D1-F9DC-F671-9790-199200A16D98}"/>
          </ac:picMkLst>
        </pc:picChg>
      </pc:sldChg>
      <pc:sldChg chg="addSp delSp modSp add del mod">
        <pc:chgData name="Tom Wilson" userId="1d42c7e6-d126-4718-a19b-73f1e9b9cb95" providerId="ADAL" clId="{6D8237F0-61E6-4331-ABF8-6413AA8F58A9}" dt="2024-12-02T02:42:24.120" v="2323" actId="47"/>
        <pc:sldMkLst>
          <pc:docMk/>
          <pc:sldMk cId="2517983314" sldId="415"/>
        </pc:sldMkLst>
        <pc:spChg chg="add mod">
          <ac:chgData name="Tom Wilson" userId="1d42c7e6-d126-4718-a19b-73f1e9b9cb95" providerId="ADAL" clId="{6D8237F0-61E6-4331-ABF8-6413AA8F58A9}" dt="2024-12-02T02:25:11.396" v="2255"/>
          <ac:spMkLst>
            <pc:docMk/>
            <pc:sldMk cId="2517983314" sldId="415"/>
            <ac:spMk id="2" creationId="{599D5C9B-BD35-1B30-E51D-12533E5637C0}"/>
          </ac:spMkLst>
        </pc:spChg>
        <pc:picChg chg="del">
          <ac:chgData name="Tom Wilson" userId="1d42c7e6-d126-4718-a19b-73f1e9b9cb95" providerId="ADAL" clId="{6D8237F0-61E6-4331-ABF8-6413AA8F58A9}" dt="2024-12-02T02:23:56.957" v="2175" actId="478"/>
          <ac:picMkLst>
            <pc:docMk/>
            <pc:sldMk cId="2517983314" sldId="415"/>
            <ac:picMk id="5" creationId="{A206A4D1-F9DC-F671-9790-199200A16D98}"/>
          </ac:picMkLst>
        </pc:picChg>
      </pc:sldChg>
      <pc:sldChg chg="addSp delSp modSp add mod">
        <pc:chgData name="Tom Wilson" userId="1d42c7e6-d126-4718-a19b-73f1e9b9cb95" providerId="ADAL" clId="{6D8237F0-61E6-4331-ABF8-6413AA8F58A9}" dt="2024-12-05T15:28:52.430" v="7289" actId="1035"/>
        <pc:sldMkLst>
          <pc:docMk/>
          <pc:sldMk cId="324086521" sldId="416"/>
        </pc:sldMkLst>
        <pc:spChg chg="mod">
          <ac:chgData name="Tom Wilson" userId="1d42c7e6-d126-4718-a19b-73f1e9b9cb95" providerId="ADAL" clId="{6D8237F0-61E6-4331-ABF8-6413AA8F58A9}" dt="2024-12-05T15:28:52.430" v="7289" actId="1035"/>
          <ac:spMkLst>
            <pc:docMk/>
            <pc:sldMk cId="324086521" sldId="416"/>
            <ac:spMk id="2" creationId="{599D5C9B-BD35-1B30-E51D-12533E5637C0}"/>
          </ac:spMkLst>
        </pc:spChg>
        <pc:spChg chg="add mod">
          <ac:chgData name="Tom Wilson" userId="1d42c7e6-d126-4718-a19b-73f1e9b9cb95" providerId="ADAL" clId="{6D8237F0-61E6-4331-ABF8-6413AA8F58A9}" dt="2024-12-02T15:04:01.080" v="3510" actId="1076"/>
          <ac:spMkLst>
            <pc:docMk/>
            <pc:sldMk cId="324086521" sldId="416"/>
            <ac:spMk id="5" creationId="{A4F947A1-E27F-051B-E838-CB9B8CED28BE}"/>
          </ac:spMkLst>
        </pc:spChg>
        <pc:picChg chg="add mod">
          <ac:chgData name="Tom Wilson" userId="1d42c7e6-d126-4718-a19b-73f1e9b9cb95" providerId="ADAL" clId="{6D8237F0-61E6-4331-ABF8-6413AA8F58A9}" dt="2024-12-02T15:37:01.788" v="5571" actId="1035"/>
          <ac:picMkLst>
            <pc:docMk/>
            <pc:sldMk cId="324086521" sldId="416"/>
            <ac:picMk id="3" creationId="{4265ECBF-DE26-9BE1-BA6D-70A0B87DC944}"/>
          </ac:picMkLst>
        </pc:picChg>
        <pc:picChg chg="add mod">
          <ac:chgData name="Tom Wilson" userId="1d42c7e6-d126-4718-a19b-73f1e9b9cb95" providerId="ADAL" clId="{6D8237F0-61E6-4331-ABF8-6413AA8F58A9}" dt="2024-12-05T15:26:14.375" v="7250"/>
          <ac:picMkLst>
            <pc:docMk/>
            <pc:sldMk cId="324086521" sldId="416"/>
            <ac:picMk id="4" creationId="{34BF3061-43F0-0D78-05D9-460CC368D071}"/>
          </ac:picMkLst>
        </pc:picChg>
        <pc:picChg chg="add del mod">
          <ac:chgData name="Tom Wilson" userId="1d42c7e6-d126-4718-a19b-73f1e9b9cb95" providerId="ADAL" clId="{6D8237F0-61E6-4331-ABF8-6413AA8F58A9}" dt="2024-12-02T15:02:16.486" v="3485" actId="21"/>
          <ac:picMkLst>
            <pc:docMk/>
            <pc:sldMk cId="324086521" sldId="416"/>
            <ac:picMk id="4" creationId="{51A85EB7-C56A-3DC0-AAB6-5B2B72682F15}"/>
          </ac:picMkLst>
        </pc:picChg>
        <pc:picChg chg="add del mod">
          <ac:chgData name="Tom Wilson" userId="1d42c7e6-d126-4718-a19b-73f1e9b9cb95" providerId="ADAL" clId="{6D8237F0-61E6-4331-ABF8-6413AA8F58A9}" dt="2024-12-02T15:00:33.055" v="3468" actId="478"/>
          <ac:picMkLst>
            <pc:docMk/>
            <pc:sldMk cId="324086521" sldId="416"/>
            <ac:picMk id="6" creationId="{41F68F3D-5B6F-4965-F26E-E453107CC4B6}"/>
          </ac:picMkLst>
        </pc:picChg>
        <pc:picChg chg="add mod">
          <ac:chgData name="Tom Wilson" userId="1d42c7e6-d126-4718-a19b-73f1e9b9cb95" providerId="ADAL" clId="{6D8237F0-61E6-4331-ABF8-6413AA8F58A9}" dt="2024-12-02T15:02:56.969" v="3497" actId="14100"/>
          <ac:picMkLst>
            <pc:docMk/>
            <pc:sldMk cId="324086521" sldId="416"/>
            <ac:picMk id="7" creationId="{988F684F-A10F-77F2-657B-D1428B6ECF90}"/>
          </ac:picMkLst>
        </pc:picChg>
      </pc:sldChg>
      <pc:sldChg chg="addSp modSp add mod ord">
        <pc:chgData name="Tom Wilson" userId="1d42c7e6-d126-4718-a19b-73f1e9b9cb95" providerId="ADAL" clId="{6D8237F0-61E6-4331-ABF8-6413AA8F58A9}" dt="2024-12-05T15:26:13.237" v="7249"/>
        <pc:sldMkLst>
          <pc:docMk/>
          <pc:sldMk cId="2388356747" sldId="417"/>
        </pc:sldMkLst>
        <pc:spChg chg="mod">
          <ac:chgData name="Tom Wilson" userId="1d42c7e6-d126-4718-a19b-73f1e9b9cb95" providerId="ADAL" clId="{6D8237F0-61E6-4331-ABF8-6413AA8F58A9}" dt="2024-12-02T14:59:03.429" v="3453" actId="1076"/>
          <ac:spMkLst>
            <pc:docMk/>
            <pc:sldMk cId="2388356747" sldId="417"/>
            <ac:spMk id="2" creationId="{599D5C9B-BD35-1B30-E51D-12533E5637C0}"/>
          </ac:spMkLst>
        </pc:spChg>
        <pc:spChg chg="add mod">
          <ac:chgData name="Tom Wilson" userId="1d42c7e6-d126-4718-a19b-73f1e9b9cb95" providerId="ADAL" clId="{6D8237F0-61E6-4331-ABF8-6413AA8F58A9}" dt="2024-12-02T15:35:59.723" v="5562" actId="1035"/>
          <ac:spMkLst>
            <pc:docMk/>
            <pc:sldMk cId="2388356747" sldId="417"/>
            <ac:spMk id="3" creationId="{D359D730-E55C-0543-8357-D7895F8348B7}"/>
          </ac:spMkLst>
        </pc:spChg>
        <pc:spChg chg="add mod">
          <ac:chgData name="Tom Wilson" userId="1d42c7e6-d126-4718-a19b-73f1e9b9cb95" providerId="ADAL" clId="{6D8237F0-61E6-4331-ABF8-6413AA8F58A9}" dt="2024-12-02T15:36:48.472" v="5569" actId="207"/>
          <ac:spMkLst>
            <pc:docMk/>
            <pc:sldMk cId="2388356747" sldId="417"/>
            <ac:spMk id="5" creationId="{471AE639-5015-4696-CA63-172E516900D1}"/>
          </ac:spMkLst>
        </pc:spChg>
        <pc:picChg chg="add mod">
          <ac:chgData name="Tom Wilson" userId="1d42c7e6-d126-4718-a19b-73f1e9b9cb95" providerId="ADAL" clId="{6D8237F0-61E6-4331-ABF8-6413AA8F58A9}" dt="2024-12-02T15:36:27.449" v="5566" actId="14100"/>
          <ac:picMkLst>
            <pc:docMk/>
            <pc:sldMk cId="2388356747" sldId="417"/>
            <ac:picMk id="4" creationId="{DBC19F64-A096-0F7C-9F6C-8AAEA523F24E}"/>
          </ac:picMkLst>
        </pc:picChg>
        <pc:picChg chg="add mod">
          <ac:chgData name="Tom Wilson" userId="1d42c7e6-d126-4718-a19b-73f1e9b9cb95" providerId="ADAL" clId="{6D8237F0-61E6-4331-ABF8-6413AA8F58A9}" dt="2024-12-02T15:36:20.362" v="5565" actId="1076"/>
          <ac:picMkLst>
            <pc:docMk/>
            <pc:sldMk cId="2388356747" sldId="417"/>
            <ac:picMk id="6" creationId="{BFF45BB2-6744-B1F7-9600-9B50BED5371F}"/>
          </ac:picMkLst>
        </pc:picChg>
        <pc:picChg chg="add mod">
          <ac:chgData name="Tom Wilson" userId="1d42c7e6-d126-4718-a19b-73f1e9b9cb95" providerId="ADAL" clId="{6D8237F0-61E6-4331-ABF8-6413AA8F58A9}" dt="2024-12-05T15:26:13.237" v="7249"/>
          <ac:picMkLst>
            <pc:docMk/>
            <pc:sldMk cId="2388356747" sldId="417"/>
            <ac:picMk id="7" creationId="{6FF9EA07-D864-EC9F-276F-30EE2845D4CA}"/>
          </ac:picMkLst>
        </pc:picChg>
      </pc:sldChg>
      <pc:sldChg chg="addSp delSp modSp add mod ord">
        <pc:chgData name="Tom Wilson" userId="1d42c7e6-d126-4718-a19b-73f1e9b9cb95" providerId="ADAL" clId="{6D8237F0-61E6-4331-ABF8-6413AA8F58A9}" dt="2024-12-05T15:29:06.792" v="7291"/>
        <pc:sldMkLst>
          <pc:docMk/>
          <pc:sldMk cId="208616756" sldId="418"/>
        </pc:sldMkLst>
        <pc:spChg chg="del">
          <ac:chgData name="Tom Wilson" userId="1d42c7e6-d126-4718-a19b-73f1e9b9cb95" providerId="ADAL" clId="{6D8237F0-61E6-4331-ABF8-6413AA8F58A9}" dt="2024-12-05T15:29:04.652" v="7290" actId="478"/>
          <ac:spMkLst>
            <pc:docMk/>
            <pc:sldMk cId="208616756" sldId="418"/>
            <ac:spMk id="2" creationId="{599D5C9B-BD35-1B30-E51D-12533E5637C0}"/>
          </ac:spMkLst>
        </pc:spChg>
        <pc:spChg chg="add mod">
          <ac:chgData name="Tom Wilson" userId="1d42c7e6-d126-4718-a19b-73f1e9b9cb95" providerId="ADAL" clId="{6D8237F0-61E6-4331-ABF8-6413AA8F58A9}" dt="2024-12-02T15:04:36.765" v="3529" actId="20577"/>
          <ac:spMkLst>
            <pc:docMk/>
            <pc:sldMk cId="208616756" sldId="418"/>
            <ac:spMk id="5" creationId="{A0FF7674-FDC8-9EC3-2E34-41042BAE221B}"/>
          </ac:spMkLst>
        </pc:spChg>
        <pc:spChg chg="add mod">
          <ac:chgData name="Tom Wilson" userId="1d42c7e6-d126-4718-a19b-73f1e9b9cb95" providerId="ADAL" clId="{6D8237F0-61E6-4331-ABF8-6413AA8F58A9}" dt="2024-12-05T15:29:06.792" v="7291"/>
          <ac:spMkLst>
            <pc:docMk/>
            <pc:sldMk cId="208616756" sldId="418"/>
            <ac:spMk id="6" creationId="{0FAA35CE-F4DC-C3E0-F442-D481B9FDE29B}"/>
          </ac:spMkLst>
        </pc:spChg>
        <pc:picChg chg="add mod">
          <ac:chgData name="Tom Wilson" userId="1d42c7e6-d126-4718-a19b-73f1e9b9cb95" providerId="ADAL" clId="{6D8237F0-61E6-4331-ABF8-6413AA8F58A9}" dt="2024-12-02T15:37:14.877" v="5572" actId="1076"/>
          <ac:picMkLst>
            <pc:docMk/>
            <pc:sldMk cId="208616756" sldId="418"/>
            <ac:picMk id="3" creationId="{51A85EB7-C56A-3DC0-AAB6-5B2B72682F15}"/>
          </ac:picMkLst>
        </pc:picChg>
        <pc:picChg chg="add del mod">
          <ac:chgData name="Tom Wilson" userId="1d42c7e6-d126-4718-a19b-73f1e9b9cb95" providerId="ADAL" clId="{6D8237F0-61E6-4331-ABF8-6413AA8F58A9}" dt="2024-12-02T15:03:08.213" v="3498" actId="21"/>
          <ac:picMkLst>
            <pc:docMk/>
            <pc:sldMk cId="208616756" sldId="418"/>
            <ac:picMk id="4" creationId="{819BA3A6-BDAF-3099-6C14-A6944F3E896E}"/>
          </ac:picMkLst>
        </pc:picChg>
        <pc:picChg chg="add mod">
          <ac:chgData name="Tom Wilson" userId="1d42c7e6-d126-4718-a19b-73f1e9b9cb95" providerId="ADAL" clId="{6D8237F0-61E6-4331-ABF8-6413AA8F58A9}" dt="2024-12-05T15:26:15.548" v="7251"/>
          <ac:picMkLst>
            <pc:docMk/>
            <pc:sldMk cId="208616756" sldId="418"/>
            <ac:picMk id="4" creationId="{AD242208-FA52-881A-EBCA-5848F3EDD356}"/>
          </ac:picMkLst>
        </pc:picChg>
        <pc:picChg chg="add del mod">
          <ac:chgData name="Tom Wilson" userId="1d42c7e6-d126-4718-a19b-73f1e9b9cb95" providerId="ADAL" clId="{6D8237F0-61E6-4331-ABF8-6413AA8F58A9}" dt="2024-12-02T15:02:10.978" v="3483" actId="21"/>
          <ac:picMkLst>
            <pc:docMk/>
            <pc:sldMk cId="208616756" sldId="418"/>
            <ac:picMk id="6" creationId="{988F684F-A10F-77F2-657B-D1428B6ECF90}"/>
          </ac:picMkLst>
        </pc:picChg>
      </pc:sldChg>
      <pc:sldChg chg="addSp modSp add del mod">
        <pc:chgData name="Tom Wilson" userId="1d42c7e6-d126-4718-a19b-73f1e9b9cb95" providerId="ADAL" clId="{6D8237F0-61E6-4331-ABF8-6413AA8F58A9}" dt="2024-12-02T15:05:36.843" v="3538" actId="47"/>
        <pc:sldMkLst>
          <pc:docMk/>
          <pc:sldMk cId="4249548184" sldId="419"/>
        </pc:sldMkLst>
        <pc:picChg chg="add mod">
          <ac:chgData name="Tom Wilson" userId="1d42c7e6-d126-4718-a19b-73f1e9b9cb95" providerId="ADAL" clId="{6D8237F0-61E6-4331-ABF8-6413AA8F58A9}" dt="2024-12-02T02:34:09.324" v="2293" actId="14100"/>
          <ac:picMkLst>
            <pc:docMk/>
            <pc:sldMk cId="4249548184" sldId="419"/>
            <ac:picMk id="4" creationId="{5B2C23DB-0556-F7F2-B177-18482371FE20}"/>
          </ac:picMkLst>
        </pc:picChg>
      </pc:sldChg>
      <pc:sldChg chg="addSp delSp modSp add mod">
        <pc:chgData name="Tom Wilson" userId="1d42c7e6-d126-4718-a19b-73f1e9b9cb95" providerId="ADAL" clId="{6D8237F0-61E6-4331-ABF8-6413AA8F58A9}" dt="2024-12-05T15:29:20.370" v="7295"/>
        <pc:sldMkLst>
          <pc:docMk/>
          <pc:sldMk cId="1606424392" sldId="420"/>
        </pc:sldMkLst>
        <pc:spChg chg="del mod">
          <ac:chgData name="Tom Wilson" userId="1d42c7e6-d126-4718-a19b-73f1e9b9cb95" providerId="ADAL" clId="{6D8237F0-61E6-4331-ABF8-6413AA8F58A9}" dt="2024-12-05T15:29:18.467" v="7294" actId="478"/>
          <ac:spMkLst>
            <pc:docMk/>
            <pc:sldMk cId="1606424392" sldId="420"/>
            <ac:spMk id="2" creationId="{599D5C9B-BD35-1B30-E51D-12533E5637C0}"/>
          </ac:spMkLst>
        </pc:spChg>
        <pc:spChg chg="add mod">
          <ac:chgData name="Tom Wilson" userId="1d42c7e6-d126-4718-a19b-73f1e9b9cb95" providerId="ADAL" clId="{6D8237F0-61E6-4331-ABF8-6413AA8F58A9}" dt="2024-12-02T15:38:38.085" v="5680" actId="1076"/>
          <ac:spMkLst>
            <pc:docMk/>
            <pc:sldMk cId="1606424392" sldId="420"/>
            <ac:spMk id="3" creationId="{E65BC5E2-D8B7-D661-828D-A27093C744F0}"/>
          </ac:spMkLst>
        </pc:spChg>
        <pc:spChg chg="add mod">
          <ac:chgData name="Tom Wilson" userId="1d42c7e6-d126-4718-a19b-73f1e9b9cb95" providerId="ADAL" clId="{6D8237F0-61E6-4331-ABF8-6413AA8F58A9}" dt="2024-12-05T15:29:20.370" v="7295"/>
          <ac:spMkLst>
            <pc:docMk/>
            <pc:sldMk cId="1606424392" sldId="420"/>
            <ac:spMk id="8" creationId="{DEF2F8BF-F6BF-2E33-3144-3F9BC754D508}"/>
          </ac:spMkLst>
        </pc:spChg>
        <pc:picChg chg="add mod ord">
          <ac:chgData name="Tom Wilson" userId="1d42c7e6-d126-4718-a19b-73f1e9b9cb95" providerId="ADAL" clId="{6D8237F0-61E6-4331-ABF8-6413AA8F58A9}" dt="2024-12-02T15:07:32.934" v="3562" actId="1076"/>
          <ac:picMkLst>
            <pc:docMk/>
            <pc:sldMk cId="1606424392" sldId="420"/>
            <ac:picMk id="4" creationId="{44198282-F6EB-BA94-FB2E-96C29438599B}"/>
          </ac:picMkLst>
        </pc:picChg>
        <pc:picChg chg="add mod">
          <ac:chgData name="Tom Wilson" userId="1d42c7e6-d126-4718-a19b-73f1e9b9cb95" providerId="ADAL" clId="{6D8237F0-61E6-4331-ABF8-6413AA8F58A9}" dt="2024-12-05T15:26:18.145" v="7253"/>
          <ac:picMkLst>
            <pc:docMk/>
            <pc:sldMk cId="1606424392" sldId="420"/>
            <ac:picMk id="5" creationId="{E93B2DBD-4809-6B5D-523C-DEE82E4AB1EB}"/>
          </ac:picMkLst>
        </pc:picChg>
        <pc:picChg chg="add mod">
          <ac:chgData name="Tom Wilson" userId="1d42c7e6-d126-4718-a19b-73f1e9b9cb95" providerId="ADAL" clId="{6D8237F0-61E6-4331-ABF8-6413AA8F58A9}" dt="2024-12-02T18:02:20.664" v="7015" actId="1076"/>
          <ac:picMkLst>
            <pc:docMk/>
            <pc:sldMk cId="1606424392" sldId="420"/>
            <ac:picMk id="6" creationId="{EBF080B3-64FF-2A88-B805-A37E745482D9}"/>
          </ac:picMkLst>
        </pc:picChg>
        <pc:picChg chg="add mod">
          <ac:chgData name="Tom Wilson" userId="1d42c7e6-d126-4718-a19b-73f1e9b9cb95" providerId="ADAL" clId="{6D8237F0-61E6-4331-ABF8-6413AA8F58A9}" dt="2024-12-02T18:02:25.414" v="7016" actId="1076"/>
          <ac:picMkLst>
            <pc:docMk/>
            <pc:sldMk cId="1606424392" sldId="420"/>
            <ac:picMk id="7" creationId="{1D9E4B1D-0BC1-F733-9D9F-4EAD7D9E5B99}"/>
          </ac:picMkLst>
        </pc:picChg>
        <pc:picChg chg="add del mod">
          <ac:chgData name="Tom Wilson" userId="1d42c7e6-d126-4718-a19b-73f1e9b9cb95" providerId="ADAL" clId="{6D8237F0-61E6-4331-ABF8-6413AA8F58A9}" dt="2024-12-02T15:06:53.403" v="3552" actId="21"/>
          <ac:picMkLst>
            <pc:docMk/>
            <pc:sldMk cId="1606424392" sldId="420"/>
            <ac:picMk id="8" creationId="{77FA6425-5640-B347-D3FE-DBBA41D46FFD}"/>
          </ac:picMkLst>
        </pc:picChg>
        <pc:picChg chg="add mod">
          <ac:chgData name="Tom Wilson" userId="1d42c7e6-d126-4718-a19b-73f1e9b9cb95" providerId="ADAL" clId="{6D8237F0-61E6-4331-ABF8-6413AA8F58A9}" dt="2024-12-02T18:02:56.471" v="7023" actId="1076"/>
          <ac:picMkLst>
            <pc:docMk/>
            <pc:sldMk cId="1606424392" sldId="420"/>
            <ac:picMk id="9" creationId="{D0CE54F4-41DF-A229-A898-3D7A4A124D63}"/>
          </ac:picMkLst>
        </pc:picChg>
      </pc:sldChg>
      <pc:sldChg chg="addSp delSp modSp new mod ord">
        <pc:chgData name="Tom Wilson" userId="1d42c7e6-d126-4718-a19b-73f1e9b9cb95" providerId="ADAL" clId="{6D8237F0-61E6-4331-ABF8-6413AA8F58A9}" dt="2024-12-05T15:26:10.718" v="7247"/>
        <pc:sldMkLst>
          <pc:docMk/>
          <pc:sldMk cId="2471670108" sldId="421"/>
        </pc:sldMkLst>
        <pc:spChg chg="add mod">
          <ac:chgData name="Tom Wilson" userId="1d42c7e6-d126-4718-a19b-73f1e9b9cb95" providerId="ADAL" clId="{6D8237F0-61E6-4331-ABF8-6413AA8F58A9}" dt="2024-12-02T14:57:01.473" v="3438" actId="1076"/>
          <ac:spMkLst>
            <pc:docMk/>
            <pc:sldMk cId="2471670108" sldId="421"/>
            <ac:spMk id="2" creationId="{7E17CB00-4682-5903-DEB4-D797318EA5D6}"/>
          </ac:spMkLst>
        </pc:spChg>
        <pc:spChg chg="del">
          <ac:chgData name="Tom Wilson" userId="1d42c7e6-d126-4718-a19b-73f1e9b9cb95" providerId="ADAL" clId="{6D8237F0-61E6-4331-ABF8-6413AA8F58A9}" dt="2024-12-02T02:38:33.236" v="2307" actId="478"/>
          <ac:spMkLst>
            <pc:docMk/>
            <pc:sldMk cId="2471670108" sldId="421"/>
            <ac:spMk id="2" creationId="{98D7EAFA-264C-1446-0401-C723EDF6ACE5}"/>
          </ac:spMkLst>
        </pc:spChg>
        <pc:spChg chg="del">
          <ac:chgData name="Tom Wilson" userId="1d42c7e6-d126-4718-a19b-73f1e9b9cb95" providerId="ADAL" clId="{6D8237F0-61E6-4331-ABF8-6413AA8F58A9}" dt="2024-12-02T02:38:33.236" v="2307" actId="478"/>
          <ac:spMkLst>
            <pc:docMk/>
            <pc:sldMk cId="2471670108" sldId="421"/>
            <ac:spMk id="3" creationId="{22A412DE-13F6-F70C-2022-C11CE18DD201}"/>
          </ac:spMkLst>
        </pc:spChg>
        <pc:spChg chg="add mod">
          <ac:chgData name="Tom Wilson" userId="1d42c7e6-d126-4718-a19b-73f1e9b9cb95" providerId="ADAL" clId="{6D8237F0-61E6-4331-ABF8-6413AA8F58A9}" dt="2024-12-02T15:34:38.312" v="5487" actId="1035"/>
          <ac:spMkLst>
            <pc:docMk/>
            <pc:sldMk cId="2471670108" sldId="421"/>
            <ac:spMk id="3" creationId="{9B18976C-DF22-0277-E2C5-20C11367DEDB}"/>
          </ac:spMkLst>
        </pc:spChg>
        <pc:spChg chg="add mod">
          <ac:chgData name="Tom Wilson" userId="1d42c7e6-d126-4718-a19b-73f1e9b9cb95" providerId="ADAL" clId="{6D8237F0-61E6-4331-ABF8-6413AA8F58A9}" dt="2024-12-02T14:56:43.717" v="3434" actId="1076"/>
          <ac:spMkLst>
            <pc:docMk/>
            <pc:sldMk cId="2471670108" sldId="421"/>
            <ac:spMk id="6" creationId="{05CCAD93-54A3-A447-71E3-F7479C13F12C}"/>
          </ac:spMkLst>
        </pc:spChg>
        <pc:picChg chg="add mod">
          <ac:chgData name="Tom Wilson" userId="1d42c7e6-d126-4718-a19b-73f1e9b9cb95" providerId="ADAL" clId="{6D8237F0-61E6-4331-ABF8-6413AA8F58A9}" dt="2024-12-05T15:26:10.718" v="7247"/>
          <ac:picMkLst>
            <pc:docMk/>
            <pc:sldMk cId="2471670108" sldId="421"/>
            <ac:picMk id="4" creationId="{7A12F98C-8E57-C902-4E97-0B204040558A}"/>
          </ac:picMkLst>
        </pc:picChg>
        <pc:picChg chg="add mod ord">
          <ac:chgData name="Tom Wilson" userId="1d42c7e6-d126-4718-a19b-73f1e9b9cb95" providerId="ADAL" clId="{6D8237F0-61E6-4331-ABF8-6413AA8F58A9}" dt="2024-12-02T14:57:03.777" v="3439" actId="1076"/>
          <ac:picMkLst>
            <pc:docMk/>
            <pc:sldMk cId="2471670108" sldId="421"/>
            <ac:picMk id="5" creationId="{3970671C-F332-92DC-211C-9B6669AE5800}"/>
          </ac:picMkLst>
        </pc:picChg>
        <pc:picChg chg="add mod">
          <ac:chgData name="Tom Wilson" userId="1d42c7e6-d126-4718-a19b-73f1e9b9cb95" providerId="ADAL" clId="{6D8237F0-61E6-4331-ABF8-6413AA8F58A9}" dt="2024-12-02T18:00:52.325" v="7002" actId="14100"/>
          <ac:picMkLst>
            <pc:docMk/>
            <pc:sldMk cId="2471670108" sldId="421"/>
            <ac:picMk id="7" creationId="{5E29BCB4-35E5-2909-A137-7B9FFBF611A9}"/>
          </ac:picMkLst>
        </pc:picChg>
        <pc:picChg chg="add mod">
          <ac:chgData name="Tom Wilson" userId="1d42c7e6-d126-4718-a19b-73f1e9b9cb95" providerId="ADAL" clId="{6D8237F0-61E6-4331-ABF8-6413AA8F58A9}" dt="2024-12-02T14:55:32.230" v="3421" actId="1076"/>
          <ac:picMkLst>
            <pc:docMk/>
            <pc:sldMk cId="2471670108" sldId="421"/>
            <ac:picMk id="8" creationId="{C2B24A4F-B6D0-AA61-89BC-EFBEF0580507}"/>
          </ac:picMkLst>
        </pc:picChg>
      </pc:sldChg>
      <pc:sldChg chg="addSp delSp modSp add mod ord">
        <pc:chgData name="Tom Wilson" userId="1d42c7e6-d126-4718-a19b-73f1e9b9cb95" providerId="ADAL" clId="{6D8237F0-61E6-4331-ABF8-6413AA8F58A9}" dt="2024-12-05T15:29:12.024" v="7293"/>
        <pc:sldMkLst>
          <pc:docMk/>
          <pc:sldMk cId="2991197638" sldId="422"/>
        </pc:sldMkLst>
        <pc:spChg chg="add del mod">
          <ac:chgData name="Tom Wilson" userId="1d42c7e6-d126-4718-a19b-73f1e9b9cb95" providerId="ADAL" clId="{6D8237F0-61E6-4331-ABF8-6413AA8F58A9}" dt="2024-12-05T15:29:10.603" v="7292" actId="478"/>
          <ac:spMkLst>
            <pc:docMk/>
            <pc:sldMk cId="2991197638" sldId="422"/>
            <ac:spMk id="4" creationId="{930C3803-E3D4-897B-2C11-5ACC28054471}"/>
          </ac:spMkLst>
        </pc:spChg>
        <pc:spChg chg="add mod">
          <ac:chgData name="Tom Wilson" userId="1d42c7e6-d126-4718-a19b-73f1e9b9cb95" providerId="ADAL" clId="{6D8237F0-61E6-4331-ABF8-6413AA8F58A9}" dt="2024-12-02T15:05:17.771" v="3537" actId="20577"/>
          <ac:spMkLst>
            <pc:docMk/>
            <pc:sldMk cId="2991197638" sldId="422"/>
            <ac:spMk id="5" creationId="{ABF7F116-7D1E-3234-B52B-9FB255F84459}"/>
          </ac:spMkLst>
        </pc:spChg>
        <pc:spChg chg="add mod">
          <ac:chgData name="Tom Wilson" userId="1d42c7e6-d126-4718-a19b-73f1e9b9cb95" providerId="ADAL" clId="{6D8237F0-61E6-4331-ABF8-6413AA8F58A9}" dt="2024-12-02T15:38:24.218" v="5679" actId="14100"/>
          <ac:spMkLst>
            <pc:docMk/>
            <pc:sldMk cId="2991197638" sldId="422"/>
            <ac:spMk id="6" creationId="{2D985DCD-D463-C59D-39B1-750A9A9D91F9}"/>
          </ac:spMkLst>
        </pc:spChg>
        <pc:spChg chg="add mod">
          <ac:chgData name="Tom Wilson" userId="1d42c7e6-d126-4718-a19b-73f1e9b9cb95" providerId="ADAL" clId="{6D8237F0-61E6-4331-ABF8-6413AA8F58A9}" dt="2024-12-02T15:37:54.808" v="5592"/>
          <ac:spMkLst>
            <pc:docMk/>
            <pc:sldMk cId="2991197638" sldId="422"/>
            <ac:spMk id="7" creationId="{0AE5B21E-391F-EC8C-5396-E814C23DBCCB}"/>
          </ac:spMkLst>
        </pc:spChg>
        <pc:spChg chg="add mod">
          <ac:chgData name="Tom Wilson" userId="1d42c7e6-d126-4718-a19b-73f1e9b9cb95" providerId="ADAL" clId="{6D8237F0-61E6-4331-ABF8-6413AA8F58A9}" dt="2024-12-05T15:29:12.024" v="7293"/>
          <ac:spMkLst>
            <pc:docMk/>
            <pc:sldMk cId="2991197638" sldId="422"/>
            <ac:spMk id="9" creationId="{3FAD98A9-34AF-3987-6D2B-0D195E6A7447}"/>
          </ac:spMkLst>
        </pc:spChg>
        <pc:picChg chg="add mod">
          <ac:chgData name="Tom Wilson" userId="1d42c7e6-d126-4718-a19b-73f1e9b9cb95" providerId="ADAL" clId="{6D8237F0-61E6-4331-ABF8-6413AA8F58A9}" dt="2024-12-02T15:37:59.226" v="5594" actId="1076"/>
          <ac:picMkLst>
            <pc:docMk/>
            <pc:sldMk cId="2991197638" sldId="422"/>
            <ac:picMk id="2" creationId="{819BA3A6-BDAF-3099-6C14-A6944F3E896E}"/>
          </ac:picMkLst>
        </pc:picChg>
        <pc:picChg chg="add mod">
          <ac:chgData name="Tom Wilson" userId="1d42c7e6-d126-4718-a19b-73f1e9b9cb95" providerId="ADAL" clId="{6D8237F0-61E6-4331-ABF8-6413AA8F58A9}" dt="2024-12-02T15:03:42.170" v="3509" actId="1076"/>
          <ac:picMkLst>
            <pc:docMk/>
            <pc:sldMk cId="2991197638" sldId="422"/>
            <ac:picMk id="3" creationId="{CCB54368-E98C-74F2-A5C9-CCC0386B1046}"/>
          </ac:picMkLst>
        </pc:picChg>
        <pc:picChg chg="add mod">
          <ac:chgData name="Tom Wilson" userId="1d42c7e6-d126-4718-a19b-73f1e9b9cb95" providerId="ADAL" clId="{6D8237F0-61E6-4331-ABF8-6413AA8F58A9}" dt="2024-12-05T15:26:16.902" v="7252"/>
          <ac:picMkLst>
            <pc:docMk/>
            <pc:sldMk cId="2991197638" sldId="422"/>
            <ac:picMk id="8" creationId="{18786493-8B8D-0447-45F2-74094F7F5BD8}"/>
          </ac:picMkLst>
        </pc:picChg>
      </pc:sldChg>
      <pc:sldChg chg="addSp delSp modSp new mod ord">
        <pc:chgData name="Tom Wilson" userId="1d42c7e6-d126-4718-a19b-73f1e9b9cb95" providerId="ADAL" clId="{6D8237F0-61E6-4331-ABF8-6413AA8F58A9}" dt="2024-12-09T05:01:36.011" v="7851" actId="20577"/>
        <pc:sldMkLst>
          <pc:docMk/>
          <pc:sldMk cId="2941741370" sldId="423"/>
        </pc:sldMkLst>
        <pc:spChg chg="del">
          <ac:chgData name="Tom Wilson" userId="1d42c7e6-d126-4718-a19b-73f1e9b9cb95" providerId="ADAL" clId="{6D8237F0-61E6-4331-ABF8-6413AA8F58A9}" dt="2024-12-02T14:43:54.346" v="2325" actId="478"/>
          <ac:spMkLst>
            <pc:docMk/>
            <pc:sldMk cId="2941741370" sldId="423"/>
            <ac:spMk id="2" creationId="{AB80FBB0-5483-D5E4-E054-FF0C572F7B16}"/>
          </ac:spMkLst>
        </pc:spChg>
        <pc:spChg chg="del">
          <ac:chgData name="Tom Wilson" userId="1d42c7e6-d126-4718-a19b-73f1e9b9cb95" providerId="ADAL" clId="{6D8237F0-61E6-4331-ABF8-6413AA8F58A9}" dt="2024-12-02T14:43:54.346" v="2325" actId="478"/>
          <ac:spMkLst>
            <pc:docMk/>
            <pc:sldMk cId="2941741370" sldId="423"/>
            <ac:spMk id="3" creationId="{D17EE0F6-1E46-96FC-F890-8E15BAFC9F29}"/>
          </ac:spMkLst>
        </pc:spChg>
        <pc:spChg chg="add mod">
          <ac:chgData name="Tom Wilson" userId="1d42c7e6-d126-4718-a19b-73f1e9b9cb95" providerId="ADAL" clId="{6D8237F0-61E6-4331-ABF8-6413AA8F58A9}" dt="2024-12-02T14:44:09.169" v="2358" actId="20577"/>
          <ac:spMkLst>
            <pc:docMk/>
            <pc:sldMk cId="2941741370" sldId="423"/>
            <ac:spMk id="4" creationId="{3B40C63A-DB20-5B38-4CD1-4245ADACBFC2}"/>
          </ac:spMkLst>
        </pc:spChg>
        <pc:spChg chg="add mod">
          <ac:chgData name="Tom Wilson" userId="1d42c7e6-d126-4718-a19b-73f1e9b9cb95" providerId="ADAL" clId="{6D8237F0-61E6-4331-ABF8-6413AA8F58A9}" dt="2024-12-09T05:01:36.011" v="7851" actId="20577"/>
          <ac:spMkLst>
            <pc:docMk/>
            <pc:sldMk cId="2941741370" sldId="423"/>
            <ac:spMk id="5" creationId="{A513BB56-FA15-08BE-3090-E3967D952395}"/>
          </ac:spMkLst>
        </pc:spChg>
        <pc:picChg chg="add mod">
          <ac:chgData name="Tom Wilson" userId="1d42c7e6-d126-4718-a19b-73f1e9b9cb95" providerId="ADAL" clId="{6D8237F0-61E6-4331-ABF8-6413AA8F58A9}" dt="2024-12-05T15:26:05.273" v="7243"/>
          <ac:picMkLst>
            <pc:docMk/>
            <pc:sldMk cId="2941741370" sldId="423"/>
            <ac:picMk id="2" creationId="{F0796F04-6EDF-210A-AAC5-FD82D3F7B285}"/>
          </ac:picMkLst>
        </pc:picChg>
      </pc:sldChg>
      <pc:sldChg chg="addSp delSp modSp new mod">
        <pc:chgData name="Tom Wilson" userId="1d42c7e6-d126-4718-a19b-73f1e9b9cb95" providerId="ADAL" clId="{6D8237F0-61E6-4331-ABF8-6413AA8F58A9}" dt="2024-12-05T15:26:12.007" v="7248"/>
        <pc:sldMkLst>
          <pc:docMk/>
          <pc:sldMk cId="2896676527" sldId="424"/>
        </pc:sldMkLst>
        <pc:spChg chg="del">
          <ac:chgData name="Tom Wilson" userId="1d42c7e6-d126-4718-a19b-73f1e9b9cb95" providerId="ADAL" clId="{6D8237F0-61E6-4331-ABF8-6413AA8F58A9}" dt="2024-12-02T14:56:36.357" v="3432" actId="478"/>
          <ac:spMkLst>
            <pc:docMk/>
            <pc:sldMk cId="2896676527" sldId="424"/>
            <ac:spMk id="2" creationId="{A0CBBA5D-F9D8-8E29-1F6C-DA6E961A3F5B}"/>
          </ac:spMkLst>
        </pc:spChg>
        <pc:spChg chg="del">
          <ac:chgData name="Tom Wilson" userId="1d42c7e6-d126-4718-a19b-73f1e9b9cb95" providerId="ADAL" clId="{6D8237F0-61E6-4331-ABF8-6413AA8F58A9}" dt="2024-12-02T14:56:36.357" v="3432" actId="478"/>
          <ac:spMkLst>
            <pc:docMk/>
            <pc:sldMk cId="2896676527" sldId="424"/>
            <ac:spMk id="3" creationId="{B30182A9-DE71-8DE8-55F7-15539E24DDB0}"/>
          </ac:spMkLst>
        </pc:spChg>
        <pc:spChg chg="add mod">
          <ac:chgData name="Tom Wilson" userId="1d42c7e6-d126-4718-a19b-73f1e9b9cb95" providerId="ADAL" clId="{6D8237F0-61E6-4331-ABF8-6413AA8F58A9}" dt="2024-12-02T14:57:13.751" v="3440"/>
          <ac:spMkLst>
            <pc:docMk/>
            <pc:sldMk cId="2896676527" sldId="424"/>
            <ac:spMk id="5" creationId="{F45C619C-0F21-25A9-ADA9-272A969FEB5A}"/>
          </ac:spMkLst>
        </pc:spChg>
        <pc:spChg chg="add mod">
          <ac:chgData name="Tom Wilson" userId="1d42c7e6-d126-4718-a19b-73f1e9b9cb95" providerId="ADAL" clId="{6D8237F0-61E6-4331-ABF8-6413AA8F58A9}" dt="2024-12-02T15:35:18.830" v="5489" actId="1076"/>
          <ac:spMkLst>
            <pc:docMk/>
            <pc:sldMk cId="2896676527" sldId="424"/>
            <ac:spMk id="6" creationId="{0B49826C-5D35-A749-A726-A420FBFE6710}"/>
          </ac:spMkLst>
        </pc:spChg>
        <pc:picChg chg="add mod">
          <ac:chgData name="Tom Wilson" userId="1d42c7e6-d126-4718-a19b-73f1e9b9cb95" providerId="ADAL" clId="{6D8237F0-61E6-4331-ABF8-6413AA8F58A9}" dt="2024-12-05T15:26:12.007" v="7248"/>
          <ac:picMkLst>
            <pc:docMk/>
            <pc:sldMk cId="2896676527" sldId="424"/>
            <ac:picMk id="2" creationId="{F0621BA2-4F1B-3E5C-7A9C-78B9A21343E6}"/>
          </ac:picMkLst>
        </pc:picChg>
        <pc:picChg chg="add mod">
          <ac:chgData name="Tom Wilson" userId="1d42c7e6-d126-4718-a19b-73f1e9b9cb95" providerId="ADAL" clId="{6D8237F0-61E6-4331-ABF8-6413AA8F58A9}" dt="2024-12-02T18:01:26.902" v="7009" actId="1076"/>
          <ac:picMkLst>
            <pc:docMk/>
            <pc:sldMk cId="2896676527" sldId="424"/>
            <ac:picMk id="3" creationId="{DA0D65A1-938C-0125-3BB4-72337D74782A}"/>
          </ac:picMkLst>
        </pc:picChg>
        <pc:picChg chg="add mod">
          <ac:chgData name="Tom Wilson" userId="1d42c7e6-d126-4718-a19b-73f1e9b9cb95" providerId="ADAL" clId="{6D8237F0-61E6-4331-ABF8-6413AA8F58A9}" dt="2024-12-02T15:34:49.696" v="5488" actId="1076"/>
          <ac:picMkLst>
            <pc:docMk/>
            <pc:sldMk cId="2896676527" sldId="424"/>
            <ac:picMk id="4" creationId="{5188677C-40FE-C598-55E3-23E4E7AF2D72}"/>
          </ac:picMkLst>
        </pc:picChg>
      </pc:sldChg>
      <pc:sldChg chg="addSp delSp modSp new mod">
        <pc:chgData name="Tom Wilson" userId="1d42c7e6-d126-4718-a19b-73f1e9b9cb95" providerId="ADAL" clId="{6D8237F0-61E6-4331-ABF8-6413AA8F58A9}" dt="2024-12-05T15:29:27.848" v="7297"/>
        <pc:sldMkLst>
          <pc:docMk/>
          <pc:sldMk cId="4125436762" sldId="425"/>
        </pc:sldMkLst>
        <pc:spChg chg="del">
          <ac:chgData name="Tom Wilson" userId="1d42c7e6-d126-4718-a19b-73f1e9b9cb95" providerId="ADAL" clId="{6D8237F0-61E6-4331-ABF8-6413AA8F58A9}" dt="2024-12-02T15:06:36.680" v="3549" actId="478"/>
          <ac:spMkLst>
            <pc:docMk/>
            <pc:sldMk cId="4125436762" sldId="425"/>
            <ac:spMk id="2" creationId="{DDB09DED-9FB8-B3F2-1632-6555F8A5E276}"/>
          </ac:spMkLst>
        </pc:spChg>
        <pc:spChg chg="del">
          <ac:chgData name="Tom Wilson" userId="1d42c7e6-d126-4718-a19b-73f1e9b9cb95" providerId="ADAL" clId="{6D8237F0-61E6-4331-ABF8-6413AA8F58A9}" dt="2024-12-02T15:06:36.680" v="3549" actId="478"/>
          <ac:spMkLst>
            <pc:docMk/>
            <pc:sldMk cId="4125436762" sldId="425"/>
            <ac:spMk id="3" creationId="{24A7EDBF-2F7E-2FC4-176B-59EA456CDE9E}"/>
          </ac:spMkLst>
        </pc:spChg>
        <pc:spChg chg="add del mod">
          <ac:chgData name="Tom Wilson" userId="1d42c7e6-d126-4718-a19b-73f1e9b9cb95" providerId="ADAL" clId="{6D8237F0-61E6-4331-ABF8-6413AA8F58A9}" dt="2024-12-05T15:29:25.860" v="7296" actId="478"/>
          <ac:spMkLst>
            <pc:docMk/>
            <pc:sldMk cId="4125436762" sldId="425"/>
            <ac:spMk id="4" creationId="{F9DB826E-858D-E8A6-3888-452F1002B847}"/>
          </ac:spMkLst>
        </pc:spChg>
        <pc:spChg chg="add mod">
          <ac:chgData name="Tom Wilson" userId="1d42c7e6-d126-4718-a19b-73f1e9b9cb95" providerId="ADAL" clId="{6D8237F0-61E6-4331-ABF8-6413AA8F58A9}" dt="2024-12-02T15:38:43.848" v="5681" actId="1076"/>
          <ac:spMkLst>
            <pc:docMk/>
            <pc:sldMk cId="4125436762" sldId="425"/>
            <ac:spMk id="5" creationId="{55BD2298-C403-D37F-36E9-B2A7C3089057}"/>
          </ac:spMkLst>
        </pc:spChg>
        <pc:spChg chg="add mod">
          <ac:chgData name="Tom Wilson" userId="1d42c7e6-d126-4718-a19b-73f1e9b9cb95" providerId="ADAL" clId="{6D8237F0-61E6-4331-ABF8-6413AA8F58A9}" dt="2024-12-05T15:29:27.848" v="7297"/>
          <ac:spMkLst>
            <pc:docMk/>
            <pc:sldMk cId="4125436762" sldId="425"/>
            <ac:spMk id="8" creationId="{7B340ADA-FF3A-13E2-E1A7-87FBC9440B55}"/>
          </ac:spMkLst>
        </pc:spChg>
        <pc:picChg chg="add mod">
          <ac:chgData name="Tom Wilson" userId="1d42c7e6-d126-4718-a19b-73f1e9b9cb95" providerId="ADAL" clId="{6D8237F0-61E6-4331-ABF8-6413AA8F58A9}" dt="2024-12-05T15:26:19.354" v="7254"/>
          <ac:picMkLst>
            <pc:docMk/>
            <pc:sldMk cId="4125436762" sldId="425"/>
            <ac:picMk id="2" creationId="{4D7D8C49-5556-EE4E-C82D-72A480748687}"/>
          </ac:picMkLst>
        </pc:picChg>
        <pc:picChg chg="add mod">
          <ac:chgData name="Tom Wilson" userId="1d42c7e6-d126-4718-a19b-73f1e9b9cb95" providerId="ADAL" clId="{6D8237F0-61E6-4331-ABF8-6413AA8F58A9}" dt="2024-12-02T18:08:49.731" v="7064" actId="1076"/>
          <ac:picMkLst>
            <pc:docMk/>
            <pc:sldMk cId="4125436762" sldId="425"/>
            <ac:picMk id="3" creationId="{77B44F5D-85F0-9703-A90F-A9DF017044FD}"/>
          </ac:picMkLst>
        </pc:picChg>
        <pc:picChg chg="add mod">
          <ac:chgData name="Tom Wilson" userId="1d42c7e6-d126-4718-a19b-73f1e9b9cb95" providerId="ADAL" clId="{6D8237F0-61E6-4331-ABF8-6413AA8F58A9}" dt="2024-12-02T18:08:39.854" v="7061" actId="1076"/>
          <ac:picMkLst>
            <pc:docMk/>
            <pc:sldMk cId="4125436762" sldId="425"/>
            <ac:picMk id="6" creationId="{1CEBD0DC-03FD-E889-F520-154A69850B02}"/>
          </ac:picMkLst>
        </pc:picChg>
        <pc:picChg chg="add mod">
          <ac:chgData name="Tom Wilson" userId="1d42c7e6-d126-4718-a19b-73f1e9b9cb95" providerId="ADAL" clId="{6D8237F0-61E6-4331-ABF8-6413AA8F58A9}" dt="2024-12-02T18:08:53.208" v="7065" actId="1076"/>
          <ac:picMkLst>
            <pc:docMk/>
            <pc:sldMk cId="4125436762" sldId="425"/>
            <ac:picMk id="7" creationId="{C21255DF-23BF-C50D-6D3A-58AF20ACCC15}"/>
          </ac:picMkLst>
        </pc:picChg>
        <pc:picChg chg="add del mod">
          <ac:chgData name="Tom Wilson" userId="1d42c7e6-d126-4718-a19b-73f1e9b9cb95" providerId="ADAL" clId="{6D8237F0-61E6-4331-ABF8-6413AA8F58A9}" dt="2024-12-02T18:08:36.956" v="7060" actId="478"/>
          <ac:picMkLst>
            <pc:docMk/>
            <pc:sldMk cId="4125436762" sldId="425"/>
            <ac:picMk id="8" creationId="{77FA6425-5640-B347-D3FE-DBBA41D46FFD}"/>
          </ac:picMkLst>
        </pc:picChg>
      </pc:sldChg>
    </pc:docChg>
  </pc:docChgLst>
  <pc:docChgLst>
    <pc:chgData name="Tom Wilson" userId="1d42c7e6-d126-4718-a19b-73f1e9b9cb95" providerId="ADAL" clId="{9EE1B5BE-575B-4835-8C6D-8AC8FA93D85F}"/>
    <pc:docChg chg="custSel modSld">
      <pc:chgData name="Tom Wilson" userId="1d42c7e6-d126-4718-a19b-73f1e9b9cb95" providerId="ADAL" clId="{9EE1B5BE-575B-4835-8C6D-8AC8FA93D85F}" dt="2024-11-26T21:25:44.231" v="3" actId="478"/>
      <pc:docMkLst>
        <pc:docMk/>
      </pc:docMkLst>
      <pc:sldChg chg="delSp mod">
        <pc:chgData name="Tom Wilson" userId="1d42c7e6-d126-4718-a19b-73f1e9b9cb95" providerId="ADAL" clId="{9EE1B5BE-575B-4835-8C6D-8AC8FA93D85F}" dt="2024-11-26T21:25:44.231" v="3" actId="478"/>
        <pc:sldMkLst>
          <pc:docMk/>
          <pc:sldMk cId="176970974" sldId="387"/>
        </pc:sldMkLst>
        <pc:picChg chg="del">
          <ac:chgData name="Tom Wilson" userId="1d42c7e6-d126-4718-a19b-73f1e9b9cb95" providerId="ADAL" clId="{9EE1B5BE-575B-4835-8C6D-8AC8FA93D85F}" dt="2024-11-26T21:25:44.231" v="3" actId="478"/>
          <ac:picMkLst>
            <pc:docMk/>
            <pc:sldMk cId="176970974" sldId="387"/>
            <ac:picMk id="3" creationId="{AFE81E04-E0D5-52A6-5F9C-C1730D8DD67F}"/>
          </ac:picMkLst>
        </pc:picChg>
      </pc:sldChg>
      <pc:sldChg chg="delSp modSp mod">
        <pc:chgData name="Tom Wilson" userId="1d42c7e6-d126-4718-a19b-73f1e9b9cb95" providerId="ADAL" clId="{9EE1B5BE-575B-4835-8C6D-8AC8FA93D85F}" dt="2024-11-26T21:23:37.628" v="2" actId="14100"/>
        <pc:sldMkLst>
          <pc:docMk/>
          <pc:sldMk cId="2619878452" sldId="388"/>
        </pc:sldMkLst>
        <pc:picChg chg="mod">
          <ac:chgData name="Tom Wilson" userId="1d42c7e6-d126-4718-a19b-73f1e9b9cb95" providerId="ADAL" clId="{9EE1B5BE-575B-4835-8C6D-8AC8FA93D85F}" dt="2024-11-26T21:23:37.628" v="2" actId="14100"/>
          <ac:picMkLst>
            <pc:docMk/>
            <pc:sldMk cId="2619878452" sldId="388"/>
            <ac:picMk id="2" creationId="{CBF3FC6C-53CB-2C70-45A2-58F8D7AA4D63}"/>
          </ac:picMkLst>
        </pc:picChg>
        <pc:picChg chg="del">
          <ac:chgData name="Tom Wilson" userId="1d42c7e6-d126-4718-a19b-73f1e9b9cb95" providerId="ADAL" clId="{9EE1B5BE-575B-4835-8C6D-8AC8FA93D85F}" dt="2024-11-26T21:23:23.141" v="0" actId="478"/>
          <ac:picMkLst>
            <pc:docMk/>
            <pc:sldMk cId="2619878452" sldId="388"/>
            <ac:picMk id="7" creationId="{8FB9FED2-BD08-AEDA-77E7-D8C93B6F0857}"/>
          </ac:picMkLst>
        </pc:picChg>
      </pc:sldChg>
    </pc:docChg>
  </pc:docChgLst>
  <pc:docChgLst>
    <pc:chgData name="Tom Wilson" userId="1d42c7e6-d126-4718-a19b-73f1e9b9cb95" providerId="ADAL" clId="{DCC1A104-5347-4018-9659-94653A8AE29C}"/>
    <pc:docChg chg="custSel addSld modSld sldOrd">
      <pc:chgData name="Tom Wilson" userId="1d42c7e6-d126-4718-a19b-73f1e9b9cb95" providerId="ADAL" clId="{DCC1A104-5347-4018-9659-94653A8AE29C}" dt="2024-10-25T15:27:51.286" v="1526" actId="1036"/>
      <pc:docMkLst>
        <pc:docMk/>
      </pc:docMkLst>
      <pc:sldChg chg="addSp delSp modSp mod">
        <pc:chgData name="Tom Wilson" userId="1d42c7e6-d126-4718-a19b-73f1e9b9cb95" providerId="ADAL" clId="{DCC1A104-5347-4018-9659-94653A8AE29C}" dt="2024-10-25T15:19:02.048" v="1092" actId="1035"/>
        <pc:sldMkLst>
          <pc:docMk/>
          <pc:sldMk cId="2598694142" sldId="264"/>
        </pc:sldMkLst>
        <pc:spChg chg="add mod">
          <ac:chgData name="Tom Wilson" userId="1d42c7e6-d126-4718-a19b-73f1e9b9cb95" providerId="ADAL" clId="{DCC1A104-5347-4018-9659-94653A8AE29C}" dt="2024-10-25T15:19:02.048" v="1092" actId="1035"/>
          <ac:spMkLst>
            <pc:docMk/>
            <pc:sldMk cId="2598694142" sldId="264"/>
            <ac:spMk id="6" creationId="{17D6B327-DDCC-A696-4311-0972C773E359}"/>
          </ac:spMkLst>
        </pc:spChg>
        <pc:picChg chg="mod">
          <ac:chgData name="Tom Wilson" userId="1d42c7e6-d126-4718-a19b-73f1e9b9cb95" providerId="ADAL" clId="{DCC1A104-5347-4018-9659-94653A8AE29C}" dt="2024-10-25T15:05:05.621" v="1" actId="1076"/>
          <ac:picMkLst>
            <pc:docMk/>
            <pc:sldMk cId="2598694142" sldId="264"/>
            <ac:picMk id="7" creationId="{B8EEC13D-332C-E65D-B125-D8B0CCDB37F8}"/>
          </ac:picMkLst>
        </pc:picChg>
        <pc:picChg chg="del">
          <ac:chgData name="Tom Wilson" userId="1d42c7e6-d126-4718-a19b-73f1e9b9cb95" providerId="ADAL" clId="{DCC1A104-5347-4018-9659-94653A8AE29C}" dt="2024-10-25T15:05:01.532" v="0" actId="478"/>
          <ac:picMkLst>
            <pc:docMk/>
            <pc:sldMk cId="2598694142" sldId="264"/>
            <ac:picMk id="1026" creationId="{074622F1-4FC2-45C6-C023-024D11605DEA}"/>
          </ac:picMkLst>
        </pc:picChg>
      </pc:sldChg>
      <pc:sldChg chg="modSp mod">
        <pc:chgData name="Tom Wilson" userId="1d42c7e6-d126-4718-a19b-73f1e9b9cb95" providerId="ADAL" clId="{DCC1A104-5347-4018-9659-94653A8AE29C}" dt="2024-10-25T15:20:55.346" v="1122" actId="1035"/>
        <pc:sldMkLst>
          <pc:docMk/>
          <pc:sldMk cId="1507112271" sldId="376"/>
        </pc:sldMkLst>
        <pc:spChg chg="mod">
          <ac:chgData name="Tom Wilson" userId="1d42c7e6-d126-4718-a19b-73f1e9b9cb95" providerId="ADAL" clId="{DCC1A104-5347-4018-9659-94653A8AE29C}" dt="2024-10-25T15:20:32.647" v="1112" actId="20577"/>
          <ac:spMkLst>
            <pc:docMk/>
            <pc:sldMk cId="1507112271" sldId="376"/>
            <ac:spMk id="2" creationId="{DF337643-2104-6FCB-4ACA-00E56EED698D}"/>
          </ac:spMkLst>
        </pc:spChg>
        <pc:spChg chg="mod">
          <ac:chgData name="Tom Wilson" userId="1d42c7e6-d126-4718-a19b-73f1e9b9cb95" providerId="ADAL" clId="{DCC1A104-5347-4018-9659-94653A8AE29C}" dt="2024-10-25T15:20:55.346" v="1122" actId="1035"/>
          <ac:spMkLst>
            <pc:docMk/>
            <pc:sldMk cId="1507112271" sldId="376"/>
            <ac:spMk id="3" creationId="{EF73C24A-5000-B3B8-6763-00CDE1C1EF81}"/>
          </ac:spMkLst>
        </pc:spChg>
      </pc:sldChg>
      <pc:sldChg chg="modSp mod">
        <pc:chgData name="Tom Wilson" userId="1d42c7e6-d126-4718-a19b-73f1e9b9cb95" providerId="ADAL" clId="{DCC1A104-5347-4018-9659-94653A8AE29C}" dt="2024-10-25T15:27:51.286" v="1526" actId="1036"/>
        <pc:sldMkLst>
          <pc:docMk/>
          <pc:sldMk cId="831979783" sldId="379"/>
        </pc:sldMkLst>
        <pc:spChg chg="mod">
          <ac:chgData name="Tom Wilson" userId="1d42c7e6-d126-4718-a19b-73f1e9b9cb95" providerId="ADAL" clId="{DCC1A104-5347-4018-9659-94653A8AE29C}" dt="2024-10-25T15:27:43.381" v="1510" actId="1035"/>
          <ac:spMkLst>
            <pc:docMk/>
            <pc:sldMk cId="831979783" sldId="379"/>
            <ac:spMk id="2" creationId="{0F8B53D2-620A-9ABF-C036-E4D0DF127A8C}"/>
          </ac:spMkLst>
        </pc:spChg>
        <pc:spChg chg="mod">
          <ac:chgData name="Tom Wilson" userId="1d42c7e6-d126-4718-a19b-73f1e9b9cb95" providerId="ADAL" clId="{DCC1A104-5347-4018-9659-94653A8AE29C}" dt="2024-10-25T15:27:51.286" v="1526" actId="1036"/>
          <ac:spMkLst>
            <pc:docMk/>
            <pc:sldMk cId="831979783" sldId="379"/>
            <ac:spMk id="4" creationId="{39530413-B706-ED4D-1B7B-72A17282F501}"/>
          </ac:spMkLst>
        </pc:spChg>
        <pc:spChg chg="mod">
          <ac:chgData name="Tom Wilson" userId="1d42c7e6-d126-4718-a19b-73f1e9b9cb95" providerId="ADAL" clId="{DCC1A104-5347-4018-9659-94653A8AE29C}" dt="2024-10-25T15:27:51.286" v="1526" actId="1036"/>
          <ac:spMkLst>
            <pc:docMk/>
            <pc:sldMk cId="831979783" sldId="379"/>
            <ac:spMk id="5" creationId="{A9EE4457-4362-87A5-EF8F-D0F192A82DE2}"/>
          </ac:spMkLst>
        </pc:spChg>
      </pc:sldChg>
      <pc:sldChg chg="addSp delSp modSp mod ord">
        <pc:chgData name="Tom Wilson" userId="1d42c7e6-d126-4718-a19b-73f1e9b9cb95" providerId="ADAL" clId="{DCC1A104-5347-4018-9659-94653A8AE29C}" dt="2024-10-25T15:27:35.408" v="1486" actId="1035"/>
        <pc:sldMkLst>
          <pc:docMk/>
          <pc:sldMk cId="176970974" sldId="387"/>
        </pc:sldMkLst>
        <pc:spChg chg="del">
          <ac:chgData name="Tom Wilson" userId="1d42c7e6-d126-4718-a19b-73f1e9b9cb95" providerId="ADAL" clId="{DCC1A104-5347-4018-9659-94653A8AE29C}" dt="2024-10-25T15:27:09.256" v="1447" actId="478"/>
          <ac:spMkLst>
            <pc:docMk/>
            <pc:sldMk cId="176970974" sldId="387"/>
            <ac:spMk id="4" creationId="{57F34C15-97C8-F5A0-3756-CE1D12F4CABB}"/>
          </ac:spMkLst>
        </pc:spChg>
        <pc:spChg chg="add del mod">
          <ac:chgData name="Tom Wilson" userId="1d42c7e6-d126-4718-a19b-73f1e9b9cb95" providerId="ADAL" clId="{DCC1A104-5347-4018-9659-94653A8AE29C}" dt="2024-10-25T15:27:12.110" v="1448" actId="478"/>
          <ac:spMkLst>
            <pc:docMk/>
            <pc:sldMk cId="176970974" sldId="387"/>
            <ac:spMk id="5" creationId="{87F6812C-050B-17B6-25CC-8B39E5FFA3BE}"/>
          </ac:spMkLst>
        </pc:spChg>
        <pc:spChg chg="add mod">
          <ac:chgData name="Tom Wilson" userId="1d42c7e6-d126-4718-a19b-73f1e9b9cb95" providerId="ADAL" clId="{DCC1A104-5347-4018-9659-94653A8AE29C}" dt="2024-10-25T15:27:35.408" v="1486" actId="1035"/>
          <ac:spMkLst>
            <pc:docMk/>
            <pc:sldMk cId="176970974" sldId="387"/>
            <ac:spMk id="8" creationId="{52D0BFB5-14A2-D121-B533-E0FEC5A8B3A5}"/>
          </ac:spMkLst>
        </pc:spChg>
      </pc:sldChg>
      <pc:sldChg chg="addSp delSp modSp mod ord">
        <pc:chgData name="Tom Wilson" userId="1d42c7e6-d126-4718-a19b-73f1e9b9cb95" providerId="ADAL" clId="{DCC1A104-5347-4018-9659-94653A8AE29C}" dt="2024-10-25T15:27:25.604" v="1467" actId="1035"/>
        <pc:sldMkLst>
          <pc:docMk/>
          <pc:sldMk cId="2619878452" sldId="388"/>
        </pc:sldMkLst>
        <pc:spChg chg="add del mod">
          <ac:chgData name="Tom Wilson" userId="1d42c7e6-d126-4718-a19b-73f1e9b9cb95" providerId="ADAL" clId="{DCC1A104-5347-4018-9659-94653A8AE29C}" dt="2024-10-25T15:27:21.751" v="1451" actId="478"/>
          <ac:spMkLst>
            <pc:docMk/>
            <pc:sldMk cId="2619878452" sldId="388"/>
            <ac:spMk id="3" creationId="{B4327F04-6991-2194-0C21-94DA1A82FE1B}"/>
          </ac:spMkLst>
        </pc:spChg>
        <pc:spChg chg="del">
          <ac:chgData name="Tom Wilson" userId="1d42c7e6-d126-4718-a19b-73f1e9b9cb95" providerId="ADAL" clId="{DCC1A104-5347-4018-9659-94653A8AE29C}" dt="2024-10-25T15:27:18.807" v="1450" actId="478"/>
          <ac:spMkLst>
            <pc:docMk/>
            <pc:sldMk cId="2619878452" sldId="388"/>
            <ac:spMk id="4" creationId="{30B06970-8A4A-633A-A0BA-DEB590D4B495}"/>
          </ac:spMkLst>
        </pc:spChg>
        <pc:spChg chg="add mod">
          <ac:chgData name="Tom Wilson" userId="1d42c7e6-d126-4718-a19b-73f1e9b9cb95" providerId="ADAL" clId="{DCC1A104-5347-4018-9659-94653A8AE29C}" dt="2024-10-25T15:27:25.604" v="1467" actId="1035"/>
          <ac:spMkLst>
            <pc:docMk/>
            <pc:sldMk cId="2619878452" sldId="388"/>
            <ac:spMk id="5" creationId="{8F30BB5B-2CE9-BC62-0CEB-106C949E3BF1}"/>
          </ac:spMkLst>
        </pc:spChg>
        <pc:spChg chg="mod">
          <ac:chgData name="Tom Wilson" userId="1d42c7e6-d126-4718-a19b-73f1e9b9cb95" providerId="ADAL" clId="{DCC1A104-5347-4018-9659-94653A8AE29C}" dt="2024-10-25T15:17:59.177" v="1045" actId="20577"/>
          <ac:spMkLst>
            <pc:docMk/>
            <pc:sldMk cId="2619878452" sldId="388"/>
            <ac:spMk id="6" creationId="{CFB7E1C8-013D-B4F4-5585-3EF652FE2995}"/>
          </ac:spMkLst>
        </pc:spChg>
      </pc:sldChg>
      <pc:sldChg chg="modSp mod">
        <pc:chgData name="Tom Wilson" userId="1d42c7e6-d126-4718-a19b-73f1e9b9cb95" providerId="ADAL" clId="{DCC1A104-5347-4018-9659-94653A8AE29C}" dt="2024-10-25T15:23:54.042" v="1384" actId="113"/>
        <pc:sldMkLst>
          <pc:docMk/>
          <pc:sldMk cId="2939701496" sldId="390"/>
        </pc:sldMkLst>
        <pc:spChg chg="mod">
          <ac:chgData name="Tom Wilson" userId="1d42c7e6-d126-4718-a19b-73f1e9b9cb95" providerId="ADAL" clId="{DCC1A104-5347-4018-9659-94653A8AE29C}" dt="2024-10-25T15:23:54.042" v="1384" actId="113"/>
          <ac:spMkLst>
            <pc:docMk/>
            <pc:sldMk cId="2939701496" sldId="390"/>
            <ac:spMk id="6" creationId="{AB7BE5B4-6ABC-8137-8A1C-B13267C324FA}"/>
          </ac:spMkLst>
        </pc:spChg>
      </pc:sldChg>
      <pc:sldChg chg="modSp mod">
        <pc:chgData name="Tom Wilson" userId="1d42c7e6-d126-4718-a19b-73f1e9b9cb95" providerId="ADAL" clId="{DCC1A104-5347-4018-9659-94653A8AE29C}" dt="2024-10-25T15:25:12.655" v="1416" actId="114"/>
        <pc:sldMkLst>
          <pc:docMk/>
          <pc:sldMk cId="4024489697" sldId="391"/>
        </pc:sldMkLst>
        <pc:spChg chg="mod">
          <ac:chgData name="Tom Wilson" userId="1d42c7e6-d126-4718-a19b-73f1e9b9cb95" providerId="ADAL" clId="{DCC1A104-5347-4018-9659-94653A8AE29C}" dt="2024-10-25T15:25:12.655" v="1416" actId="114"/>
          <ac:spMkLst>
            <pc:docMk/>
            <pc:sldMk cId="4024489697" sldId="391"/>
            <ac:spMk id="6" creationId="{AB7BE5B4-6ABC-8137-8A1C-B13267C324FA}"/>
          </ac:spMkLst>
        </pc:spChg>
      </pc:sldChg>
      <pc:sldChg chg="addSp delSp modSp new mod">
        <pc:chgData name="Tom Wilson" userId="1d42c7e6-d126-4718-a19b-73f1e9b9cb95" providerId="ADAL" clId="{DCC1A104-5347-4018-9659-94653A8AE29C}" dt="2024-10-25T15:26:50.410" v="1446" actId="14100"/>
        <pc:sldMkLst>
          <pc:docMk/>
          <pc:sldMk cId="3000384252" sldId="394"/>
        </pc:sldMkLst>
        <pc:spChg chg="del">
          <ac:chgData name="Tom Wilson" userId="1d42c7e6-d126-4718-a19b-73f1e9b9cb95" providerId="ADAL" clId="{DCC1A104-5347-4018-9659-94653A8AE29C}" dt="2024-10-25T15:06:29.277" v="5" actId="478"/>
          <ac:spMkLst>
            <pc:docMk/>
            <pc:sldMk cId="3000384252" sldId="394"/>
            <ac:spMk id="2" creationId="{BAC189B8-9B92-5BEB-1779-7A3EC4D62F9B}"/>
          </ac:spMkLst>
        </pc:spChg>
        <pc:spChg chg="del">
          <ac:chgData name="Tom Wilson" userId="1d42c7e6-d126-4718-a19b-73f1e9b9cb95" providerId="ADAL" clId="{DCC1A104-5347-4018-9659-94653A8AE29C}" dt="2024-10-25T15:06:29.277" v="5" actId="478"/>
          <ac:spMkLst>
            <pc:docMk/>
            <pc:sldMk cId="3000384252" sldId="394"/>
            <ac:spMk id="3" creationId="{A00C548D-BC5B-1A14-D278-D5639EB38CD5}"/>
          </ac:spMkLst>
        </pc:spChg>
        <pc:spChg chg="add mod">
          <ac:chgData name="Tom Wilson" userId="1d42c7e6-d126-4718-a19b-73f1e9b9cb95" providerId="ADAL" clId="{DCC1A104-5347-4018-9659-94653A8AE29C}" dt="2024-10-25T15:06:30.472" v="6"/>
          <ac:spMkLst>
            <pc:docMk/>
            <pc:sldMk cId="3000384252" sldId="394"/>
            <ac:spMk id="4" creationId="{319D1798-DFF0-A140-1209-712C5369C98E}"/>
          </ac:spMkLst>
        </pc:spChg>
        <pc:spChg chg="add mod">
          <ac:chgData name="Tom Wilson" userId="1d42c7e6-d126-4718-a19b-73f1e9b9cb95" providerId="ADAL" clId="{DCC1A104-5347-4018-9659-94653A8AE29C}" dt="2024-10-25T15:16:33.694" v="890" actId="1035"/>
          <ac:spMkLst>
            <pc:docMk/>
            <pc:sldMk cId="3000384252" sldId="394"/>
            <ac:spMk id="6" creationId="{08714662-4E6D-67EC-6EA5-CE23B8AB5E0D}"/>
          </ac:spMkLst>
        </pc:spChg>
        <pc:spChg chg="add mod">
          <ac:chgData name="Tom Wilson" userId="1d42c7e6-d126-4718-a19b-73f1e9b9cb95" providerId="ADAL" clId="{DCC1A104-5347-4018-9659-94653A8AE29C}" dt="2024-10-25T15:26:50.410" v="1446" actId="14100"/>
          <ac:spMkLst>
            <pc:docMk/>
            <pc:sldMk cId="3000384252" sldId="394"/>
            <ac:spMk id="7" creationId="{99508FB4-1541-25F7-B69A-3DFAC3F8AF86}"/>
          </ac:spMkLst>
        </pc:spChg>
        <pc:picChg chg="add mod">
          <ac:chgData name="Tom Wilson" userId="1d42c7e6-d126-4718-a19b-73f1e9b9cb95" providerId="ADAL" clId="{DCC1A104-5347-4018-9659-94653A8AE29C}" dt="2024-10-25T15:06:37.665" v="7"/>
          <ac:picMkLst>
            <pc:docMk/>
            <pc:sldMk cId="3000384252" sldId="394"/>
            <ac:picMk id="5" creationId="{7EFDF8D0-B9C9-18DA-0E84-6C486EDDF6F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EF48B58-C802-489B-97CD-6EDD8EA0B534}" type="datetimeFigureOut">
              <a:rPr lang="en-US" smtClean="0"/>
              <a:t>12/8/2024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4D63AEB-E036-4109-9FC5-D3E4AB95A910}" type="slidenum">
              <a:rPr lang="en-US" smtClean="0"/>
              <a:t>‹#›</a:t>
            </a:fld>
            <a:endParaRPr lang="en-US"/>
          </a:p>
        </p:txBody>
      </p:sp>
    </p:spTree>
    <p:extLst>
      <p:ext uri="{BB962C8B-B14F-4D97-AF65-F5344CB8AC3E}">
        <p14:creationId xmlns:p14="http://schemas.microsoft.com/office/powerpoint/2010/main" val="365192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Minor sentence edits.</a:t>
            </a:r>
          </a:p>
        </p:txBody>
      </p:sp>
      <p:sp>
        <p:nvSpPr>
          <p:cNvPr id="4" name="Slide Number Placeholder 3"/>
          <p:cNvSpPr>
            <a:spLocks noGrp="1"/>
          </p:cNvSpPr>
          <p:nvPr>
            <p:ph type="sldNum" sz="quarter" idx="5"/>
          </p:nvPr>
        </p:nvSpPr>
        <p:spPr/>
        <p:txBody>
          <a:bodyPr/>
          <a:lstStyle/>
          <a:p>
            <a:fld id="{8231A970-1A9A-450A-BFFB-EEAAF6FA004B}" type="slidenum">
              <a:rPr lang="en-US" smtClean="0"/>
              <a:t>4</a:t>
            </a:fld>
            <a:endParaRPr lang="en-US"/>
          </a:p>
        </p:txBody>
      </p:sp>
    </p:spTree>
    <p:extLst>
      <p:ext uri="{BB962C8B-B14F-4D97-AF65-F5344CB8AC3E}">
        <p14:creationId xmlns:p14="http://schemas.microsoft.com/office/powerpoint/2010/main" val="20457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FAAD9-2470-4858-B12A-2E12801423C0}" type="slidenum">
              <a:rPr lang="en-US" smtClean="0"/>
              <a:t>14</a:t>
            </a:fld>
            <a:endParaRPr lang="en-US"/>
          </a:p>
        </p:txBody>
      </p:sp>
    </p:spTree>
    <p:extLst>
      <p:ext uri="{BB962C8B-B14F-4D97-AF65-F5344CB8AC3E}">
        <p14:creationId xmlns:p14="http://schemas.microsoft.com/office/powerpoint/2010/main" val="587401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29F8E6-E28D-4C65-A4D9-86B2181C142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61BDA-0A0D-4567-9F5B-F60B3C68D28F}" type="slidenum">
              <a:rPr lang="en-US" smtClean="0"/>
              <a:t>‹#›</a:t>
            </a:fld>
            <a:endParaRPr lang="en-US"/>
          </a:p>
        </p:txBody>
      </p:sp>
    </p:spTree>
    <p:extLst>
      <p:ext uri="{BB962C8B-B14F-4D97-AF65-F5344CB8AC3E}">
        <p14:creationId xmlns:p14="http://schemas.microsoft.com/office/powerpoint/2010/main" val="3075686754"/>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9F8E6-E28D-4C65-A4D9-86B2181C142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61BDA-0A0D-4567-9F5B-F60B3C68D28F}" type="slidenum">
              <a:rPr lang="en-US" smtClean="0"/>
              <a:t>‹#›</a:t>
            </a:fld>
            <a:endParaRPr lang="en-US"/>
          </a:p>
        </p:txBody>
      </p:sp>
    </p:spTree>
    <p:extLst>
      <p:ext uri="{BB962C8B-B14F-4D97-AF65-F5344CB8AC3E}">
        <p14:creationId xmlns:p14="http://schemas.microsoft.com/office/powerpoint/2010/main" val="2887520751"/>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9F8E6-E28D-4C65-A4D9-86B2181C142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61BDA-0A0D-4567-9F5B-F60B3C68D28F}" type="slidenum">
              <a:rPr lang="en-US" smtClean="0"/>
              <a:t>‹#›</a:t>
            </a:fld>
            <a:endParaRPr lang="en-US"/>
          </a:p>
        </p:txBody>
      </p:sp>
    </p:spTree>
    <p:extLst>
      <p:ext uri="{BB962C8B-B14F-4D97-AF65-F5344CB8AC3E}">
        <p14:creationId xmlns:p14="http://schemas.microsoft.com/office/powerpoint/2010/main" val="1846461925"/>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1CDFE0-8755-4AA9-9A4B-23EB00EE2911}" type="datetime1">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F7F0D-F1D7-4D63-9682-5C24144DDF8F}" type="slidenum">
              <a:rPr lang="en-US" smtClean="0"/>
              <a:t>‹#›</a:t>
            </a:fld>
            <a:endParaRPr lang="en-US"/>
          </a:p>
        </p:txBody>
      </p:sp>
      <p:sp>
        <p:nvSpPr>
          <p:cNvPr id="8" name="Content Placeholder 7">
            <a:extLst>
              <a:ext uri="{FF2B5EF4-FFF2-40B4-BE49-F238E27FC236}">
                <a16:creationId xmlns:a16="http://schemas.microsoft.com/office/drawing/2014/main" id="{DB7118C4-FD6F-F6D8-8A7A-726066B4CD09}"/>
              </a:ext>
            </a:extLst>
          </p:cNvPr>
          <p:cNvSpPr>
            <a:spLocks noGrp="1"/>
          </p:cNvSpPr>
          <p:nvPr>
            <p:ph sz="quarter" idx="13"/>
          </p:nvPr>
        </p:nvSpPr>
        <p:spPr>
          <a:xfrm>
            <a:off x="477838" y="94456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273554"/>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672263" y="6356352"/>
            <a:ext cx="2057400" cy="365125"/>
          </a:xfrm>
        </p:spPr>
        <p:txBody>
          <a:bodyPr/>
          <a:lstStyle/>
          <a:p>
            <a:fld id="{5F6F7F0D-F1D7-4D63-9682-5C24144DDF8F}" type="slidenum">
              <a:rPr lang="en-US" smtClean="0"/>
              <a:t>‹#›</a:t>
            </a:fld>
            <a:endParaRPr lang="en-US" dirty="0"/>
          </a:p>
        </p:txBody>
      </p:sp>
      <p:cxnSp>
        <p:nvCxnSpPr>
          <p:cNvPr id="7" name="Straight Connector 6">
            <a:extLst>
              <a:ext uri="{FF2B5EF4-FFF2-40B4-BE49-F238E27FC236}">
                <a16:creationId xmlns:a16="http://schemas.microsoft.com/office/drawing/2014/main" id="{E53F835D-7EFE-4AD8-A749-2789B4DB9978}"/>
              </a:ext>
            </a:extLst>
          </p:cNvPr>
          <p:cNvCxnSpPr>
            <a:cxnSpLocks/>
          </p:cNvCxnSpPr>
          <p:nvPr userDrawn="1"/>
        </p:nvCxnSpPr>
        <p:spPr>
          <a:xfrm>
            <a:off x="285750" y="934975"/>
            <a:ext cx="85725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20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9F8E6-E28D-4C65-A4D9-86B2181C142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61BDA-0A0D-4567-9F5B-F60B3C68D28F}" type="slidenum">
              <a:rPr lang="en-US" smtClean="0"/>
              <a:t>‹#›</a:t>
            </a:fld>
            <a:endParaRPr lang="en-US"/>
          </a:p>
        </p:txBody>
      </p:sp>
    </p:spTree>
    <p:extLst>
      <p:ext uri="{BB962C8B-B14F-4D97-AF65-F5344CB8AC3E}">
        <p14:creationId xmlns:p14="http://schemas.microsoft.com/office/powerpoint/2010/main" val="810964669"/>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29F8E6-E28D-4C65-A4D9-86B2181C1429}"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61BDA-0A0D-4567-9F5B-F60B3C68D28F}" type="slidenum">
              <a:rPr lang="en-US" smtClean="0"/>
              <a:t>‹#›</a:t>
            </a:fld>
            <a:endParaRPr lang="en-US"/>
          </a:p>
        </p:txBody>
      </p:sp>
    </p:spTree>
    <p:extLst>
      <p:ext uri="{BB962C8B-B14F-4D97-AF65-F5344CB8AC3E}">
        <p14:creationId xmlns:p14="http://schemas.microsoft.com/office/powerpoint/2010/main" val="45293671"/>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29F8E6-E28D-4C65-A4D9-86B2181C1429}"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61BDA-0A0D-4567-9F5B-F60B3C68D28F}" type="slidenum">
              <a:rPr lang="en-US" smtClean="0"/>
              <a:t>‹#›</a:t>
            </a:fld>
            <a:endParaRPr lang="en-US"/>
          </a:p>
        </p:txBody>
      </p:sp>
    </p:spTree>
    <p:extLst>
      <p:ext uri="{BB962C8B-B14F-4D97-AF65-F5344CB8AC3E}">
        <p14:creationId xmlns:p14="http://schemas.microsoft.com/office/powerpoint/2010/main" val="4072276270"/>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29F8E6-E28D-4C65-A4D9-86B2181C1429}" type="datetimeFigureOut">
              <a:rPr lang="en-US" smtClean="0"/>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261BDA-0A0D-4567-9F5B-F60B3C68D28F}" type="slidenum">
              <a:rPr lang="en-US" smtClean="0"/>
              <a:t>‹#›</a:t>
            </a:fld>
            <a:endParaRPr lang="en-US"/>
          </a:p>
        </p:txBody>
      </p:sp>
    </p:spTree>
    <p:extLst>
      <p:ext uri="{BB962C8B-B14F-4D97-AF65-F5344CB8AC3E}">
        <p14:creationId xmlns:p14="http://schemas.microsoft.com/office/powerpoint/2010/main" val="1516267268"/>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29F8E6-E28D-4C65-A4D9-86B2181C1429}"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261BDA-0A0D-4567-9F5B-F60B3C68D28F}" type="slidenum">
              <a:rPr lang="en-US" smtClean="0"/>
              <a:t>‹#›</a:t>
            </a:fld>
            <a:endParaRPr lang="en-US"/>
          </a:p>
        </p:txBody>
      </p:sp>
    </p:spTree>
    <p:extLst>
      <p:ext uri="{BB962C8B-B14F-4D97-AF65-F5344CB8AC3E}">
        <p14:creationId xmlns:p14="http://schemas.microsoft.com/office/powerpoint/2010/main" val="468494412"/>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29F8E6-E28D-4C65-A4D9-86B2181C1429}" type="datetimeFigureOut">
              <a:rPr lang="en-US" smtClean="0"/>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261BDA-0A0D-4567-9F5B-F60B3C68D28F}" type="slidenum">
              <a:rPr lang="en-US" smtClean="0"/>
              <a:t>‹#›</a:t>
            </a:fld>
            <a:endParaRPr lang="en-US"/>
          </a:p>
        </p:txBody>
      </p:sp>
    </p:spTree>
    <p:extLst>
      <p:ext uri="{BB962C8B-B14F-4D97-AF65-F5344CB8AC3E}">
        <p14:creationId xmlns:p14="http://schemas.microsoft.com/office/powerpoint/2010/main" val="944014270"/>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29F8E6-E28D-4C65-A4D9-86B2181C1429}"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61BDA-0A0D-4567-9F5B-F60B3C68D28F}" type="slidenum">
              <a:rPr lang="en-US" smtClean="0"/>
              <a:t>‹#›</a:t>
            </a:fld>
            <a:endParaRPr lang="en-US"/>
          </a:p>
        </p:txBody>
      </p:sp>
    </p:spTree>
    <p:extLst>
      <p:ext uri="{BB962C8B-B14F-4D97-AF65-F5344CB8AC3E}">
        <p14:creationId xmlns:p14="http://schemas.microsoft.com/office/powerpoint/2010/main" val="376972138"/>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29F8E6-E28D-4C65-A4D9-86B2181C1429}"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61BDA-0A0D-4567-9F5B-F60B3C68D28F}" type="slidenum">
              <a:rPr lang="en-US" smtClean="0"/>
              <a:t>‹#›</a:t>
            </a:fld>
            <a:endParaRPr lang="en-US"/>
          </a:p>
        </p:txBody>
      </p:sp>
    </p:spTree>
    <p:extLst>
      <p:ext uri="{BB962C8B-B14F-4D97-AF65-F5344CB8AC3E}">
        <p14:creationId xmlns:p14="http://schemas.microsoft.com/office/powerpoint/2010/main" val="243005515"/>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29F8E6-E28D-4C65-A4D9-86B2181C1429}" type="datetimeFigureOut">
              <a:rPr lang="en-US" smtClean="0"/>
              <a:t>12/8/2024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261BDA-0A0D-4567-9F5B-F60B3C68D28F}" type="slidenum">
              <a:rPr lang="en-US" smtClean="0"/>
              <a:t>‹#›</a:t>
            </a:fld>
            <a:endParaRPr lang="en-US"/>
          </a:p>
        </p:txBody>
      </p:sp>
    </p:spTree>
    <p:extLst>
      <p:ext uri="{BB962C8B-B14F-4D97-AF65-F5344CB8AC3E}">
        <p14:creationId xmlns:p14="http://schemas.microsoft.com/office/powerpoint/2010/main" val="239719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24.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9.jpe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emf"/><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9.jpg"/><Relationship Id="rId4" Type="http://schemas.openxmlformats.org/officeDocument/2006/relationships/image" Target="../media/image68.jp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0.jp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www.dailyclipart.net/clipart/category/thank-you-clip-art/" TargetMode="External"/><Relationship Id="rId3" Type="http://schemas.openxmlformats.org/officeDocument/2006/relationships/hyperlink" Target="https://www.etsy.com/dk-en/listing/614426302/old-wright-tavern-concord-massachusetts" TargetMode="External"/><Relationship Id="rId7" Type="http://schemas.openxmlformats.org/officeDocument/2006/relationships/image" Target="../media/image76.jpg"/><Relationship Id="rId2" Type="http://schemas.openxmlformats.org/officeDocument/2006/relationships/image" Target="../media/image72.JPG"/><Relationship Id="rId1" Type="http://schemas.openxmlformats.org/officeDocument/2006/relationships/slideLayout" Target="../slideLayouts/slideLayout13.xml"/><Relationship Id="rId6" Type="http://schemas.openxmlformats.org/officeDocument/2006/relationships/image" Target="../media/image75.jpeg"/><Relationship Id="rId11" Type="http://schemas.openxmlformats.org/officeDocument/2006/relationships/image" Target="../media/image79.jpg"/><Relationship Id="rId5" Type="http://schemas.openxmlformats.org/officeDocument/2006/relationships/image" Target="../media/image74.jpg"/><Relationship Id="rId10" Type="http://schemas.openxmlformats.org/officeDocument/2006/relationships/image" Target="../media/image78.jpeg"/><Relationship Id="rId4" Type="http://schemas.openxmlformats.org/officeDocument/2006/relationships/image" Target="../media/image73.jpeg"/><Relationship Id="rId9"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hyperlink" Target="https://fullcirclehomebuyer.com/" TargetMode="Externa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EDAF1C-0A69-9108-DB19-3F821E4818C2}"/>
              </a:ext>
            </a:extLst>
          </p:cNvPr>
          <p:cNvSpPr txBox="1"/>
          <p:nvPr/>
        </p:nvSpPr>
        <p:spPr>
          <a:xfrm>
            <a:off x="618488" y="116839"/>
            <a:ext cx="8207274" cy="1938992"/>
          </a:xfrm>
          <a:prstGeom prst="rect">
            <a:avLst/>
          </a:prstGeom>
          <a:noFill/>
        </p:spPr>
        <p:txBody>
          <a:bodyPr wrap="square" rtlCol="0">
            <a:sp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Status and Plans of the </a:t>
            </a:r>
          </a:p>
          <a:p>
            <a:pPr algn="ctr"/>
            <a:r>
              <a:rPr lang="en-US" sz="4000" b="1" dirty="0">
                <a:latin typeface="Calibri" panose="020F0502020204030204" pitchFamily="34" charset="0"/>
                <a:ea typeface="Calibri" panose="020F0502020204030204" pitchFamily="34" charset="0"/>
                <a:cs typeface="Calibri" panose="020F0502020204030204" pitchFamily="34" charset="0"/>
              </a:rPr>
              <a:t>Wright Tavern for the</a:t>
            </a:r>
          </a:p>
          <a:p>
            <a:pPr algn="ctr"/>
            <a:r>
              <a:rPr lang="en-US" sz="4000" b="1" i="1" dirty="0">
                <a:latin typeface="Calibri" panose="020F0502020204030204" pitchFamily="34" charset="0"/>
                <a:ea typeface="Calibri" panose="020F0502020204030204" pitchFamily="34" charset="0"/>
                <a:cs typeface="Calibri" panose="020F0502020204030204" pitchFamily="34" charset="0"/>
              </a:rPr>
              <a:t>Concord Historical Commission</a:t>
            </a:r>
            <a:endParaRPr lang="en-US" sz="3200" b="1" i="1" dirty="0">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9A08ED5B-C96B-2131-9A39-0CD8DCB5F772}"/>
              </a:ext>
            </a:extLst>
          </p:cNvPr>
          <p:cNvGrpSpPr/>
          <p:nvPr/>
        </p:nvGrpSpPr>
        <p:grpSpPr>
          <a:xfrm>
            <a:off x="975295" y="2055831"/>
            <a:ext cx="4762500" cy="3733800"/>
            <a:chOff x="203200" y="1308100"/>
            <a:chExt cx="4762500" cy="3733800"/>
          </a:xfrm>
        </p:grpSpPr>
        <p:pic>
          <p:nvPicPr>
            <p:cNvPr id="3" name="Picture 2" descr="A red house with a black door&#10;&#10;Description automatically generated">
              <a:extLst>
                <a:ext uri="{FF2B5EF4-FFF2-40B4-BE49-F238E27FC236}">
                  <a16:creationId xmlns:a16="http://schemas.microsoft.com/office/drawing/2014/main" id="{54AC7219-A3D4-73FC-B4F8-D24EEC3ED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22" y="1589965"/>
              <a:ext cx="4350603" cy="3262952"/>
            </a:xfrm>
            <a:prstGeom prst="rect">
              <a:avLst/>
            </a:prstGeom>
          </p:spPr>
        </p:pic>
        <p:sp>
          <p:nvSpPr>
            <p:cNvPr id="2" name="Rectangle 1">
              <a:extLst>
                <a:ext uri="{FF2B5EF4-FFF2-40B4-BE49-F238E27FC236}">
                  <a16:creationId xmlns:a16="http://schemas.microsoft.com/office/drawing/2014/main" id="{A38D2BDA-EA01-F3D8-F3CD-41E76AE2B22F}"/>
                </a:ext>
              </a:extLst>
            </p:cNvPr>
            <p:cNvSpPr/>
            <p:nvPr/>
          </p:nvSpPr>
          <p:spPr>
            <a:xfrm>
              <a:off x="203200" y="1308100"/>
              <a:ext cx="4762500" cy="373380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black and white logo&#10;&#10;Description automatically generated">
            <a:extLst>
              <a:ext uri="{FF2B5EF4-FFF2-40B4-BE49-F238E27FC236}">
                <a16:creationId xmlns:a16="http://schemas.microsoft.com/office/drawing/2014/main" id="{B8EEC13D-332C-E65D-B125-D8B0CCDB3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174" y="2337696"/>
            <a:ext cx="2933209" cy="2678147"/>
          </a:xfrm>
          <a:prstGeom prst="rect">
            <a:avLst/>
          </a:prstGeom>
        </p:spPr>
      </p:pic>
      <p:sp>
        <p:nvSpPr>
          <p:cNvPr id="6" name="TextBox 5">
            <a:extLst>
              <a:ext uri="{FF2B5EF4-FFF2-40B4-BE49-F238E27FC236}">
                <a16:creationId xmlns:a16="http://schemas.microsoft.com/office/drawing/2014/main" id="{17D6B327-DDCC-A696-4311-0972C773E359}"/>
              </a:ext>
            </a:extLst>
          </p:cNvPr>
          <p:cNvSpPr txBox="1"/>
          <p:nvPr/>
        </p:nvSpPr>
        <p:spPr>
          <a:xfrm>
            <a:off x="975295" y="5863590"/>
            <a:ext cx="7035260" cy="646331"/>
          </a:xfrm>
          <a:prstGeom prst="rect">
            <a:avLst/>
          </a:prstGeom>
          <a:noFill/>
        </p:spPr>
        <p:txBody>
          <a:bodyPr wrap="none" rtlCol="0">
            <a:spAutoFit/>
          </a:bodyPr>
          <a:lstStyle/>
          <a:p>
            <a:pPr algn="ctr"/>
            <a:r>
              <a:rPr lang="en-US" sz="3600" b="1" i="1" dirty="0"/>
              <a:t>“Let’s Meet at the Wright Tavern”</a:t>
            </a:r>
          </a:p>
        </p:txBody>
      </p:sp>
    </p:spTree>
    <p:extLst>
      <p:ext uri="{BB962C8B-B14F-4D97-AF65-F5344CB8AC3E}">
        <p14:creationId xmlns:p14="http://schemas.microsoft.com/office/powerpoint/2010/main" val="259869414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234C83-8835-8953-0183-52E83D2515EA}"/>
              </a:ext>
            </a:extLst>
          </p:cNvPr>
          <p:cNvSpPr>
            <a:spLocks noGrp="1"/>
          </p:cNvSpPr>
          <p:nvPr>
            <p:ph type="title"/>
          </p:nvPr>
        </p:nvSpPr>
        <p:spPr>
          <a:xfrm>
            <a:off x="377190" y="291054"/>
            <a:ext cx="7886700" cy="535626"/>
          </a:xfrm>
        </p:spPr>
        <p:txBody>
          <a:bodyPr>
            <a:noAutofit/>
          </a:bodyPr>
          <a:lstStyle/>
          <a:p>
            <a:r>
              <a:rPr lang="en-US" sz="3600" b="1" dirty="0"/>
              <a:t>Building Infrastructure </a:t>
            </a:r>
            <a:r>
              <a:rPr lang="en-US" sz="3600" b="1" dirty="0" err="1"/>
              <a:t>Impr</a:t>
            </a:r>
            <a:r>
              <a:rPr lang="en-US" sz="3600" b="1" dirty="0"/>
              <a:t> (</a:t>
            </a:r>
            <a:r>
              <a:rPr lang="en-US" sz="3600" b="1" dirty="0" err="1"/>
              <a:t>con’t</a:t>
            </a:r>
            <a:r>
              <a:rPr lang="en-US" sz="3600" b="1" dirty="0"/>
              <a:t>)</a:t>
            </a:r>
          </a:p>
        </p:txBody>
      </p:sp>
      <p:pic>
        <p:nvPicPr>
          <p:cNvPr id="5" name="Picture 4" descr="A black and white logo&#10;&#10;Description automatically generated">
            <a:extLst>
              <a:ext uri="{FF2B5EF4-FFF2-40B4-BE49-F238E27FC236}">
                <a16:creationId xmlns:a16="http://schemas.microsoft.com/office/drawing/2014/main" id="{8F68E185-E88C-FD0D-338D-341F3BDF6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6" name="TextBox 5">
            <a:extLst>
              <a:ext uri="{FF2B5EF4-FFF2-40B4-BE49-F238E27FC236}">
                <a16:creationId xmlns:a16="http://schemas.microsoft.com/office/drawing/2014/main" id="{AB7BE5B4-6ABC-8137-8A1C-B13267C324FA}"/>
              </a:ext>
            </a:extLst>
          </p:cNvPr>
          <p:cNvSpPr txBox="1"/>
          <p:nvPr/>
        </p:nvSpPr>
        <p:spPr>
          <a:xfrm>
            <a:off x="419440" y="1109692"/>
            <a:ext cx="8510857" cy="3600986"/>
          </a:xfrm>
          <a:prstGeom prst="rect">
            <a:avLst/>
          </a:prstGeom>
          <a:noFill/>
        </p:spPr>
        <p:txBody>
          <a:bodyPr wrap="square" rtlCol="0">
            <a:spAutoFit/>
          </a:bodyPr>
          <a:lstStyle/>
          <a:p>
            <a:pPr>
              <a:tabLst>
                <a:tab pos="4572000" algn="l"/>
                <a:tab pos="6400800" algn="l"/>
              </a:tabLst>
            </a:pPr>
            <a:r>
              <a:rPr lang="en-US" sz="2400" b="1" dirty="0"/>
              <a:t>Primary Projects	                       Funding Source</a:t>
            </a:r>
          </a:p>
          <a:p>
            <a:pPr marL="342900" indent="-342900">
              <a:buFont typeface="+mj-lt"/>
              <a:buAutoNum type="arabicPeriod"/>
              <a:tabLst>
                <a:tab pos="4572000" algn="l"/>
                <a:tab pos="6400800" algn="l"/>
              </a:tabLst>
            </a:pPr>
            <a:endParaRPr lang="en-US" sz="2400" dirty="0"/>
          </a:p>
          <a:p>
            <a:pPr marL="457200" indent="-457200">
              <a:buAutoNum type="arabicPeriod" startAt="6"/>
              <a:tabLst>
                <a:tab pos="457200" algn="l"/>
                <a:tab pos="4572000" algn="l"/>
                <a:tab pos="6400800" algn="l"/>
              </a:tabLst>
            </a:pPr>
            <a:r>
              <a:rPr lang="en-US" sz="2000" dirty="0"/>
              <a:t>Fire Suppression and Security Systems 	NPS Grant</a:t>
            </a:r>
          </a:p>
          <a:p>
            <a:pPr>
              <a:tabLst>
                <a:tab pos="457200" algn="l"/>
                <a:tab pos="4572000" algn="l"/>
                <a:tab pos="6400800" algn="l"/>
              </a:tabLst>
            </a:pPr>
            <a:r>
              <a:rPr lang="en-US" sz="2000" dirty="0"/>
              <a:t>	</a:t>
            </a:r>
          </a:p>
          <a:p>
            <a:pPr>
              <a:tabLst>
                <a:tab pos="457200" algn="l"/>
                <a:tab pos="4572000" algn="l"/>
                <a:tab pos="6400800" algn="l"/>
              </a:tabLst>
            </a:pPr>
            <a:endParaRPr lang="en-US" sz="2000" dirty="0"/>
          </a:p>
          <a:p>
            <a:pPr marL="457200" indent="-457200">
              <a:buAutoNum type="arabicPeriod" startAt="7"/>
              <a:tabLst>
                <a:tab pos="457200" algn="l"/>
                <a:tab pos="4572000" algn="l"/>
                <a:tab pos="6400800" algn="l"/>
              </a:tabLst>
            </a:pPr>
            <a:r>
              <a:rPr lang="en-US" sz="2000" dirty="0"/>
              <a:t>New Entrance on Main Street		MOTT Grant</a:t>
            </a:r>
          </a:p>
          <a:p>
            <a:pPr>
              <a:tabLst>
                <a:tab pos="457200" algn="l"/>
                <a:tab pos="4572000" algn="l"/>
                <a:tab pos="6400800" algn="l"/>
              </a:tabLst>
            </a:pPr>
            <a:r>
              <a:rPr lang="en-US" sz="2000" dirty="0"/>
              <a:t>			Linn Foundation</a:t>
            </a:r>
          </a:p>
          <a:p>
            <a:pPr>
              <a:tabLst>
                <a:tab pos="457200" algn="l"/>
                <a:tab pos="4572000" algn="l"/>
                <a:tab pos="6400800" algn="l"/>
              </a:tabLst>
            </a:pPr>
            <a:endParaRPr lang="en-US" sz="2000" dirty="0"/>
          </a:p>
          <a:p>
            <a:pPr marL="457200" indent="-457200">
              <a:buAutoNum type="arabicPeriod" startAt="8"/>
              <a:tabLst>
                <a:tab pos="457200" algn="l"/>
                <a:tab pos="4572000" algn="l"/>
                <a:tab pos="6400800" algn="l"/>
              </a:tabLst>
            </a:pPr>
            <a:r>
              <a:rPr lang="en-US" sz="2000" dirty="0"/>
              <a:t>Replace HVAC System with heat pump and 	To be determined</a:t>
            </a:r>
          </a:p>
          <a:p>
            <a:pPr>
              <a:tabLst>
                <a:tab pos="457200" algn="l"/>
                <a:tab pos="4572000" algn="l"/>
                <a:tab pos="6400800" algn="l"/>
              </a:tabLst>
            </a:pPr>
            <a:r>
              <a:rPr lang="en-US" sz="2000" dirty="0"/>
              <a:t>	electric systems</a:t>
            </a:r>
          </a:p>
          <a:p>
            <a:pPr>
              <a:tabLst>
                <a:tab pos="457200" algn="l"/>
                <a:tab pos="4572000" algn="l"/>
                <a:tab pos="6400800" algn="l"/>
              </a:tabLst>
            </a:pPr>
            <a:endParaRPr lang="en-US" sz="2000" dirty="0"/>
          </a:p>
        </p:txBody>
      </p:sp>
      <p:sp>
        <p:nvSpPr>
          <p:cNvPr id="2" name="TextBox 1">
            <a:extLst>
              <a:ext uri="{FF2B5EF4-FFF2-40B4-BE49-F238E27FC236}">
                <a16:creationId xmlns:a16="http://schemas.microsoft.com/office/drawing/2014/main" id="{22042B1A-9A15-E6FF-4B15-BFFBD542EA13}"/>
              </a:ext>
            </a:extLst>
          </p:cNvPr>
          <p:cNvSpPr txBox="1"/>
          <p:nvPr/>
        </p:nvSpPr>
        <p:spPr>
          <a:xfrm>
            <a:off x="419440" y="4967784"/>
            <a:ext cx="8301479" cy="923330"/>
          </a:xfrm>
          <a:prstGeom prst="rect">
            <a:avLst/>
          </a:prstGeom>
          <a:noFill/>
        </p:spPr>
        <p:txBody>
          <a:bodyPr wrap="square" rtlCol="0">
            <a:spAutoFit/>
          </a:bodyPr>
          <a:lstStyle/>
          <a:p>
            <a:r>
              <a:rPr lang="en-US" b="1" i="1" dirty="0"/>
              <a:t>NOTE:  As we begin the project definition, contractor selection and planning process, we will come back to the CHC for informational and approval purposes.  </a:t>
            </a:r>
          </a:p>
        </p:txBody>
      </p:sp>
    </p:spTree>
    <p:extLst>
      <p:ext uri="{BB962C8B-B14F-4D97-AF65-F5344CB8AC3E}">
        <p14:creationId xmlns:p14="http://schemas.microsoft.com/office/powerpoint/2010/main" val="308071476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660185-D4B4-D44D-B481-28C899B4B0A5}"/>
              </a:ext>
            </a:extLst>
          </p:cNvPr>
          <p:cNvPicPr>
            <a:picLocks noChangeAspect="1"/>
          </p:cNvPicPr>
          <p:nvPr/>
        </p:nvPicPr>
        <p:blipFill>
          <a:blip r:embed="rId2"/>
          <a:stretch>
            <a:fillRect/>
          </a:stretch>
        </p:blipFill>
        <p:spPr>
          <a:xfrm>
            <a:off x="1320110" y="636150"/>
            <a:ext cx="6660741" cy="5839713"/>
          </a:xfrm>
          <a:prstGeom prst="rect">
            <a:avLst/>
          </a:prstGeom>
        </p:spPr>
      </p:pic>
      <p:sp>
        <p:nvSpPr>
          <p:cNvPr id="5" name="TextBox 4">
            <a:extLst>
              <a:ext uri="{FF2B5EF4-FFF2-40B4-BE49-F238E27FC236}">
                <a16:creationId xmlns:a16="http://schemas.microsoft.com/office/drawing/2014/main" id="{44FDAA56-1157-2AB8-F9A4-6548FB273FF1}"/>
              </a:ext>
            </a:extLst>
          </p:cNvPr>
          <p:cNvSpPr txBox="1"/>
          <p:nvPr/>
        </p:nvSpPr>
        <p:spPr>
          <a:xfrm>
            <a:off x="1590666" y="5022376"/>
            <a:ext cx="1895484" cy="1200329"/>
          </a:xfrm>
          <a:prstGeom prst="rect">
            <a:avLst/>
          </a:prstGeom>
          <a:noFill/>
        </p:spPr>
        <p:txBody>
          <a:bodyPr wrap="square" rtlCol="0">
            <a:spAutoFit/>
          </a:bodyPr>
          <a:lstStyle/>
          <a:p>
            <a:pPr algn="ctr"/>
            <a:r>
              <a:rPr lang="en-US" sz="2000" b="1" dirty="0">
                <a:solidFill>
                  <a:srgbClr val="FF0000"/>
                </a:solidFill>
              </a:rPr>
              <a:t>New Main</a:t>
            </a:r>
          </a:p>
          <a:p>
            <a:pPr algn="ctr"/>
            <a:r>
              <a:rPr lang="en-US" sz="2000" b="1" dirty="0">
                <a:solidFill>
                  <a:srgbClr val="FF0000"/>
                </a:solidFill>
              </a:rPr>
              <a:t>Entrance</a:t>
            </a:r>
            <a:endParaRPr lang="en-US" sz="1600" b="1" dirty="0">
              <a:solidFill>
                <a:srgbClr val="FF0000"/>
              </a:solidFill>
            </a:endParaRPr>
          </a:p>
          <a:p>
            <a:pPr algn="ctr"/>
            <a:r>
              <a:rPr lang="en-US" sz="1600" b="1" dirty="0">
                <a:solidFill>
                  <a:srgbClr val="FF0000"/>
                </a:solidFill>
              </a:rPr>
              <a:t>(Plans are under development)</a:t>
            </a:r>
          </a:p>
        </p:txBody>
      </p:sp>
      <p:sp>
        <p:nvSpPr>
          <p:cNvPr id="6" name="TextBox 5">
            <a:extLst>
              <a:ext uri="{FF2B5EF4-FFF2-40B4-BE49-F238E27FC236}">
                <a16:creationId xmlns:a16="http://schemas.microsoft.com/office/drawing/2014/main" id="{B4CB8C49-3AB0-5712-8169-92763D57713D}"/>
              </a:ext>
            </a:extLst>
          </p:cNvPr>
          <p:cNvSpPr txBox="1"/>
          <p:nvPr/>
        </p:nvSpPr>
        <p:spPr>
          <a:xfrm>
            <a:off x="2129797" y="1362632"/>
            <a:ext cx="958404" cy="1015663"/>
          </a:xfrm>
          <a:prstGeom prst="rect">
            <a:avLst/>
          </a:prstGeom>
          <a:noFill/>
        </p:spPr>
        <p:txBody>
          <a:bodyPr wrap="none" rtlCol="0">
            <a:spAutoFit/>
          </a:bodyPr>
          <a:lstStyle/>
          <a:p>
            <a:r>
              <a:rPr lang="en-US" sz="2000" b="1" dirty="0">
                <a:solidFill>
                  <a:srgbClr val="FF0000"/>
                </a:solidFill>
              </a:rPr>
              <a:t>Wright</a:t>
            </a:r>
          </a:p>
          <a:p>
            <a:r>
              <a:rPr lang="en-US" sz="2000" b="1" dirty="0">
                <a:solidFill>
                  <a:srgbClr val="FF0000"/>
                </a:solidFill>
              </a:rPr>
              <a:t>Tavern</a:t>
            </a:r>
          </a:p>
          <a:p>
            <a:r>
              <a:rPr lang="en-US" sz="2000" b="1" dirty="0">
                <a:solidFill>
                  <a:srgbClr val="FF0000"/>
                </a:solidFill>
              </a:rPr>
              <a:t>Room</a:t>
            </a:r>
          </a:p>
        </p:txBody>
      </p:sp>
      <p:sp>
        <p:nvSpPr>
          <p:cNvPr id="7" name="TextBox 6">
            <a:extLst>
              <a:ext uri="{FF2B5EF4-FFF2-40B4-BE49-F238E27FC236}">
                <a16:creationId xmlns:a16="http://schemas.microsoft.com/office/drawing/2014/main" id="{C2D97302-A021-6E02-B3D8-8372802DE611}"/>
              </a:ext>
            </a:extLst>
          </p:cNvPr>
          <p:cNvSpPr txBox="1"/>
          <p:nvPr/>
        </p:nvSpPr>
        <p:spPr>
          <a:xfrm>
            <a:off x="3831493" y="1783432"/>
            <a:ext cx="869149" cy="707886"/>
          </a:xfrm>
          <a:prstGeom prst="rect">
            <a:avLst/>
          </a:prstGeom>
          <a:noFill/>
        </p:spPr>
        <p:txBody>
          <a:bodyPr wrap="none" rtlCol="0">
            <a:spAutoFit/>
          </a:bodyPr>
          <a:lstStyle/>
          <a:p>
            <a:pPr algn="ctr"/>
            <a:r>
              <a:rPr lang="en-US" sz="2000" b="1" dirty="0">
                <a:solidFill>
                  <a:srgbClr val="FF0000"/>
                </a:solidFill>
              </a:rPr>
              <a:t>Tap</a:t>
            </a:r>
          </a:p>
          <a:p>
            <a:pPr algn="ctr"/>
            <a:r>
              <a:rPr lang="en-US" sz="2000" b="1" dirty="0">
                <a:solidFill>
                  <a:srgbClr val="FF0000"/>
                </a:solidFill>
              </a:rPr>
              <a:t>Room</a:t>
            </a:r>
          </a:p>
        </p:txBody>
      </p:sp>
      <p:sp>
        <p:nvSpPr>
          <p:cNvPr id="8" name="TextBox 7">
            <a:extLst>
              <a:ext uri="{FF2B5EF4-FFF2-40B4-BE49-F238E27FC236}">
                <a16:creationId xmlns:a16="http://schemas.microsoft.com/office/drawing/2014/main" id="{C2DBAADD-CF11-8A86-64E9-ED7A6F509045}"/>
              </a:ext>
            </a:extLst>
          </p:cNvPr>
          <p:cNvSpPr txBox="1"/>
          <p:nvPr/>
        </p:nvSpPr>
        <p:spPr>
          <a:xfrm>
            <a:off x="6034623" y="1362632"/>
            <a:ext cx="1298752" cy="707886"/>
          </a:xfrm>
          <a:prstGeom prst="rect">
            <a:avLst/>
          </a:prstGeom>
          <a:noFill/>
        </p:spPr>
        <p:txBody>
          <a:bodyPr wrap="none" rtlCol="0">
            <a:spAutoFit/>
          </a:bodyPr>
          <a:lstStyle/>
          <a:p>
            <a:pPr algn="ctr"/>
            <a:r>
              <a:rPr lang="en-US" sz="2000" b="1" dirty="0">
                <a:solidFill>
                  <a:srgbClr val="FF0000"/>
                </a:solidFill>
              </a:rPr>
              <a:t>April 19th</a:t>
            </a:r>
          </a:p>
          <a:p>
            <a:pPr algn="ctr"/>
            <a:r>
              <a:rPr lang="en-US" sz="2000" b="1" dirty="0">
                <a:solidFill>
                  <a:srgbClr val="FF0000"/>
                </a:solidFill>
              </a:rPr>
              <a:t>Room</a:t>
            </a:r>
          </a:p>
        </p:txBody>
      </p:sp>
      <p:sp>
        <p:nvSpPr>
          <p:cNvPr id="9" name="TextBox 8">
            <a:extLst>
              <a:ext uri="{FF2B5EF4-FFF2-40B4-BE49-F238E27FC236}">
                <a16:creationId xmlns:a16="http://schemas.microsoft.com/office/drawing/2014/main" id="{5539B6AB-D526-7325-000F-9D9CE6466ADF}"/>
              </a:ext>
            </a:extLst>
          </p:cNvPr>
          <p:cNvSpPr txBox="1"/>
          <p:nvPr/>
        </p:nvSpPr>
        <p:spPr>
          <a:xfrm>
            <a:off x="6100196" y="3317206"/>
            <a:ext cx="1345368" cy="1015663"/>
          </a:xfrm>
          <a:prstGeom prst="rect">
            <a:avLst/>
          </a:prstGeom>
          <a:noFill/>
        </p:spPr>
        <p:txBody>
          <a:bodyPr wrap="none" rtlCol="0">
            <a:spAutoFit/>
          </a:bodyPr>
          <a:lstStyle/>
          <a:p>
            <a:pPr algn="ctr"/>
            <a:r>
              <a:rPr lang="en-US" sz="2000" b="1" dirty="0">
                <a:solidFill>
                  <a:srgbClr val="FF0000"/>
                </a:solidFill>
              </a:rPr>
              <a:t>Provincial</a:t>
            </a:r>
          </a:p>
          <a:p>
            <a:pPr algn="ctr"/>
            <a:r>
              <a:rPr lang="en-US" sz="2000" b="1" dirty="0">
                <a:solidFill>
                  <a:srgbClr val="FF0000"/>
                </a:solidFill>
              </a:rPr>
              <a:t>Congress</a:t>
            </a:r>
          </a:p>
          <a:p>
            <a:pPr algn="ctr"/>
            <a:r>
              <a:rPr lang="en-US" sz="2000" b="1" dirty="0">
                <a:solidFill>
                  <a:srgbClr val="FF0000"/>
                </a:solidFill>
              </a:rPr>
              <a:t>Room</a:t>
            </a:r>
          </a:p>
        </p:txBody>
      </p:sp>
      <p:sp>
        <p:nvSpPr>
          <p:cNvPr id="10" name="TextBox 9">
            <a:extLst>
              <a:ext uri="{FF2B5EF4-FFF2-40B4-BE49-F238E27FC236}">
                <a16:creationId xmlns:a16="http://schemas.microsoft.com/office/drawing/2014/main" id="{4536B4D9-0F86-A55F-2C2F-EE76B0C4736A}"/>
              </a:ext>
            </a:extLst>
          </p:cNvPr>
          <p:cNvSpPr txBox="1"/>
          <p:nvPr/>
        </p:nvSpPr>
        <p:spPr>
          <a:xfrm>
            <a:off x="5011478" y="5156720"/>
            <a:ext cx="1052211" cy="707886"/>
          </a:xfrm>
          <a:prstGeom prst="rect">
            <a:avLst/>
          </a:prstGeom>
          <a:noFill/>
        </p:spPr>
        <p:txBody>
          <a:bodyPr wrap="none" rtlCol="0">
            <a:spAutoFit/>
          </a:bodyPr>
          <a:lstStyle/>
          <a:p>
            <a:pPr algn="ctr"/>
            <a:r>
              <a:rPr lang="en-US" sz="2000" b="1" dirty="0">
                <a:solidFill>
                  <a:srgbClr val="FF0000"/>
                </a:solidFill>
              </a:rPr>
              <a:t>The Tea</a:t>
            </a:r>
          </a:p>
          <a:p>
            <a:pPr algn="ctr"/>
            <a:r>
              <a:rPr lang="en-US" sz="2000" b="1" dirty="0">
                <a:solidFill>
                  <a:srgbClr val="FF0000"/>
                </a:solidFill>
              </a:rPr>
              <a:t>Room</a:t>
            </a:r>
          </a:p>
        </p:txBody>
      </p:sp>
      <p:sp>
        <p:nvSpPr>
          <p:cNvPr id="11" name="TextBox 10">
            <a:extLst>
              <a:ext uri="{FF2B5EF4-FFF2-40B4-BE49-F238E27FC236}">
                <a16:creationId xmlns:a16="http://schemas.microsoft.com/office/drawing/2014/main" id="{3995BBEE-67E5-7D1B-DC36-58A29644C7F4}"/>
              </a:ext>
            </a:extLst>
          </p:cNvPr>
          <p:cNvSpPr txBox="1"/>
          <p:nvPr/>
        </p:nvSpPr>
        <p:spPr>
          <a:xfrm>
            <a:off x="3787536" y="3368346"/>
            <a:ext cx="1703030" cy="1015663"/>
          </a:xfrm>
          <a:prstGeom prst="rect">
            <a:avLst/>
          </a:prstGeom>
          <a:noFill/>
        </p:spPr>
        <p:txBody>
          <a:bodyPr wrap="none" rtlCol="0">
            <a:spAutoFit/>
          </a:bodyPr>
          <a:lstStyle/>
          <a:p>
            <a:pPr algn="ctr"/>
            <a:r>
              <a:rPr lang="en-US" sz="2000" b="1" dirty="0">
                <a:solidFill>
                  <a:srgbClr val="FF0000"/>
                </a:solidFill>
              </a:rPr>
              <a:t>Refreshment</a:t>
            </a:r>
          </a:p>
          <a:p>
            <a:pPr algn="ctr"/>
            <a:r>
              <a:rPr lang="en-US" sz="2000" b="1" dirty="0">
                <a:solidFill>
                  <a:srgbClr val="FF0000"/>
                </a:solidFill>
              </a:rPr>
              <a:t>Center</a:t>
            </a:r>
          </a:p>
          <a:p>
            <a:pPr algn="ctr"/>
            <a:r>
              <a:rPr lang="en-US" sz="2000" b="1" dirty="0">
                <a:solidFill>
                  <a:srgbClr val="FF0000"/>
                </a:solidFill>
              </a:rPr>
              <a:t>(Planned)</a:t>
            </a:r>
          </a:p>
        </p:txBody>
      </p:sp>
      <p:pic>
        <p:nvPicPr>
          <p:cNvPr id="2" name="Picture 1" descr="A black and white logo&#10;&#10;Description automatically generated">
            <a:extLst>
              <a:ext uri="{FF2B5EF4-FFF2-40B4-BE49-F238E27FC236}">
                <a16:creationId xmlns:a16="http://schemas.microsoft.com/office/drawing/2014/main" id="{5037B4FA-98CB-5E91-46E5-446952F3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13" name="TextBox 12">
            <a:extLst>
              <a:ext uri="{FF2B5EF4-FFF2-40B4-BE49-F238E27FC236}">
                <a16:creationId xmlns:a16="http://schemas.microsoft.com/office/drawing/2014/main" id="{60C14144-181D-09A7-4CFD-01FBA70BEBF2}"/>
              </a:ext>
            </a:extLst>
          </p:cNvPr>
          <p:cNvSpPr txBox="1"/>
          <p:nvPr/>
        </p:nvSpPr>
        <p:spPr>
          <a:xfrm>
            <a:off x="7600381" y="2137375"/>
            <a:ext cx="1491562" cy="707886"/>
          </a:xfrm>
          <a:prstGeom prst="rect">
            <a:avLst/>
          </a:prstGeom>
          <a:noFill/>
        </p:spPr>
        <p:txBody>
          <a:bodyPr wrap="none" rtlCol="0">
            <a:spAutoFit/>
          </a:bodyPr>
          <a:lstStyle/>
          <a:p>
            <a:r>
              <a:rPr lang="en-US" sz="2000" b="1" dirty="0">
                <a:solidFill>
                  <a:srgbClr val="FF0000"/>
                </a:solidFill>
              </a:rPr>
              <a:t>First Parish</a:t>
            </a:r>
          </a:p>
          <a:p>
            <a:r>
              <a:rPr lang="en-US" sz="2000" b="1" dirty="0">
                <a:solidFill>
                  <a:srgbClr val="FF0000"/>
                </a:solidFill>
              </a:rPr>
              <a:t>Entrance</a:t>
            </a:r>
          </a:p>
        </p:txBody>
      </p:sp>
      <p:sp>
        <p:nvSpPr>
          <p:cNvPr id="3" name="Title 1">
            <a:extLst>
              <a:ext uri="{FF2B5EF4-FFF2-40B4-BE49-F238E27FC236}">
                <a16:creationId xmlns:a16="http://schemas.microsoft.com/office/drawing/2014/main" id="{404B0D7D-02F3-C321-3053-6AF49D8D7412}"/>
              </a:ext>
            </a:extLst>
          </p:cNvPr>
          <p:cNvSpPr txBox="1">
            <a:spLocks/>
          </p:cNvSpPr>
          <p:nvPr/>
        </p:nvSpPr>
        <p:spPr>
          <a:xfrm>
            <a:off x="377190" y="291054"/>
            <a:ext cx="7886700" cy="5356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t>Interior “Visitor Experience” Plans</a:t>
            </a:r>
          </a:p>
        </p:txBody>
      </p:sp>
    </p:spTree>
    <p:extLst>
      <p:ext uri="{BB962C8B-B14F-4D97-AF65-F5344CB8AC3E}">
        <p14:creationId xmlns:p14="http://schemas.microsoft.com/office/powerpoint/2010/main" val="2239305030"/>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CCECD7-3199-EAD5-5D39-997D926113BD}"/>
              </a:ext>
            </a:extLst>
          </p:cNvPr>
          <p:cNvSpPr txBox="1"/>
          <p:nvPr/>
        </p:nvSpPr>
        <p:spPr>
          <a:xfrm>
            <a:off x="1707115" y="109179"/>
            <a:ext cx="5395901" cy="707886"/>
          </a:xfrm>
          <a:prstGeom prst="rect">
            <a:avLst/>
          </a:prstGeom>
          <a:noFill/>
        </p:spPr>
        <p:txBody>
          <a:bodyPr wrap="none" rtlCol="0">
            <a:spAutoFit/>
          </a:bodyPr>
          <a:lstStyle/>
          <a:p>
            <a:pPr algn="ctr"/>
            <a:r>
              <a:rPr lang="en-US" sz="4000" b="1" dirty="0">
                <a:latin typeface="Script MT Bold" panose="020F0502020204030204" pitchFamily="66" charset="0"/>
              </a:rPr>
              <a:t>The Wright Tavern Room</a:t>
            </a:r>
          </a:p>
        </p:txBody>
      </p:sp>
      <p:pic>
        <p:nvPicPr>
          <p:cNvPr id="9" name="Picture 8">
            <a:extLst>
              <a:ext uri="{FF2B5EF4-FFF2-40B4-BE49-F238E27FC236}">
                <a16:creationId xmlns:a16="http://schemas.microsoft.com/office/drawing/2014/main" id="{81772C82-9555-E80D-4FF3-438776832C83}"/>
              </a:ext>
            </a:extLst>
          </p:cNvPr>
          <p:cNvPicPr>
            <a:picLocks noChangeAspect="1"/>
          </p:cNvPicPr>
          <p:nvPr/>
        </p:nvPicPr>
        <p:blipFill>
          <a:blip r:embed="rId2"/>
          <a:stretch>
            <a:fillRect/>
          </a:stretch>
        </p:blipFill>
        <p:spPr>
          <a:xfrm>
            <a:off x="4470243" y="4999331"/>
            <a:ext cx="749339" cy="1606633"/>
          </a:xfrm>
          <a:prstGeom prst="rect">
            <a:avLst/>
          </a:prstGeom>
        </p:spPr>
      </p:pic>
      <p:pic>
        <p:nvPicPr>
          <p:cNvPr id="11" name="Picture 10">
            <a:extLst>
              <a:ext uri="{FF2B5EF4-FFF2-40B4-BE49-F238E27FC236}">
                <a16:creationId xmlns:a16="http://schemas.microsoft.com/office/drawing/2014/main" id="{06897F17-38D2-7E3F-29D6-199788A7A0DC}"/>
              </a:ext>
            </a:extLst>
          </p:cNvPr>
          <p:cNvPicPr>
            <a:picLocks noChangeAspect="1"/>
          </p:cNvPicPr>
          <p:nvPr/>
        </p:nvPicPr>
        <p:blipFill>
          <a:blip r:embed="rId3"/>
          <a:stretch>
            <a:fillRect/>
          </a:stretch>
        </p:blipFill>
        <p:spPr>
          <a:xfrm>
            <a:off x="159867" y="3852805"/>
            <a:ext cx="1530429" cy="1987652"/>
          </a:xfrm>
          <a:prstGeom prst="rect">
            <a:avLst/>
          </a:prstGeom>
        </p:spPr>
      </p:pic>
      <p:pic>
        <p:nvPicPr>
          <p:cNvPr id="18" name="Picture 17">
            <a:extLst>
              <a:ext uri="{FF2B5EF4-FFF2-40B4-BE49-F238E27FC236}">
                <a16:creationId xmlns:a16="http://schemas.microsoft.com/office/drawing/2014/main" id="{6F16B837-20DF-D3BD-5C6C-FD761779BB79}"/>
              </a:ext>
            </a:extLst>
          </p:cNvPr>
          <p:cNvPicPr>
            <a:picLocks noChangeAspect="1"/>
          </p:cNvPicPr>
          <p:nvPr/>
        </p:nvPicPr>
        <p:blipFill>
          <a:blip r:embed="rId4"/>
          <a:stretch>
            <a:fillRect/>
          </a:stretch>
        </p:blipFill>
        <p:spPr>
          <a:xfrm>
            <a:off x="6092191" y="4883910"/>
            <a:ext cx="2364750" cy="1837476"/>
          </a:xfrm>
          <a:prstGeom prst="rect">
            <a:avLst/>
          </a:prstGeom>
        </p:spPr>
      </p:pic>
      <p:pic>
        <p:nvPicPr>
          <p:cNvPr id="20" name="Picture 19">
            <a:extLst>
              <a:ext uri="{FF2B5EF4-FFF2-40B4-BE49-F238E27FC236}">
                <a16:creationId xmlns:a16="http://schemas.microsoft.com/office/drawing/2014/main" id="{7C564198-B81D-5135-60AC-C84366B1E99C}"/>
              </a:ext>
            </a:extLst>
          </p:cNvPr>
          <p:cNvPicPr>
            <a:picLocks noChangeAspect="1"/>
          </p:cNvPicPr>
          <p:nvPr/>
        </p:nvPicPr>
        <p:blipFill>
          <a:blip r:embed="rId5"/>
          <a:stretch>
            <a:fillRect/>
          </a:stretch>
        </p:blipFill>
        <p:spPr>
          <a:xfrm>
            <a:off x="1690297" y="5306109"/>
            <a:ext cx="1771741" cy="1130358"/>
          </a:xfrm>
          <a:prstGeom prst="rect">
            <a:avLst/>
          </a:prstGeom>
        </p:spPr>
      </p:pic>
      <p:pic>
        <p:nvPicPr>
          <p:cNvPr id="3" name="Picture 2">
            <a:extLst>
              <a:ext uri="{FF2B5EF4-FFF2-40B4-BE49-F238E27FC236}">
                <a16:creationId xmlns:a16="http://schemas.microsoft.com/office/drawing/2014/main" id="{82C768D4-E14D-3EA1-096B-B8834B7C50C9}"/>
              </a:ext>
            </a:extLst>
          </p:cNvPr>
          <p:cNvPicPr>
            <a:picLocks noChangeAspect="1"/>
          </p:cNvPicPr>
          <p:nvPr/>
        </p:nvPicPr>
        <p:blipFill>
          <a:blip r:embed="rId6"/>
          <a:stretch>
            <a:fillRect/>
          </a:stretch>
        </p:blipFill>
        <p:spPr>
          <a:xfrm>
            <a:off x="3367394" y="671093"/>
            <a:ext cx="2409211" cy="2094966"/>
          </a:xfrm>
          <a:prstGeom prst="rect">
            <a:avLst/>
          </a:prstGeom>
        </p:spPr>
      </p:pic>
      <p:pic>
        <p:nvPicPr>
          <p:cNvPr id="5" name="Picture 4">
            <a:extLst>
              <a:ext uri="{FF2B5EF4-FFF2-40B4-BE49-F238E27FC236}">
                <a16:creationId xmlns:a16="http://schemas.microsoft.com/office/drawing/2014/main" id="{BC994254-C5A1-72E4-2888-B1A1319B798D}"/>
              </a:ext>
            </a:extLst>
          </p:cNvPr>
          <p:cNvPicPr>
            <a:picLocks noChangeAspect="1"/>
          </p:cNvPicPr>
          <p:nvPr/>
        </p:nvPicPr>
        <p:blipFill>
          <a:blip r:embed="rId7"/>
          <a:stretch>
            <a:fillRect/>
          </a:stretch>
        </p:blipFill>
        <p:spPr>
          <a:xfrm>
            <a:off x="481944" y="1117252"/>
            <a:ext cx="2213749" cy="2551778"/>
          </a:xfrm>
          <a:prstGeom prst="rect">
            <a:avLst/>
          </a:prstGeom>
        </p:spPr>
      </p:pic>
      <p:sp>
        <p:nvSpPr>
          <p:cNvPr id="2" name="TextBox 1">
            <a:extLst>
              <a:ext uri="{FF2B5EF4-FFF2-40B4-BE49-F238E27FC236}">
                <a16:creationId xmlns:a16="http://schemas.microsoft.com/office/drawing/2014/main" id="{DF09229C-FE00-1F23-E672-050EC50A0E4B}"/>
              </a:ext>
            </a:extLst>
          </p:cNvPr>
          <p:cNvSpPr txBox="1"/>
          <p:nvPr/>
        </p:nvSpPr>
        <p:spPr>
          <a:xfrm>
            <a:off x="3096270" y="2887094"/>
            <a:ext cx="5360670" cy="2308324"/>
          </a:xfrm>
          <a:prstGeom prst="rect">
            <a:avLst/>
          </a:prstGeom>
          <a:noFill/>
        </p:spPr>
        <p:txBody>
          <a:bodyPr wrap="square" rtlCol="0">
            <a:spAutoFit/>
          </a:bodyPr>
          <a:lstStyle/>
          <a:p>
            <a:pPr marL="400050" indent="-400050">
              <a:buFont typeface="Wingdings" panose="05000000000000000000" pitchFamily="2" charset="2"/>
              <a:buChar char="Ø"/>
            </a:pPr>
            <a:r>
              <a:rPr lang="en-US" sz="2400" dirty="0"/>
              <a:t>Showplace room for meetings and special events</a:t>
            </a:r>
          </a:p>
          <a:p>
            <a:pPr marL="285750" indent="-285750">
              <a:buFont typeface="Wingdings" panose="05000000000000000000" pitchFamily="2" charset="2"/>
              <a:buChar char="Ø"/>
            </a:pPr>
            <a:r>
              <a:rPr lang="en-US" sz="2400" dirty="0"/>
              <a:t>  Tells the history of the Wright Tavern</a:t>
            </a:r>
          </a:p>
          <a:p>
            <a:pPr marL="285750" indent="-285750">
              <a:buFont typeface="Wingdings" panose="05000000000000000000" pitchFamily="2" charset="2"/>
              <a:buChar char="Ø"/>
            </a:pPr>
            <a:r>
              <a:rPr lang="en-US" sz="2400" dirty="0"/>
              <a:t>   Wainscoting, period comfortable             	chairs and video displays</a:t>
            </a:r>
          </a:p>
          <a:p>
            <a:pPr marL="285750" indent="-285750">
              <a:buFont typeface="Wingdings" panose="05000000000000000000" pitchFamily="2" charset="2"/>
              <a:buChar char="Ø"/>
            </a:pPr>
            <a:endParaRPr lang="en-US" sz="2400" dirty="0"/>
          </a:p>
        </p:txBody>
      </p:sp>
      <p:pic>
        <p:nvPicPr>
          <p:cNvPr id="6" name="Picture 5" descr="A black and white logo&#10;&#10;Description automatically generated">
            <a:extLst>
              <a:ext uri="{FF2B5EF4-FFF2-40B4-BE49-F238E27FC236}">
                <a16:creationId xmlns:a16="http://schemas.microsoft.com/office/drawing/2014/main" id="{E270755F-6EF0-13A5-95B1-07BE936EE8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1511185451"/>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0A7409-4E5B-804E-AD7C-A80B2290D87F}"/>
              </a:ext>
            </a:extLst>
          </p:cNvPr>
          <p:cNvPicPr>
            <a:picLocks noChangeAspect="1"/>
          </p:cNvPicPr>
          <p:nvPr/>
        </p:nvPicPr>
        <p:blipFill>
          <a:blip r:embed="rId2"/>
          <a:stretch>
            <a:fillRect/>
          </a:stretch>
        </p:blipFill>
        <p:spPr>
          <a:xfrm>
            <a:off x="3240077" y="502357"/>
            <a:ext cx="2327176" cy="3113828"/>
          </a:xfrm>
          <a:prstGeom prst="rect">
            <a:avLst/>
          </a:prstGeom>
        </p:spPr>
      </p:pic>
      <p:sp>
        <p:nvSpPr>
          <p:cNvPr id="2" name="TextBox 1">
            <a:extLst>
              <a:ext uri="{FF2B5EF4-FFF2-40B4-BE49-F238E27FC236}">
                <a16:creationId xmlns:a16="http://schemas.microsoft.com/office/drawing/2014/main" id="{71DE48CE-FACD-3B7B-C6B9-27A960E4EC35}"/>
              </a:ext>
            </a:extLst>
          </p:cNvPr>
          <p:cNvSpPr txBox="1"/>
          <p:nvPr/>
        </p:nvSpPr>
        <p:spPr>
          <a:xfrm>
            <a:off x="3165887" y="122827"/>
            <a:ext cx="3273525" cy="707886"/>
          </a:xfrm>
          <a:prstGeom prst="rect">
            <a:avLst/>
          </a:prstGeom>
          <a:noFill/>
        </p:spPr>
        <p:txBody>
          <a:bodyPr wrap="none" rtlCol="0">
            <a:spAutoFit/>
          </a:bodyPr>
          <a:lstStyle/>
          <a:p>
            <a:pPr algn="ctr"/>
            <a:r>
              <a:rPr lang="en-US" sz="4000" b="1" dirty="0">
                <a:latin typeface="Script MT Bold" panose="020F0502020204030204" pitchFamily="66" charset="0"/>
              </a:rPr>
              <a:t>The Tap Room</a:t>
            </a:r>
          </a:p>
        </p:txBody>
      </p:sp>
      <p:pic>
        <p:nvPicPr>
          <p:cNvPr id="9" name="Picture 8">
            <a:extLst>
              <a:ext uri="{FF2B5EF4-FFF2-40B4-BE49-F238E27FC236}">
                <a16:creationId xmlns:a16="http://schemas.microsoft.com/office/drawing/2014/main" id="{05E2B943-1F1A-B299-60F5-C2533E37BDE6}"/>
              </a:ext>
            </a:extLst>
          </p:cNvPr>
          <p:cNvPicPr>
            <a:picLocks noChangeAspect="1"/>
          </p:cNvPicPr>
          <p:nvPr/>
        </p:nvPicPr>
        <p:blipFill>
          <a:blip r:embed="rId3"/>
          <a:stretch>
            <a:fillRect/>
          </a:stretch>
        </p:blipFill>
        <p:spPr>
          <a:xfrm>
            <a:off x="403149" y="445530"/>
            <a:ext cx="1654251" cy="1948836"/>
          </a:xfrm>
          <a:prstGeom prst="rect">
            <a:avLst/>
          </a:prstGeom>
        </p:spPr>
      </p:pic>
      <p:pic>
        <p:nvPicPr>
          <p:cNvPr id="11" name="Picture 10">
            <a:extLst>
              <a:ext uri="{FF2B5EF4-FFF2-40B4-BE49-F238E27FC236}">
                <a16:creationId xmlns:a16="http://schemas.microsoft.com/office/drawing/2014/main" id="{4087E813-C53D-D3E7-F79F-6E76A836A330}"/>
              </a:ext>
            </a:extLst>
          </p:cNvPr>
          <p:cNvPicPr>
            <a:picLocks noChangeAspect="1"/>
          </p:cNvPicPr>
          <p:nvPr/>
        </p:nvPicPr>
        <p:blipFill>
          <a:blip r:embed="rId4"/>
          <a:stretch>
            <a:fillRect/>
          </a:stretch>
        </p:blipFill>
        <p:spPr>
          <a:xfrm>
            <a:off x="291973" y="2377380"/>
            <a:ext cx="2556369" cy="1726670"/>
          </a:xfrm>
          <a:prstGeom prst="rect">
            <a:avLst/>
          </a:prstGeom>
        </p:spPr>
      </p:pic>
      <p:pic>
        <p:nvPicPr>
          <p:cNvPr id="13" name="Picture 12">
            <a:extLst>
              <a:ext uri="{FF2B5EF4-FFF2-40B4-BE49-F238E27FC236}">
                <a16:creationId xmlns:a16="http://schemas.microsoft.com/office/drawing/2014/main" id="{77446956-0F85-B488-E825-0ED95EE5BFFC}"/>
              </a:ext>
            </a:extLst>
          </p:cNvPr>
          <p:cNvPicPr>
            <a:picLocks noChangeAspect="1"/>
          </p:cNvPicPr>
          <p:nvPr/>
        </p:nvPicPr>
        <p:blipFill>
          <a:blip r:embed="rId5"/>
          <a:stretch>
            <a:fillRect/>
          </a:stretch>
        </p:blipFill>
        <p:spPr>
          <a:xfrm>
            <a:off x="154957" y="4656701"/>
            <a:ext cx="1526375" cy="1484558"/>
          </a:xfrm>
          <a:prstGeom prst="rect">
            <a:avLst/>
          </a:prstGeom>
        </p:spPr>
      </p:pic>
      <p:pic>
        <p:nvPicPr>
          <p:cNvPr id="15" name="Picture 14">
            <a:extLst>
              <a:ext uri="{FF2B5EF4-FFF2-40B4-BE49-F238E27FC236}">
                <a16:creationId xmlns:a16="http://schemas.microsoft.com/office/drawing/2014/main" id="{D54CA2A7-66DB-54FD-DE86-EC20387A60F7}"/>
              </a:ext>
            </a:extLst>
          </p:cNvPr>
          <p:cNvPicPr>
            <a:picLocks noChangeAspect="1"/>
          </p:cNvPicPr>
          <p:nvPr/>
        </p:nvPicPr>
        <p:blipFill>
          <a:blip r:embed="rId6"/>
          <a:stretch>
            <a:fillRect/>
          </a:stretch>
        </p:blipFill>
        <p:spPr>
          <a:xfrm>
            <a:off x="7725785" y="2104494"/>
            <a:ext cx="986577" cy="1511691"/>
          </a:xfrm>
          <a:prstGeom prst="rect">
            <a:avLst/>
          </a:prstGeom>
        </p:spPr>
      </p:pic>
      <p:pic>
        <p:nvPicPr>
          <p:cNvPr id="17" name="Picture 16">
            <a:extLst>
              <a:ext uri="{FF2B5EF4-FFF2-40B4-BE49-F238E27FC236}">
                <a16:creationId xmlns:a16="http://schemas.microsoft.com/office/drawing/2014/main" id="{58FC713E-591F-FF78-B1E1-C728B939D5FC}"/>
              </a:ext>
            </a:extLst>
          </p:cNvPr>
          <p:cNvPicPr>
            <a:picLocks noChangeAspect="1"/>
          </p:cNvPicPr>
          <p:nvPr/>
        </p:nvPicPr>
        <p:blipFill>
          <a:blip r:embed="rId7"/>
          <a:stretch>
            <a:fillRect/>
          </a:stretch>
        </p:blipFill>
        <p:spPr>
          <a:xfrm>
            <a:off x="6657482" y="993032"/>
            <a:ext cx="947886" cy="1114009"/>
          </a:xfrm>
          <a:prstGeom prst="rect">
            <a:avLst/>
          </a:prstGeom>
        </p:spPr>
      </p:pic>
      <p:pic>
        <p:nvPicPr>
          <p:cNvPr id="6" name="Picture 5">
            <a:extLst>
              <a:ext uri="{FF2B5EF4-FFF2-40B4-BE49-F238E27FC236}">
                <a16:creationId xmlns:a16="http://schemas.microsoft.com/office/drawing/2014/main" id="{502D692A-EA46-209F-687C-31B3CEEC69EC}"/>
              </a:ext>
            </a:extLst>
          </p:cNvPr>
          <p:cNvPicPr>
            <a:picLocks noChangeAspect="1"/>
          </p:cNvPicPr>
          <p:nvPr/>
        </p:nvPicPr>
        <p:blipFill>
          <a:blip r:embed="rId8"/>
          <a:stretch>
            <a:fillRect/>
          </a:stretch>
        </p:blipFill>
        <p:spPr>
          <a:xfrm>
            <a:off x="6777899" y="3997660"/>
            <a:ext cx="1863181" cy="2217119"/>
          </a:xfrm>
          <a:prstGeom prst="rect">
            <a:avLst/>
          </a:prstGeom>
        </p:spPr>
      </p:pic>
      <p:sp>
        <p:nvSpPr>
          <p:cNvPr id="7" name="TextBox 6">
            <a:extLst>
              <a:ext uri="{FF2B5EF4-FFF2-40B4-BE49-F238E27FC236}">
                <a16:creationId xmlns:a16="http://schemas.microsoft.com/office/drawing/2014/main" id="{5654C0F6-C823-2E30-E556-1A0535D0CC37}"/>
              </a:ext>
            </a:extLst>
          </p:cNvPr>
          <p:cNvSpPr txBox="1"/>
          <p:nvPr/>
        </p:nvSpPr>
        <p:spPr>
          <a:xfrm>
            <a:off x="2086829" y="3708822"/>
            <a:ext cx="4750697" cy="2862322"/>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 Take you back in time to a Colonial Tap Room, the center of the Tavern</a:t>
            </a:r>
          </a:p>
          <a:p>
            <a:pPr marL="285750" indent="-285750">
              <a:buFont typeface="Wingdings" panose="05000000000000000000" pitchFamily="2" charset="2"/>
              <a:buChar char="Ø"/>
            </a:pPr>
            <a:r>
              <a:rPr lang="en-US" sz="2000" dirty="0"/>
              <a:t>Partial open ceiling showing original wood structure, considering expanding</a:t>
            </a:r>
          </a:p>
          <a:p>
            <a:pPr marL="285750" indent="-285750">
              <a:buFont typeface="Wingdings" panose="05000000000000000000" pitchFamily="2" charset="2"/>
              <a:buChar char="Ø"/>
            </a:pPr>
            <a:r>
              <a:rPr lang="en-US" sz="2000" dirty="0"/>
              <a:t> Tell the stories of the importance of Taverns in Colonial America</a:t>
            </a:r>
          </a:p>
          <a:p>
            <a:pPr marL="285750" indent="-285750">
              <a:buFont typeface="Wingdings" panose="05000000000000000000" pitchFamily="2" charset="2"/>
              <a:buChar char="Ø"/>
            </a:pPr>
            <a:r>
              <a:rPr lang="en-US" sz="2000" dirty="0"/>
              <a:t>Add a “Cage Bar” as existed in the original structure</a:t>
            </a:r>
          </a:p>
          <a:p>
            <a:pPr marL="285750" indent="-285750">
              <a:buFont typeface="Wingdings" panose="05000000000000000000" pitchFamily="2" charset="2"/>
              <a:buChar char="Ø"/>
            </a:pPr>
            <a:r>
              <a:rPr lang="en-US" sz="2000" dirty="0"/>
              <a:t>Simulated fire in the fireplace</a:t>
            </a:r>
          </a:p>
        </p:txBody>
      </p:sp>
      <p:pic>
        <p:nvPicPr>
          <p:cNvPr id="3" name="Picture 2" descr="A black and white logo&#10;&#10;Description automatically generated">
            <a:extLst>
              <a:ext uri="{FF2B5EF4-FFF2-40B4-BE49-F238E27FC236}">
                <a16:creationId xmlns:a16="http://schemas.microsoft.com/office/drawing/2014/main" id="{BBABB033-AA5D-7BA8-5392-28BF4E7A04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832811364"/>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428957-C833-E346-FDB8-BE878B930C75}"/>
              </a:ext>
            </a:extLst>
          </p:cNvPr>
          <p:cNvPicPr>
            <a:picLocks noChangeAspect="1"/>
          </p:cNvPicPr>
          <p:nvPr/>
        </p:nvPicPr>
        <p:blipFill>
          <a:blip r:embed="rId3"/>
          <a:stretch>
            <a:fillRect/>
          </a:stretch>
        </p:blipFill>
        <p:spPr>
          <a:xfrm>
            <a:off x="3397915" y="670148"/>
            <a:ext cx="2609185" cy="2076963"/>
          </a:xfrm>
          <a:prstGeom prst="rect">
            <a:avLst/>
          </a:prstGeom>
        </p:spPr>
      </p:pic>
      <p:sp>
        <p:nvSpPr>
          <p:cNvPr id="2" name="TextBox 1">
            <a:extLst>
              <a:ext uri="{FF2B5EF4-FFF2-40B4-BE49-F238E27FC236}">
                <a16:creationId xmlns:a16="http://schemas.microsoft.com/office/drawing/2014/main" id="{05E1D028-DBB4-4261-7925-57E4CCFA8F99}"/>
              </a:ext>
            </a:extLst>
          </p:cNvPr>
          <p:cNvSpPr txBox="1"/>
          <p:nvPr/>
        </p:nvSpPr>
        <p:spPr>
          <a:xfrm>
            <a:off x="2539788" y="245659"/>
            <a:ext cx="4525726" cy="707886"/>
          </a:xfrm>
          <a:prstGeom prst="rect">
            <a:avLst/>
          </a:prstGeom>
          <a:noFill/>
        </p:spPr>
        <p:txBody>
          <a:bodyPr wrap="none" rtlCol="0">
            <a:spAutoFit/>
          </a:bodyPr>
          <a:lstStyle/>
          <a:p>
            <a:pPr algn="ctr"/>
            <a:r>
              <a:rPr lang="en-US" sz="4000" b="1" dirty="0">
                <a:latin typeface="Script MT Bold" panose="020F0502020204030204" pitchFamily="66" charset="0"/>
              </a:rPr>
              <a:t>The April 19</a:t>
            </a:r>
            <a:r>
              <a:rPr lang="en-US" sz="4000" b="1" baseline="30000" dirty="0">
                <a:latin typeface="Script MT Bold" panose="020F0502020204030204" pitchFamily="66" charset="0"/>
              </a:rPr>
              <a:t>th</a:t>
            </a:r>
            <a:r>
              <a:rPr lang="en-US" sz="4000" b="1" dirty="0">
                <a:latin typeface="Script MT Bold" panose="020F0502020204030204" pitchFamily="66" charset="0"/>
              </a:rPr>
              <a:t>  Room</a:t>
            </a:r>
          </a:p>
        </p:txBody>
      </p:sp>
      <p:pic>
        <p:nvPicPr>
          <p:cNvPr id="5" name="Picture 4">
            <a:extLst>
              <a:ext uri="{FF2B5EF4-FFF2-40B4-BE49-F238E27FC236}">
                <a16:creationId xmlns:a16="http://schemas.microsoft.com/office/drawing/2014/main" id="{2E406C9B-5CEB-DBEF-3E80-C1FAB7970B20}"/>
              </a:ext>
            </a:extLst>
          </p:cNvPr>
          <p:cNvPicPr>
            <a:picLocks noChangeAspect="1"/>
          </p:cNvPicPr>
          <p:nvPr/>
        </p:nvPicPr>
        <p:blipFill>
          <a:blip r:embed="rId4"/>
          <a:stretch>
            <a:fillRect/>
          </a:stretch>
        </p:blipFill>
        <p:spPr>
          <a:xfrm>
            <a:off x="421793" y="1350112"/>
            <a:ext cx="2044300" cy="2246206"/>
          </a:xfrm>
          <a:prstGeom prst="rect">
            <a:avLst/>
          </a:prstGeom>
        </p:spPr>
      </p:pic>
      <p:pic>
        <p:nvPicPr>
          <p:cNvPr id="9" name="Picture 8">
            <a:extLst>
              <a:ext uri="{FF2B5EF4-FFF2-40B4-BE49-F238E27FC236}">
                <a16:creationId xmlns:a16="http://schemas.microsoft.com/office/drawing/2014/main" id="{E86B286C-EC63-AF18-3893-FA6D39A13803}"/>
              </a:ext>
            </a:extLst>
          </p:cNvPr>
          <p:cNvPicPr>
            <a:picLocks noChangeAspect="1"/>
          </p:cNvPicPr>
          <p:nvPr/>
        </p:nvPicPr>
        <p:blipFill>
          <a:blip r:embed="rId5"/>
          <a:stretch>
            <a:fillRect/>
          </a:stretch>
        </p:blipFill>
        <p:spPr>
          <a:xfrm>
            <a:off x="6812460" y="4883344"/>
            <a:ext cx="2139365" cy="1186678"/>
          </a:xfrm>
          <a:prstGeom prst="rect">
            <a:avLst/>
          </a:prstGeom>
        </p:spPr>
      </p:pic>
      <p:pic>
        <p:nvPicPr>
          <p:cNvPr id="11" name="Picture 10">
            <a:extLst>
              <a:ext uri="{FF2B5EF4-FFF2-40B4-BE49-F238E27FC236}">
                <a16:creationId xmlns:a16="http://schemas.microsoft.com/office/drawing/2014/main" id="{BEEA1B49-F62B-7199-CFB3-33FFC8FBA7C4}"/>
              </a:ext>
            </a:extLst>
          </p:cNvPr>
          <p:cNvPicPr>
            <a:picLocks noChangeAspect="1"/>
          </p:cNvPicPr>
          <p:nvPr/>
        </p:nvPicPr>
        <p:blipFill>
          <a:blip r:embed="rId6"/>
          <a:stretch>
            <a:fillRect/>
          </a:stretch>
        </p:blipFill>
        <p:spPr>
          <a:xfrm>
            <a:off x="418410" y="4384785"/>
            <a:ext cx="1959639" cy="1152627"/>
          </a:xfrm>
          <a:prstGeom prst="rect">
            <a:avLst/>
          </a:prstGeom>
        </p:spPr>
      </p:pic>
      <p:pic>
        <p:nvPicPr>
          <p:cNvPr id="17" name="Picture 16">
            <a:extLst>
              <a:ext uri="{FF2B5EF4-FFF2-40B4-BE49-F238E27FC236}">
                <a16:creationId xmlns:a16="http://schemas.microsoft.com/office/drawing/2014/main" id="{6C6BA3F9-6CDB-C696-2D77-66CD57BCCC56}"/>
              </a:ext>
            </a:extLst>
          </p:cNvPr>
          <p:cNvPicPr>
            <a:picLocks noChangeAspect="1"/>
          </p:cNvPicPr>
          <p:nvPr/>
        </p:nvPicPr>
        <p:blipFill>
          <a:blip r:embed="rId7"/>
          <a:stretch>
            <a:fillRect/>
          </a:stretch>
        </p:blipFill>
        <p:spPr>
          <a:xfrm>
            <a:off x="6948154" y="3076640"/>
            <a:ext cx="2003670" cy="1358148"/>
          </a:xfrm>
          <a:prstGeom prst="rect">
            <a:avLst/>
          </a:prstGeom>
        </p:spPr>
      </p:pic>
      <p:pic>
        <p:nvPicPr>
          <p:cNvPr id="4" name="Picture 3" descr="A black and white logo&#10;&#10;Description automatically generated">
            <a:extLst>
              <a:ext uri="{FF2B5EF4-FFF2-40B4-BE49-F238E27FC236}">
                <a16:creationId xmlns:a16="http://schemas.microsoft.com/office/drawing/2014/main" id="{0B027484-9283-2402-E2B7-7F42E39EE5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3" name="TextBox 2">
            <a:extLst>
              <a:ext uri="{FF2B5EF4-FFF2-40B4-BE49-F238E27FC236}">
                <a16:creationId xmlns:a16="http://schemas.microsoft.com/office/drawing/2014/main" id="{7DDBF4A3-05B0-2CE8-8AD3-9CF8D12D215B}"/>
              </a:ext>
            </a:extLst>
          </p:cNvPr>
          <p:cNvSpPr txBox="1"/>
          <p:nvPr/>
        </p:nvSpPr>
        <p:spPr>
          <a:xfrm>
            <a:off x="2422080" y="2674572"/>
            <a:ext cx="4643434" cy="4093428"/>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 Tells the stories of what happened in Concord and how the women preserved the town and prevented Redcoats from finding supplies.</a:t>
            </a:r>
          </a:p>
          <a:p>
            <a:pPr marL="285750" indent="-285750">
              <a:buFont typeface="Wingdings" panose="05000000000000000000" pitchFamily="2" charset="2"/>
              <a:buChar char="Ø"/>
            </a:pPr>
            <a:r>
              <a:rPr lang="en-US" sz="2000" dirty="0"/>
              <a:t>Window treatments will show marching Redcoats just outside</a:t>
            </a:r>
          </a:p>
          <a:p>
            <a:pPr marL="285750" indent="-285750">
              <a:buFont typeface="Wingdings" panose="05000000000000000000" pitchFamily="2" charset="2"/>
              <a:buChar char="Ø"/>
            </a:pPr>
            <a:r>
              <a:rPr lang="en-US" sz="2000" dirty="0"/>
              <a:t>Wainscoting to make room more like a formal parlor</a:t>
            </a:r>
          </a:p>
          <a:p>
            <a:pPr marL="285750" indent="-285750">
              <a:buFont typeface="Wingdings" panose="05000000000000000000" pitchFamily="2" charset="2"/>
              <a:buChar char="Ø"/>
            </a:pPr>
            <a:r>
              <a:rPr lang="en-US" sz="2000" dirty="0"/>
              <a:t>Have few chairs for setting and enjoying the space </a:t>
            </a:r>
          </a:p>
          <a:p>
            <a:pPr marL="285750" indent="-285750">
              <a:buFont typeface="Wingdings" panose="05000000000000000000" pitchFamily="2" charset="2"/>
              <a:buChar char="Ø"/>
            </a:pPr>
            <a:r>
              <a:rPr lang="en-US" sz="2000" dirty="0"/>
              <a:t>Simulated fire in the fireplace</a:t>
            </a:r>
          </a:p>
          <a:p>
            <a:pPr marL="285750" indent="-285750">
              <a:buFont typeface="Wingdings" panose="05000000000000000000" pitchFamily="2" charset="2"/>
              <a:buChar char="Ø"/>
            </a:pPr>
            <a:r>
              <a:rPr lang="en-US" sz="2000" dirty="0"/>
              <a:t>One-third of ceiling is exposed, considering expanding this</a:t>
            </a:r>
          </a:p>
        </p:txBody>
      </p:sp>
      <p:pic>
        <p:nvPicPr>
          <p:cNvPr id="7" name="Picture 6">
            <a:extLst>
              <a:ext uri="{FF2B5EF4-FFF2-40B4-BE49-F238E27FC236}">
                <a16:creationId xmlns:a16="http://schemas.microsoft.com/office/drawing/2014/main" id="{7A34B2DF-FA02-BCC1-CC25-A4B56F5B8781}"/>
              </a:ext>
            </a:extLst>
          </p:cNvPr>
          <p:cNvPicPr>
            <a:picLocks noChangeAspect="1"/>
          </p:cNvPicPr>
          <p:nvPr/>
        </p:nvPicPr>
        <p:blipFill>
          <a:blip r:embed="rId9"/>
          <a:stretch>
            <a:fillRect/>
          </a:stretch>
        </p:blipFill>
        <p:spPr>
          <a:xfrm>
            <a:off x="6764439" y="1307268"/>
            <a:ext cx="947886" cy="1114009"/>
          </a:xfrm>
          <a:prstGeom prst="rect">
            <a:avLst/>
          </a:prstGeom>
        </p:spPr>
      </p:pic>
      <p:pic>
        <p:nvPicPr>
          <p:cNvPr id="8" name="Picture 7">
            <a:extLst>
              <a:ext uri="{FF2B5EF4-FFF2-40B4-BE49-F238E27FC236}">
                <a16:creationId xmlns:a16="http://schemas.microsoft.com/office/drawing/2014/main" id="{C22751B1-ECAC-EDA4-476D-BDEE34B3902C}"/>
              </a:ext>
            </a:extLst>
          </p:cNvPr>
          <p:cNvPicPr>
            <a:picLocks noChangeAspect="1"/>
          </p:cNvPicPr>
          <p:nvPr/>
        </p:nvPicPr>
        <p:blipFill>
          <a:blip r:embed="rId9"/>
          <a:stretch>
            <a:fillRect/>
          </a:stretch>
        </p:blipFill>
        <p:spPr>
          <a:xfrm>
            <a:off x="7982411" y="1307267"/>
            <a:ext cx="947886" cy="1114009"/>
          </a:xfrm>
          <a:prstGeom prst="rect">
            <a:avLst/>
          </a:prstGeom>
        </p:spPr>
      </p:pic>
    </p:spTree>
    <p:extLst>
      <p:ext uri="{BB962C8B-B14F-4D97-AF65-F5344CB8AC3E}">
        <p14:creationId xmlns:p14="http://schemas.microsoft.com/office/powerpoint/2010/main" val="644390983"/>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0E1FF-409C-D922-4235-C927AA58B902}"/>
              </a:ext>
            </a:extLst>
          </p:cNvPr>
          <p:cNvSpPr txBox="1"/>
          <p:nvPr/>
        </p:nvSpPr>
        <p:spPr>
          <a:xfrm>
            <a:off x="1579592" y="245659"/>
            <a:ext cx="6446124" cy="707886"/>
          </a:xfrm>
          <a:prstGeom prst="rect">
            <a:avLst/>
          </a:prstGeom>
          <a:noFill/>
        </p:spPr>
        <p:txBody>
          <a:bodyPr wrap="none" rtlCol="0">
            <a:spAutoFit/>
          </a:bodyPr>
          <a:lstStyle/>
          <a:p>
            <a:pPr algn="ctr"/>
            <a:r>
              <a:rPr lang="en-US" sz="4000" b="1" dirty="0">
                <a:latin typeface="Script MT Bold" panose="020F0502020204030204" pitchFamily="66" charset="0"/>
              </a:rPr>
              <a:t>The Provincial Congress Room</a:t>
            </a:r>
          </a:p>
        </p:txBody>
      </p:sp>
      <p:pic>
        <p:nvPicPr>
          <p:cNvPr id="7" name="Picture 6">
            <a:extLst>
              <a:ext uri="{FF2B5EF4-FFF2-40B4-BE49-F238E27FC236}">
                <a16:creationId xmlns:a16="http://schemas.microsoft.com/office/drawing/2014/main" id="{D39933C0-D91E-5733-0E0F-65D84DD58BB1}"/>
              </a:ext>
            </a:extLst>
          </p:cNvPr>
          <p:cNvPicPr>
            <a:picLocks noChangeAspect="1"/>
          </p:cNvPicPr>
          <p:nvPr/>
        </p:nvPicPr>
        <p:blipFill>
          <a:blip r:embed="rId2"/>
          <a:stretch>
            <a:fillRect/>
          </a:stretch>
        </p:blipFill>
        <p:spPr>
          <a:xfrm>
            <a:off x="503048" y="966607"/>
            <a:ext cx="2183001" cy="3172626"/>
          </a:xfrm>
          <a:prstGeom prst="rect">
            <a:avLst/>
          </a:prstGeom>
        </p:spPr>
      </p:pic>
      <p:pic>
        <p:nvPicPr>
          <p:cNvPr id="9" name="Picture 8">
            <a:extLst>
              <a:ext uri="{FF2B5EF4-FFF2-40B4-BE49-F238E27FC236}">
                <a16:creationId xmlns:a16="http://schemas.microsoft.com/office/drawing/2014/main" id="{3BB949F3-57FA-72F6-412F-2646E9C3017F}"/>
              </a:ext>
            </a:extLst>
          </p:cNvPr>
          <p:cNvPicPr>
            <a:picLocks noChangeAspect="1"/>
          </p:cNvPicPr>
          <p:nvPr/>
        </p:nvPicPr>
        <p:blipFill>
          <a:blip r:embed="rId3"/>
          <a:stretch>
            <a:fillRect/>
          </a:stretch>
        </p:blipFill>
        <p:spPr>
          <a:xfrm>
            <a:off x="569517" y="4491747"/>
            <a:ext cx="2050061" cy="1317368"/>
          </a:xfrm>
          <a:prstGeom prst="rect">
            <a:avLst/>
          </a:prstGeom>
        </p:spPr>
      </p:pic>
      <p:pic>
        <p:nvPicPr>
          <p:cNvPr id="11" name="Picture 10">
            <a:extLst>
              <a:ext uri="{FF2B5EF4-FFF2-40B4-BE49-F238E27FC236}">
                <a16:creationId xmlns:a16="http://schemas.microsoft.com/office/drawing/2014/main" id="{8ADD6F21-784A-BA2B-1E8F-FEC65EF8EE27}"/>
              </a:ext>
            </a:extLst>
          </p:cNvPr>
          <p:cNvPicPr>
            <a:picLocks noChangeAspect="1"/>
          </p:cNvPicPr>
          <p:nvPr/>
        </p:nvPicPr>
        <p:blipFill>
          <a:blip r:embed="rId4"/>
          <a:stretch>
            <a:fillRect/>
          </a:stretch>
        </p:blipFill>
        <p:spPr>
          <a:xfrm>
            <a:off x="6909847" y="1601579"/>
            <a:ext cx="1731105" cy="2242134"/>
          </a:xfrm>
          <a:prstGeom prst="rect">
            <a:avLst/>
          </a:prstGeom>
        </p:spPr>
      </p:pic>
      <p:pic>
        <p:nvPicPr>
          <p:cNvPr id="15" name="Picture 14">
            <a:extLst>
              <a:ext uri="{FF2B5EF4-FFF2-40B4-BE49-F238E27FC236}">
                <a16:creationId xmlns:a16="http://schemas.microsoft.com/office/drawing/2014/main" id="{FAE4540E-59D1-ECE2-DDF3-352B623FC6E3}"/>
              </a:ext>
            </a:extLst>
          </p:cNvPr>
          <p:cNvPicPr>
            <a:picLocks noChangeAspect="1"/>
          </p:cNvPicPr>
          <p:nvPr/>
        </p:nvPicPr>
        <p:blipFill>
          <a:blip r:embed="rId5"/>
          <a:stretch>
            <a:fillRect/>
          </a:stretch>
        </p:blipFill>
        <p:spPr>
          <a:xfrm>
            <a:off x="6896570" y="4491747"/>
            <a:ext cx="2033727" cy="1655777"/>
          </a:xfrm>
          <a:prstGeom prst="rect">
            <a:avLst/>
          </a:prstGeom>
        </p:spPr>
      </p:pic>
      <p:pic>
        <p:nvPicPr>
          <p:cNvPr id="6" name="Picture 5">
            <a:extLst>
              <a:ext uri="{FF2B5EF4-FFF2-40B4-BE49-F238E27FC236}">
                <a16:creationId xmlns:a16="http://schemas.microsoft.com/office/drawing/2014/main" id="{20748510-D753-74BA-5A01-9CF3BE2376A1}"/>
              </a:ext>
            </a:extLst>
          </p:cNvPr>
          <p:cNvPicPr>
            <a:picLocks noChangeAspect="1"/>
          </p:cNvPicPr>
          <p:nvPr/>
        </p:nvPicPr>
        <p:blipFill>
          <a:blip r:embed="rId6"/>
          <a:stretch>
            <a:fillRect/>
          </a:stretch>
        </p:blipFill>
        <p:spPr>
          <a:xfrm rot="16200000">
            <a:off x="3605081" y="593110"/>
            <a:ext cx="2385733" cy="3106603"/>
          </a:xfrm>
          <a:prstGeom prst="rect">
            <a:avLst/>
          </a:prstGeom>
        </p:spPr>
      </p:pic>
      <p:pic>
        <p:nvPicPr>
          <p:cNvPr id="4" name="Picture 3" descr="A black and white logo&#10;&#10;Description automatically generated">
            <a:extLst>
              <a:ext uri="{FF2B5EF4-FFF2-40B4-BE49-F238E27FC236}">
                <a16:creationId xmlns:a16="http://schemas.microsoft.com/office/drawing/2014/main" id="{D97755DA-289A-9A95-5524-55BBA2396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3" name="TextBox 2">
            <a:extLst>
              <a:ext uri="{FF2B5EF4-FFF2-40B4-BE49-F238E27FC236}">
                <a16:creationId xmlns:a16="http://schemas.microsoft.com/office/drawing/2014/main" id="{85E2FAF4-DF0D-9425-547E-EB1FA2CC0046}"/>
              </a:ext>
            </a:extLst>
          </p:cNvPr>
          <p:cNvSpPr txBox="1"/>
          <p:nvPr/>
        </p:nvSpPr>
        <p:spPr>
          <a:xfrm>
            <a:off x="2830478" y="3518723"/>
            <a:ext cx="4132563" cy="3170099"/>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Tell the stories about the Provincial Congress</a:t>
            </a:r>
          </a:p>
          <a:p>
            <a:pPr marL="285750" indent="-285750">
              <a:buFont typeface="Wingdings" panose="05000000000000000000" pitchFamily="2" charset="2"/>
              <a:buChar char="Ø"/>
            </a:pPr>
            <a:r>
              <a:rPr lang="en-US" sz="2000" dirty="0"/>
              <a:t>Fireplace and trim painted Hamilton Blue; walls painted Lancaster Whitewash</a:t>
            </a:r>
          </a:p>
          <a:p>
            <a:pPr marL="285750" indent="-285750">
              <a:buFont typeface="Wingdings" panose="05000000000000000000" pitchFamily="2" charset="2"/>
              <a:buChar char="Ø"/>
            </a:pPr>
            <a:r>
              <a:rPr lang="en-US" sz="2000" dirty="0"/>
              <a:t>Custom made, reproduction of conference table</a:t>
            </a:r>
          </a:p>
          <a:p>
            <a:pPr marL="285750" indent="-285750">
              <a:buFont typeface="Wingdings" panose="05000000000000000000" pitchFamily="2" charset="2"/>
              <a:buChar char="Ø"/>
            </a:pPr>
            <a:r>
              <a:rPr lang="en-US" sz="2000" dirty="0"/>
              <a:t>Simulated fire in the fireplace</a:t>
            </a:r>
          </a:p>
          <a:p>
            <a:pPr marL="285750" indent="-285750">
              <a:buFont typeface="Wingdings" panose="05000000000000000000" pitchFamily="2" charset="2"/>
              <a:buChar char="Ø"/>
            </a:pPr>
            <a:r>
              <a:rPr lang="en-US" sz="2000" dirty="0"/>
              <a:t>Windows to show old First Parish</a:t>
            </a:r>
          </a:p>
          <a:p>
            <a:pPr marL="285750" indent="-285750">
              <a:buFont typeface="Wingdings" panose="05000000000000000000" pitchFamily="2" charset="2"/>
              <a:buChar char="Ø"/>
            </a:pPr>
            <a:endParaRPr lang="en-US" sz="2000" dirty="0"/>
          </a:p>
        </p:txBody>
      </p:sp>
    </p:spTree>
    <p:extLst>
      <p:ext uri="{BB962C8B-B14F-4D97-AF65-F5344CB8AC3E}">
        <p14:creationId xmlns:p14="http://schemas.microsoft.com/office/powerpoint/2010/main" val="2296830960"/>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B0DAA7-B9F3-B427-460C-F17C8EFC70CA}"/>
              </a:ext>
            </a:extLst>
          </p:cNvPr>
          <p:cNvSpPr txBox="1"/>
          <p:nvPr/>
        </p:nvSpPr>
        <p:spPr>
          <a:xfrm>
            <a:off x="1897750" y="109179"/>
            <a:ext cx="5014643" cy="707886"/>
          </a:xfrm>
          <a:prstGeom prst="rect">
            <a:avLst/>
          </a:prstGeom>
          <a:noFill/>
        </p:spPr>
        <p:txBody>
          <a:bodyPr wrap="none" rtlCol="0">
            <a:spAutoFit/>
          </a:bodyPr>
          <a:lstStyle/>
          <a:p>
            <a:pPr algn="ctr"/>
            <a:r>
              <a:rPr lang="en-US" sz="4000" b="1" dirty="0">
                <a:latin typeface="Script MT Bold" panose="020F0502020204030204" pitchFamily="66" charset="0"/>
              </a:rPr>
              <a:t>The Refreshment Center</a:t>
            </a:r>
          </a:p>
        </p:txBody>
      </p:sp>
      <p:pic>
        <p:nvPicPr>
          <p:cNvPr id="7" name="Picture 6">
            <a:extLst>
              <a:ext uri="{FF2B5EF4-FFF2-40B4-BE49-F238E27FC236}">
                <a16:creationId xmlns:a16="http://schemas.microsoft.com/office/drawing/2014/main" id="{AF6FBA03-5B70-1653-B278-17E8F77AFD94}"/>
              </a:ext>
            </a:extLst>
          </p:cNvPr>
          <p:cNvPicPr>
            <a:picLocks noChangeAspect="1"/>
          </p:cNvPicPr>
          <p:nvPr/>
        </p:nvPicPr>
        <p:blipFill>
          <a:blip r:embed="rId2"/>
          <a:stretch>
            <a:fillRect/>
          </a:stretch>
        </p:blipFill>
        <p:spPr>
          <a:xfrm>
            <a:off x="353080" y="817065"/>
            <a:ext cx="2777265" cy="1050611"/>
          </a:xfrm>
          <a:prstGeom prst="rect">
            <a:avLst/>
          </a:prstGeom>
        </p:spPr>
      </p:pic>
      <p:pic>
        <p:nvPicPr>
          <p:cNvPr id="9" name="Picture 8">
            <a:extLst>
              <a:ext uri="{FF2B5EF4-FFF2-40B4-BE49-F238E27FC236}">
                <a16:creationId xmlns:a16="http://schemas.microsoft.com/office/drawing/2014/main" id="{EB314EA5-E956-8833-483F-8D0A1B28361D}"/>
              </a:ext>
            </a:extLst>
          </p:cNvPr>
          <p:cNvPicPr>
            <a:picLocks noChangeAspect="1"/>
          </p:cNvPicPr>
          <p:nvPr/>
        </p:nvPicPr>
        <p:blipFill>
          <a:blip r:embed="rId3"/>
          <a:stretch>
            <a:fillRect/>
          </a:stretch>
        </p:blipFill>
        <p:spPr>
          <a:xfrm>
            <a:off x="3554954" y="826680"/>
            <a:ext cx="2777265" cy="2852779"/>
          </a:xfrm>
          <a:prstGeom prst="rect">
            <a:avLst/>
          </a:prstGeom>
        </p:spPr>
      </p:pic>
      <p:pic>
        <p:nvPicPr>
          <p:cNvPr id="11" name="Picture 10">
            <a:extLst>
              <a:ext uri="{FF2B5EF4-FFF2-40B4-BE49-F238E27FC236}">
                <a16:creationId xmlns:a16="http://schemas.microsoft.com/office/drawing/2014/main" id="{521017B1-F58E-1863-7357-141978DCB1C1}"/>
              </a:ext>
            </a:extLst>
          </p:cNvPr>
          <p:cNvPicPr>
            <a:picLocks noChangeAspect="1"/>
          </p:cNvPicPr>
          <p:nvPr/>
        </p:nvPicPr>
        <p:blipFill>
          <a:blip r:embed="rId4"/>
          <a:stretch>
            <a:fillRect/>
          </a:stretch>
        </p:blipFill>
        <p:spPr>
          <a:xfrm>
            <a:off x="353080" y="5188795"/>
            <a:ext cx="3292492" cy="1299410"/>
          </a:xfrm>
          <a:prstGeom prst="rect">
            <a:avLst/>
          </a:prstGeom>
        </p:spPr>
      </p:pic>
      <p:pic>
        <p:nvPicPr>
          <p:cNvPr id="14" name="Picture 13" descr="A drawing of two women in a kitchen&#10;&#10;Description automatically generated">
            <a:extLst>
              <a:ext uri="{FF2B5EF4-FFF2-40B4-BE49-F238E27FC236}">
                <a16:creationId xmlns:a16="http://schemas.microsoft.com/office/drawing/2014/main" id="{884AA963-4429-CC33-52EC-AC2E22861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7852" y="4085739"/>
            <a:ext cx="3827525" cy="2537846"/>
          </a:xfrm>
          <a:prstGeom prst="rect">
            <a:avLst/>
          </a:prstGeom>
        </p:spPr>
      </p:pic>
      <p:pic>
        <p:nvPicPr>
          <p:cNvPr id="4" name="Picture 3" descr="A black and white logo&#10;&#10;Description automatically generated">
            <a:extLst>
              <a:ext uri="{FF2B5EF4-FFF2-40B4-BE49-F238E27FC236}">
                <a16:creationId xmlns:a16="http://schemas.microsoft.com/office/drawing/2014/main" id="{30D9C317-AD9D-D5A5-4035-E18F365D2A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3" name="TextBox 2">
            <a:extLst>
              <a:ext uri="{FF2B5EF4-FFF2-40B4-BE49-F238E27FC236}">
                <a16:creationId xmlns:a16="http://schemas.microsoft.com/office/drawing/2014/main" id="{743A75B6-198F-1D4F-DDD3-42A9F05FDFE3}"/>
              </a:ext>
            </a:extLst>
          </p:cNvPr>
          <p:cNvSpPr txBox="1"/>
          <p:nvPr/>
        </p:nvSpPr>
        <p:spPr>
          <a:xfrm>
            <a:off x="113872" y="1972996"/>
            <a:ext cx="3498008" cy="3477875"/>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Create a place for refreshments for tourist and guests year-round </a:t>
            </a:r>
          </a:p>
          <a:p>
            <a:pPr marL="285750" indent="-285750">
              <a:buFont typeface="Wingdings" panose="05000000000000000000" pitchFamily="2" charset="2"/>
              <a:buChar char="Ø"/>
            </a:pPr>
            <a:r>
              <a:rPr lang="en-US" sz="2000" dirty="0"/>
              <a:t>Supports meetings, tourists, community and catered events</a:t>
            </a:r>
          </a:p>
          <a:p>
            <a:pPr marL="285750" indent="-285750">
              <a:buFont typeface="Wingdings" panose="05000000000000000000" pitchFamily="2" charset="2"/>
              <a:buChar char="Ø"/>
            </a:pPr>
            <a:r>
              <a:rPr lang="en-US" sz="2000" dirty="0"/>
              <a:t>Alcoholic and non-alcoholic beverages, and prepared snacks </a:t>
            </a:r>
          </a:p>
          <a:p>
            <a:pPr marL="285750" indent="-285750">
              <a:buFont typeface="Wingdings" panose="05000000000000000000" pitchFamily="2" charset="2"/>
              <a:buChar char="Ø"/>
            </a:pPr>
            <a:r>
              <a:rPr lang="en-US" sz="2000" dirty="0"/>
              <a:t>Souvenir items for sale</a:t>
            </a:r>
          </a:p>
          <a:p>
            <a:pPr marL="285750" indent="-285750">
              <a:buFont typeface="Wingdings" panose="05000000000000000000" pitchFamily="2" charset="2"/>
              <a:buChar char="Ø"/>
            </a:pPr>
            <a:endParaRPr lang="en-US" sz="2000" dirty="0"/>
          </a:p>
        </p:txBody>
      </p:sp>
      <p:pic>
        <p:nvPicPr>
          <p:cNvPr id="5" name="Picture 4">
            <a:extLst>
              <a:ext uri="{FF2B5EF4-FFF2-40B4-BE49-F238E27FC236}">
                <a16:creationId xmlns:a16="http://schemas.microsoft.com/office/drawing/2014/main" id="{0320DEB9-58BE-55E4-EE12-C21CBEE71B2A}"/>
              </a:ext>
            </a:extLst>
          </p:cNvPr>
          <p:cNvPicPr>
            <a:picLocks noChangeAspect="1"/>
          </p:cNvPicPr>
          <p:nvPr/>
        </p:nvPicPr>
        <p:blipFill>
          <a:blip r:embed="rId7"/>
          <a:stretch>
            <a:fillRect/>
          </a:stretch>
        </p:blipFill>
        <p:spPr>
          <a:xfrm>
            <a:off x="4024163" y="4074786"/>
            <a:ext cx="947886" cy="1114009"/>
          </a:xfrm>
          <a:prstGeom prst="rect">
            <a:avLst/>
          </a:prstGeom>
        </p:spPr>
      </p:pic>
      <p:pic>
        <p:nvPicPr>
          <p:cNvPr id="6" name="Picture 5" descr="A touch of fire helped colonial Americans through many winters.">
            <a:extLst>
              <a:ext uri="{FF2B5EF4-FFF2-40B4-BE49-F238E27FC236}">
                <a16:creationId xmlns:a16="http://schemas.microsoft.com/office/drawing/2014/main" id="{32502B7B-0C1C-23EC-B68D-2F1B87B39D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2698" y="2218090"/>
            <a:ext cx="2009850" cy="12546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8B06811-6F76-4ECB-A3F0-27E59C5A1770}"/>
              </a:ext>
            </a:extLst>
          </p:cNvPr>
          <p:cNvPicPr>
            <a:picLocks noChangeAspect="1"/>
          </p:cNvPicPr>
          <p:nvPr/>
        </p:nvPicPr>
        <p:blipFill>
          <a:blip r:embed="rId9"/>
          <a:stretch>
            <a:fillRect/>
          </a:stretch>
        </p:blipFill>
        <p:spPr>
          <a:xfrm>
            <a:off x="7320751" y="939847"/>
            <a:ext cx="1609546" cy="1101729"/>
          </a:xfrm>
          <a:prstGeom prst="rect">
            <a:avLst/>
          </a:prstGeom>
        </p:spPr>
      </p:pic>
      <p:pic>
        <p:nvPicPr>
          <p:cNvPr id="10" name="Picture 9">
            <a:extLst>
              <a:ext uri="{FF2B5EF4-FFF2-40B4-BE49-F238E27FC236}">
                <a16:creationId xmlns:a16="http://schemas.microsoft.com/office/drawing/2014/main" id="{6113A958-87C8-AD81-50F7-0618C83ED62D}"/>
              </a:ext>
            </a:extLst>
          </p:cNvPr>
          <p:cNvPicPr>
            <a:picLocks noChangeAspect="1"/>
          </p:cNvPicPr>
          <p:nvPr/>
        </p:nvPicPr>
        <p:blipFill>
          <a:blip r:embed="rId10"/>
          <a:stretch>
            <a:fillRect/>
          </a:stretch>
        </p:blipFill>
        <p:spPr>
          <a:xfrm>
            <a:off x="5802315" y="781920"/>
            <a:ext cx="1379299" cy="1087917"/>
          </a:xfrm>
          <a:prstGeom prst="rect">
            <a:avLst/>
          </a:prstGeom>
        </p:spPr>
      </p:pic>
    </p:spTree>
    <p:extLst>
      <p:ext uri="{BB962C8B-B14F-4D97-AF65-F5344CB8AC3E}">
        <p14:creationId xmlns:p14="http://schemas.microsoft.com/office/powerpoint/2010/main" val="363941024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F7D998-A306-118C-818A-63ABFFCC620A}"/>
              </a:ext>
            </a:extLst>
          </p:cNvPr>
          <p:cNvPicPr>
            <a:picLocks noChangeAspect="1"/>
          </p:cNvPicPr>
          <p:nvPr/>
        </p:nvPicPr>
        <p:blipFill>
          <a:blip r:embed="rId2"/>
          <a:stretch>
            <a:fillRect/>
          </a:stretch>
        </p:blipFill>
        <p:spPr>
          <a:xfrm>
            <a:off x="234746" y="5710694"/>
            <a:ext cx="2096304" cy="698768"/>
          </a:xfrm>
          <a:prstGeom prst="rect">
            <a:avLst/>
          </a:prstGeom>
        </p:spPr>
      </p:pic>
      <p:pic>
        <p:nvPicPr>
          <p:cNvPr id="17" name="Picture 16">
            <a:extLst>
              <a:ext uri="{FF2B5EF4-FFF2-40B4-BE49-F238E27FC236}">
                <a16:creationId xmlns:a16="http://schemas.microsoft.com/office/drawing/2014/main" id="{A000043D-30BD-EAF0-699F-EE6C9044E85E}"/>
              </a:ext>
            </a:extLst>
          </p:cNvPr>
          <p:cNvPicPr>
            <a:picLocks noChangeAspect="1"/>
          </p:cNvPicPr>
          <p:nvPr/>
        </p:nvPicPr>
        <p:blipFill>
          <a:blip r:embed="rId3"/>
          <a:stretch>
            <a:fillRect/>
          </a:stretch>
        </p:blipFill>
        <p:spPr>
          <a:xfrm>
            <a:off x="2331050" y="1010625"/>
            <a:ext cx="4492341" cy="2174135"/>
          </a:xfrm>
          <a:prstGeom prst="rect">
            <a:avLst/>
          </a:prstGeom>
        </p:spPr>
      </p:pic>
      <p:sp>
        <p:nvSpPr>
          <p:cNvPr id="2" name="TextBox 1">
            <a:extLst>
              <a:ext uri="{FF2B5EF4-FFF2-40B4-BE49-F238E27FC236}">
                <a16:creationId xmlns:a16="http://schemas.microsoft.com/office/drawing/2014/main" id="{E8C34BDB-AF84-F67E-81BD-9E9C04A0271E}"/>
              </a:ext>
            </a:extLst>
          </p:cNvPr>
          <p:cNvSpPr txBox="1"/>
          <p:nvPr/>
        </p:nvSpPr>
        <p:spPr>
          <a:xfrm>
            <a:off x="3216387" y="245659"/>
            <a:ext cx="3172535" cy="707886"/>
          </a:xfrm>
          <a:prstGeom prst="rect">
            <a:avLst/>
          </a:prstGeom>
          <a:noFill/>
        </p:spPr>
        <p:txBody>
          <a:bodyPr wrap="none" rtlCol="0">
            <a:spAutoFit/>
          </a:bodyPr>
          <a:lstStyle/>
          <a:p>
            <a:pPr algn="ctr"/>
            <a:r>
              <a:rPr lang="en-US" sz="4000" b="1" dirty="0">
                <a:latin typeface="Script MT Bold" panose="020F0502020204030204" pitchFamily="66" charset="0"/>
              </a:rPr>
              <a:t>The Tea Room</a:t>
            </a:r>
          </a:p>
        </p:txBody>
      </p:sp>
      <p:pic>
        <p:nvPicPr>
          <p:cNvPr id="5" name="Picture 4">
            <a:extLst>
              <a:ext uri="{FF2B5EF4-FFF2-40B4-BE49-F238E27FC236}">
                <a16:creationId xmlns:a16="http://schemas.microsoft.com/office/drawing/2014/main" id="{321E7447-9880-D9F5-E687-A91583AC1CBE}"/>
              </a:ext>
            </a:extLst>
          </p:cNvPr>
          <p:cNvPicPr>
            <a:picLocks noChangeAspect="1"/>
          </p:cNvPicPr>
          <p:nvPr/>
        </p:nvPicPr>
        <p:blipFill>
          <a:blip r:embed="rId4"/>
          <a:stretch>
            <a:fillRect/>
          </a:stretch>
        </p:blipFill>
        <p:spPr>
          <a:xfrm>
            <a:off x="112435" y="1050598"/>
            <a:ext cx="2150878" cy="2415654"/>
          </a:xfrm>
          <a:prstGeom prst="rect">
            <a:avLst/>
          </a:prstGeom>
        </p:spPr>
      </p:pic>
      <p:pic>
        <p:nvPicPr>
          <p:cNvPr id="7" name="Picture 6">
            <a:extLst>
              <a:ext uri="{FF2B5EF4-FFF2-40B4-BE49-F238E27FC236}">
                <a16:creationId xmlns:a16="http://schemas.microsoft.com/office/drawing/2014/main" id="{B7DDC658-7A8D-17BA-60F7-FD106E71FD73}"/>
              </a:ext>
            </a:extLst>
          </p:cNvPr>
          <p:cNvPicPr>
            <a:picLocks noChangeAspect="1"/>
          </p:cNvPicPr>
          <p:nvPr/>
        </p:nvPicPr>
        <p:blipFill>
          <a:blip r:embed="rId5"/>
          <a:stretch>
            <a:fillRect/>
          </a:stretch>
        </p:blipFill>
        <p:spPr>
          <a:xfrm>
            <a:off x="234746" y="3760470"/>
            <a:ext cx="1358970" cy="1809843"/>
          </a:xfrm>
          <a:prstGeom prst="rect">
            <a:avLst/>
          </a:prstGeom>
        </p:spPr>
      </p:pic>
      <p:pic>
        <p:nvPicPr>
          <p:cNvPr id="9" name="Picture 8">
            <a:extLst>
              <a:ext uri="{FF2B5EF4-FFF2-40B4-BE49-F238E27FC236}">
                <a16:creationId xmlns:a16="http://schemas.microsoft.com/office/drawing/2014/main" id="{BA77C998-9AF5-B323-03A9-44379CB6F1CD}"/>
              </a:ext>
            </a:extLst>
          </p:cNvPr>
          <p:cNvPicPr>
            <a:picLocks noChangeAspect="1"/>
          </p:cNvPicPr>
          <p:nvPr/>
        </p:nvPicPr>
        <p:blipFill>
          <a:blip r:embed="rId6"/>
          <a:stretch>
            <a:fillRect/>
          </a:stretch>
        </p:blipFill>
        <p:spPr>
          <a:xfrm>
            <a:off x="7496075" y="1050598"/>
            <a:ext cx="1380209" cy="1084450"/>
          </a:xfrm>
          <a:prstGeom prst="rect">
            <a:avLst/>
          </a:prstGeom>
        </p:spPr>
      </p:pic>
      <p:pic>
        <p:nvPicPr>
          <p:cNvPr id="15" name="Picture 14">
            <a:extLst>
              <a:ext uri="{FF2B5EF4-FFF2-40B4-BE49-F238E27FC236}">
                <a16:creationId xmlns:a16="http://schemas.microsoft.com/office/drawing/2014/main" id="{BB05FE0A-8DCD-D629-63F4-C96D626014F2}"/>
              </a:ext>
            </a:extLst>
          </p:cNvPr>
          <p:cNvPicPr>
            <a:picLocks noChangeAspect="1"/>
          </p:cNvPicPr>
          <p:nvPr/>
        </p:nvPicPr>
        <p:blipFill>
          <a:blip r:embed="rId7"/>
          <a:stretch>
            <a:fillRect/>
          </a:stretch>
        </p:blipFill>
        <p:spPr>
          <a:xfrm>
            <a:off x="7490057" y="4140718"/>
            <a:ext cx="1187836" cy="1987127"/>
          </a:xfrm>
          <a:prstGeom prst="rect">
            <a:avLst/>
          </a:prstGeom>
        </p:spPr>
      </p:pic>
      <p:pic>
        <p:nvPicPr>
          <p:cNvPr id="6" name="Picture 5">
            <a:extLst>
              <a:ext uri="{FF2B5EF4-FFF2-40B4-BE49-F238E27FC236}">
                <a16:creationId xmlns:a16="http://schemas.microsoft.com/office/drawing/2014/main" id="{29B33FE9-1EF4-C912-614F-5AE4FACF9CAE}"/>
              </a:ext>
            </a:extLst>
          </p:cNvPr>
          <p:cNvPicPr>
            <a:picLocks noChangeAspect="1"/>
          </p:cNvPicPr>
          <p:nvPr/>
        </p:nvPicPr>
        <p:blipFill>
          <a:blip r:embed="rId8"/>
          <a:stretch>
            <a:fillRect/>
          </a:stretch>
        </p:blipFill>
        <p:spPr>
          <a:xfrm>
            <a:off x="6941762" y="2258425"/>
            <a:ext cx="1736131" cy="1502045"/>
          </a:xfrm>
          <a:prstGeom prst="rect">
            <a:avLst/>
          </a:prstGeom>
        </p:spPr>
      </p:pic>
      <p:sp>
        <p:nvSpPr>
          <p:cNvPr id="8" name="TextBox 7">
            <a:extLst>
              <a:ext uri="{FF2B5EF4-FFF2-40B4-BE49-F238E27FC236}">
                <a16:creationId xmlns:a16="http://schemas.microsoft.com/office/drawing/2014/main" id="{BE25E204-57C3-0535-2861-6816CD178E75}"/>
              </a:ext>
            </a:extLst>
          </p:cNvPr>
          <p:cNvSpPr txBox="1"/>
          <p:nvPr/>
        </p:nvSpPr>
        <p:spPr>
          <a:xfrm>
            <a:off x="2328980" y="3151619"/>
            <a:ext cx="5281876" cy="3785652"/>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Primary open seating area suitable for meetings, events, seminars, music, and just conversations</a:t>
            </a:r>
          </a:p>
          <a:p>
            <a:pPr marL="285750" indent="-285750">
              <a:buFont typeface="Wingdings" panose="05000000000000000000" pitchFamily="2" charset="2"/>
              <a:buChar char="Ø"/>
            </a:pPr>
            <a:r>
              <a:rPr lang="en-US" sz="2000" dirty="0"/>
              <a:t>Tell stories of Tea Rooms and their impact on 20</a:t>
            </a:r>
            <a:r>
              <a:rPr lang="en-US" sz="2000" baseline="30000" dirty="0"/>
              <a:t>th</a:t>
            </a:r>
            <a:r>
              <a:rPr lang="en-US" sz="2000" dirty="0"/>
              <a:t> Century society</a:t>
            </a:r>
          </a:p>
          <a:p>
            <a:pPr marL="285750" indent="-285750">
              <a:buFont typeface="Wingdings" panose="05000000000000000000" pitchFamily="2" charset="2"/>
              <a:buChar char="Ø"/>
            </a:pPr>
            <a:r>
              <a:rPr lang="en-US" sz="2000" dirty="0"/>
              <a:t>Style and motif to be 1920’s  </a:t>
            </a:r>
          </a:p>
          <a:p>
            <a:pPr marL="285750" indent="-285750">
              <a:buFont typeface="Wingdings" panose="05000000000000000000" pitchFamily="2" charset="2"/>
              <a:buChar char="Ø"/>
            </a:pPr>
            <a:r>
              <a:rPr lang="en-US" sz="2000" dirty="0"/>
              <a:t>Replace floor, roman shades on windows, paint walls</a:t>
            </a:r>
          </a:p>
          <a:p>
            <a:pPr marL="285750" indent="-285750">
              <a:buFont typeface="Wingdings" panose="05000000000000000000" pitchFamily="2" charset="2"/>
              <a:buChar char="Ø"/>
            </a:pPr>
            <a:r>
              <a:rPr lang="en-US" sz="2000" dirty="0"/>
              <a:t>Include presentation media capabilities</a:t>
            </a:r>
          </a:p>
          <a:p>
            <a:pPr marL="285750" indent="-285750">
              <a:buFont typeface="Wingdings" panose="05000000000000000000" pitchFamily="2" charset="2"/>
              <a:buChar char="Ø"/>
            </a:pPr>
            <a:r>
              <a:rPr lang="en-US" sz="2000" dirty="0"/>
              <a:t>Flexible seating to move chairs into many configurations</a:t>
            </a:r>
          </a:p>
          <a:p>
            <a:pPr marL="285750" indent="-285750">
              <a:buFont typeface="Wingdings" panose="05000000000000000000" pitchFamily="2" charset="2"/>
              <a:buChar char="Ø"/>
            </a:pPr>
            <a:r>
              <a:rPr lang="en-US" sz="2000" dirty="0"/>
              <a:t>Display artifacts from 19</a:t>
            </a:r>
            <a:r>
              <a:rPr lang="en-US" sz="2000" baseline="30000" dirty="0"/>
              <a:t>th</a:t>
            </a:r>
            <a:r>
              <a:rPr lang="en-US" sz="2000" dirty="0"/>
              <a:t> &amp; 20</a:t>
            </a:r>
            <a:r>
              <a:rPr lang="en-US" sz="2000" baseline="30000" dirty="0"/>
              <a:t>th</a:t>
            </a:r>
            <a:r>
              <a:rPr lang="en-US" sz="2000" dirty="0"/>
              <a:t> Centuries</a:t>
            </a:r>
          </a:p>
        </p:txBody>
      </p:sp>
      <p:pic>
        <p:nvPicPr>
          <p:cNvPr id="3" name="Picture 2" descr="A black and white logo&#10;&#10;Description automatically generated">
            <a:extLst>
              <a:ext uri="{FF2B5EF4-FFF2-40B4-BE49-F238E27FC236}">
                <a16:creationId xmlns:a16="http://schemas.microsoft.com/office/drawing/2014/main" id="{98E81FA9-0918-AC14-4D63-954C122910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85206355"/>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234C83-8835-8953-0183-52E83D2515EA}"/>
              </a:ext>
            </a:extLst>
          </p:cNvPr>
          <p:cNvSpPr>
            <a:spLocks noGrp="1"/>
          </p:cNvSpPr>
          <p:nvPr>
            <p:ph type="title"/>
          </p:nvPr>
        </p:nvSpPr>
        <p:spPr>
          <a:xfrm>
            <a:off x="377190" y="291054"/>
            <a:ext cx="7886700" cy="535626"/>
          </a:xfrm>
        </p:spPr>
        <p:txBody>
          <a:bodyPr>
            <a:noAutofit/>
          </a:bodyPr>
          <a:lstStyle/>
          <a:p>
            <a:r>
              <a:rPr lang="en-US" sz="3600" b="1" dirty="0"/>
              <a:t>Interior “Visitor Experience”  Plans</a:t>
            </a:r>
          </a:p>
        </p:txBody>
      </p:sp>
      <p:pic>
        <p:nvPicPr>
          <p:cNvPr id="5" name="Picture 4" descr="A black and white logo&#10;&#10;Description automatically generated">
            <a:extLst>
              <a:ext uri="{FF2B5EF4-FFF2-40B4-BE49-F238E27FC236}">
                <a16:creationId xmlns:a16="http://schemas.microsoft.com/office/drawing/2014/main" id="{8F68E185-E88C-FD0D-338D-341F3BDF6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6" name="TextBox 5">
            <a:extLst>
              <a:ext uri="{FF2B5EF4-FFF2-40B4-BE49-F238E27FC236}">
                <a16:creationId xmlns:a16="http://schemas.microsoft.com/office/drawing/2014/main" id="{AB7BE5B4-6ABC-8137-8A1C-B13267C324FA}"/>
              </a:ext>
            </a:extLst>
          </p:cNvPr>
          <p:cNvSpPr txBox="1"/>
          <p:nvPr/>
        </p:nvSpPr>
        <p:spPr>
          <a:xfrm>
            <a:off x="419440" y="959564"/>
            <a:ext cx="8510857" cy="5447645"/>
          </a:xfrm>
          <a:prstGeom prst="rect">
            <a:avLst/>
          </a:prstGeom>
          <a:noFill/>
          <a:ln w="38100">
            <a:solidFill>
              <a:schemeClr val="accent1"/>
            </a:solidFill>
          </a:ln>
        </p:spPr>
        <p:txBody>
          <a:bodyPr wrap="square" rtlCol="0">
            <a:spAutoFit/>
          </a:bodyPr>
          <a:lstStyle/>
          <a:p>
            <a:pPr>
              <a:tabLst>
                <a:tab pos="4572000" algn="l"/>
                <a:tab pos="6400800" algn="l"/>
              </a:tabLst>
            </a:pPr>
            <a:r>
              <a:rPr lang="en-US" sz="2400" b="1" dirty="0"/>
              <a:t>Project – Priorities to be done for April 19</a:t>
            </a:r>
            <a:r>
              <a:rPr lang="en-US" sz="2400" b="1" baseline="30000" dirty="0"/>
              <a:t>th</a:t>
            </a:r>
            <a:r>
              <a:rPr lang="en-US" sz="2400" b="1" dirty="0"/>
              <a:t>*		</a:t>
            </a:r>
          </a:p>
          <a:p>
            <a:pPr>
              <a:tabLst>
                <a:tab pos="4572000" algn="l"/>
                <a:tab pos="6400800" algn="l"/>
              </a:tabLst>
            </a:pPr>
            <a:endParaRPr lang="en-US" sz="2400" dirty="0"/>
          </a:p>
          <a:p>
            <a:pPr marL="342900" indent="-342900">
              <a:buFont typeface="+mj-lt"/>
              <a:buAutoNum type="arabicPeriod"/>
              <a:tabLst>
                <a:tab pos="457200" algn="l"/>
                <a:tab pos="4572000" algn="l"/>
                <a:tab pos="6400800" algn="l"/>
              </a:tabLst>
            </a:pPr>
            <a:r>
              <a:rPr lang="en-US" sz="2000" dirty="0"/>
              <a:t>Repair door on the First Parish side so it is fully functional</a:t>
            </a:r>
          </a:p>
          <a:p>
            <a:pPr marL="342900" indent="-342900">
              <a:buFont typeface="+mj-lt"/>
              <a:buAutoNum type="arabicPeriod"/>
              <a:tabLst>
                <a:tab pos="457200" algn="l"/>
                <a:tab pos="4572000" algn="l"/>
                <a:tab pos="6400800" algn="l"/>
              </a:tabLst>
            </a:pPr>
            <a:endParaRPr lang="en-US" sz="2000" dirty="0"/>
          </a:p>
          <a:p>
            <a:pPr marL="342900" indent="-342900">
              <a:buFont typeface="+mj-lt"/>
              <a:buAutoNum type="arabicPeriod"/>
              <a:tabLst>
                <a:tab pos="457200" algn="l"/>
                <a:tab pos="4572000" algn="l"/>
                <a:tab pos="6400800" algn="l"/>
              </a:tabLst>
            </a:pPr>
            <a:r>
              <a:rPr lang="en-US" sz="2000" dirty="0"/>
              <a:t>Replace flooring in Tea Room and Wright Tavern Room with wood	</a:t>
            </a:r>
          </a:p>
          <a:p>
            <a:pPr marL="342900" indent="-342900">
              <a:buFont typeface="+mj-lt"/>
              <a:buAutoNum type="arabicPeriod"/>
              <a:tabLst>
                <a:tab pos="457200" algn="l"/>
                <a:tab pos="4572000" algn="l"/>
                <a:tab pos="6400800" algn="l"/>
              </a:tabLst>
            </a:pPr>
            <a:endParaRPr lang="en-US" sz="2000" dirty="0"/>
          </a:p>
          <a:p>
            <a:pPr marL="342900" indent="-342900">
              <a:buFont typeface="+mj-lt"/>
              <a:buAutoNum type="arabicPeriod"/>
              <a:tabLst>
                <a:tab pos="457200" algn="l"/>
                <a:tab pos="4572000" algn="l"/>
                <a:tab pos="6400800" algn="l"/>
              </a:tabLst>
            </a:pPr>
            <a:r>
              <a:rPr lang="en-US" sz="2000" dirty="0"/>
              <a:t>Prep and paint all walls, ceilings and some floors according to plan		</a:t>
            </a:r>
          </a:p>
          <a:p>
            <a:pPr marL="342900" indent="-342900">
              <a:buFont typeface="+mj-lt"/>
              <a:buAutoNum type="arabicPeriod"/>
              <a:tabLst>
                <a:tab pos="457200" algn="l"/>
                <a:tab pos="4572000" algn="l"/>
                <a:tab pos="6400800" algn="l"/>
              </a:tabLst>
            </a:pPr>
            <a:endParaRPr lang="en-US" sz="2000" dirty="0"/>
          </a:p>
          <a:p>
            <a:pPr marL="342900" indent="-342900">
              <a:buFont typeface="+mj-lt"/>
              <a:buAutoNum type="arabicPeriod"/>
              <a:tabLst>
                <a:tab pos="457200" algn="l"/>
                <a:tab pos="4572000" algn="l"/>
                <a:tab pos="6400800" algn="l"/>
              </a:tabLst>
            </a:pPr>
            <a:r>
              <a:rPr lang="en-US" sz="2000" dirty="0"/>
              <a:t>Install new light fixtures			</a:t>
            </a:r>
          </a:p>
          <a:p>
            <a:pPr marL="342900" indent="-342900">
              <a:buFont typeface="+mj-lt"/>
              <a:buAutoNum type="arabicPeriod"/>
              <a:tabLst>
                <a:tab pos="457200" algn="l"/>
                <a:tab pos="4572000" algn="l"/>
                <a:tab pos="6400800" algn="l"/>
              </a:tabLst>
            </a:pPr>
            <a:endParaRPr lang="en-US" sz="2000" dirty="0"/>
          </a:p>
          <a:p>
            <a:pPr marL="342900" indent="-342900">
              <a:buFont typeface="+mj-lt"/>
              <a:buAutoNum type="arabicPeriod"/>
              <a:tabLst>
                <a:tab pos="457200" algn="l"/>
                <a:tab pos="4572000" algn="l"/>
                <a:tab pos="6400800" algn="l"/>
              </a:tabLst>
            </a:pPr>
            <a:r>
              <a:rPr lang="en-US" sz="2000" dirty="0"/>
              <a:t>Purchase tables and chairs for all rooms (18 tables and 72 chairs)		</a:t>
            </a:r>
          </a:p>
          <a:p>
            <a:pPr marL="342900" indent="-342900">
              <a:buFont typeface="+mj-lt"/>
              <a:buAutoNum type="arabicPeriod"/>
              <a:tabLst>
                <a:tab pos="457200" algn="l"/>
                <a:tab pos="4572000" algn="l"/>
                <a:tab pos="6400800" algn="l"/>
              </a:tabLst>
            </a:pPr>
            <a:endParaRPr lang="en-US" sz="2000" dirty="0"/>
          </a:p>
          <a:p>
            <a:pPr marL="342900" indent="-342900">
              <a:buFont typeface="+mj-lt"/>
              <a:buAutoNum type="arabicPeriod"/>
              <a:tabLst>
                <a:tab pos="457200" algn="l"/>
                <a:tab pos="4572000" algn="l"/>
                <a:tab pos="6400800" algn="l"/>
              </a:tabLst>
            </a:pPr>
            <a:r>
              <a:rPr lang="en-US" sz="2000" dirty="0"/>
              <a:t>Replace or add window treatments – Roman shades, image shades		</a:t>
            </a:r>
          </a:p>
          <a:p>
            <a:pPr marL="342900" indent="-342900">
              <a:buFont typeface="+mj-lt"/>
              <a:buAutoNum type="arabicPeriod"/>
              <a:tabLst>
                <a:tab pos="457200" algn="l"/>
                <a:tab pos="4572000" algn="l"/>
                <a:tab pos="6400800" algn="l"/>
              </a:tabLst>
            </a:pPr>
            <a:endParaRPr lang="en-US" sz="2000" dirty="0"/>
          </a:p>
          <a:p>
            <a:pPr marL="342900" indent="-342900">
              <a:buFont typeface="+mj-lt"/>
              <a:buAutoNum type="arabicPeriod"/>
              <a:tabLst>
                <a:tab pos="457200" algn="l"/>
                <a:tab pos="4572000" algn="l"/>
                <a:tab pos="6400800" algn="l"/>
              </a:tabLst>
            </a:pPr>
            <a:r>
              <a:rPr lang="en-US" sz="2000" dirty="0"/>
              <a:t>Add wainscoting in Wright Tavern and April 19</a:t>
            </a:r>
            <a:r>
              <a:rPr lang="en-US" sz="2000" baseline="30000" dirty="0"/>
              <a:t>th</a:t>
            </a:r>
            <a:r>
              <a:rPr lang="en-US" sz="2000" dirty="0"/>
              <a:t> Rooms		</a:t>
            </a:r>
          </a:p>
          <a:p>
            <a:pPr marL="342900" indent="-342900">
              <a:buFont typeface="+mj-lt"/>
              <a:buAutoNum type="arabicPeriod"/>
              <a:tabLst>
                <a:tab pos="457200" algn="l"/>
                <a:tab pos="4572000" algn="l"/>
                <a:tab pos="6400800" algn="l"/>
              </a:tabLst>
            </a:pPr>
            <a:endParaRPr lang="en-US" sz="2000" dirty="0"/>
          </a:p>
          <a:p>
            <a:pPr marL="342900" indent="-342900">
              <a:buFont typeface="+mj-lt"/>
              <a:buAutoNum type="arabicPeriod"/>
              <a:tabLst>
                <a:tab pos="457200" algn="l"/>
                <a:tab pos="4572000" algn="l"/>
                <a:tab pos="6400800" algn="l"/>
              </a:tabLst>
            </a:pPr>
            <a:r>
              <a:rPr lang="en-US" sz="2000" dirty="0"/>
              <a:t>Purchase four hutches for merchandise/object displays		</a:t>
            </a:r>
          </a:p>
        </p:txBody>
      </p:sp>
    </p:spTree>
    <p:extLst>
      <p:ext uri="{BB962C8B-B14F-4D97-AF65-F5344CB8AC3E}">
        <p14:creationId xmlns:p14="http://schemas.microsoft.com/office/powerpoint/2010/main" val="255250467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234C83-8835-8953-0183-52E83D2515EA}"/>
              </a:ext>
            </a:extLst>
          </p:cNvPr>
          <p:cNvSpPr>
            <a:spLocks noGrp="1"/>
          </p:cNvSpPr>
          <p:nvPr>
            <p:ph type="title"/>
          </p:nvPr>
        </p:nvSpPr>
        <p:spPr>
          <a:xfrm>
            <a:off x="419440" y="291054"/>
            <a:ext cx="7886700" cy="535626"/>
          </a:xfrm>
        </p:spPr>
        <p:txBody>
          <a:bodyPr>
            <a:noAutofit/>
          </a:bodyPr>
          <a:lstStyle/>
          <a:p>
            <a:r>
              <a:rPr lang="en-US" sz="3600" b="1" dirty="0"/>
              <a:t>Interior “Visitor Experience”  Plans</a:t>
            </a:r>
          </a:p>
        </p:txBody>
      </p:sp>
      <p:pic>
        <p:nvPicPr>
          <p:cNvPr id="5" name="Picture 4" descr="A black and white logo&#10;&#10;Description automatically generated">
            <a:extLst>
              <a:ext uri="{FF2B5EF4-FFF2-40B4-BE49-F238E27FC236}">
                <a16:creationId xmlns:a16="http://schemas.microsoft.com/office/drawing/2014/main" id="{8F68E185-E88C-FD0D-338D-341F3BDF6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6" name="TextBox 5">
            <a:extLst>
              <a:ext uri="{FF2B5EF4-FFF2-40B4-BE49-F238E27FC236}">
                <a16:creationId xmlns:a16="http://schemas.microsoft.com/office/drawing/2014/main" id="{AB7BE5B4-6ABC-8137-8A1C-B13267C324FA}"/>
              </a:ext>
            </a:extLst>
          </p:cNvPr>
          <p:cNvSpPr txBox="1"/>
          <p:nvPr/>
        </p:nvSpPr>
        <p:spPr>
          <a:xfrm>
            <a:off x="419440" y="881092"/>
            <a:ext cx="8510857" cy="5139869"/>
          </a:xfrm>
          <a:prstGeom prst="rect">
            <a:avLst/>
          </a:prstGeom>
          <a:noFill/>
          <a:ln w="28575">
            <a:solidFill>
              <a:schemeClr val="tx1"/>
            </a:solidFill>
          </a:ln>
        </p:spPr>
        <p:txBody>
          <a:bodyPr wrap="square" rtlCol="0">
            <a:spAutoFit/>
          </a:bodyPr>
          <a:lstStyle/>
          <a:p>
            <a:pPr>
              <a:tabLst>
                <a:tab pos="4572000" algn="l"/>
                <a:tab pos="6400800" algn="l"/>
              </a:tabLst>
            </a:pPr>
            <a:r>
              <a:rPr lang="en-US" sz="2400" b="1" dirty="0"/>
              <a:t>Project – Priorities to be done for April 19</a:t>
            </a:r>
            <a:r>
              <a:rPr lang="en-US" sz="2400" b="1" baseline="30000" dirty="0"/>
              <a:t>th</a:t>
            </a:r>
            <a:r>
              <a:rPr lang="en-US" sz="2400" b="1" dirty="0"/>
              <a:t>*		</a:t>
            </a:r>
          </a:p>
          <a:p>
            <a:pPr>
              <a:tabLst>
                <a:tab pos="4572000" algn="l"/>
                <a:tab pos="6400800" algn="l"/>
              </a:tabLst>
            </a:pPr>
            <a:endParaRPr lang="en-US" sz="2400" dirty="0"/>
          </a:p>
          <a:p>
            <a:pPr marL="457200" indent="-457200">
              <a:buFont typeface="+mj-lt"/>
              <a:buAutoNum type="arabicPeriod" startAt="9"/>
              <a:tabLst>
                <a:tab pos="457200" algn="l"/>
                <a:tab pos="4572000" algn="l"/>
                <a:tab pos="6686550" algn="l"/>
              </a:tabLst>
            </a:pPr>
            <a:r>
              <a:rPr lang="en-US" sz="2000" dirty="0"/>
              <a:t>Assess current conditions and need for both electrical and plumbing/ water systems throughout the building.  </a:t>
            </a:r>
          </a:p>
          <a:p>
            <a:pPr marL="457200" indent="-457200">
              <a:buAutoNum type="arabicPeriod" startAt="9"/>
              <a:tabLst>
                <a:tab pos="457200" algn="l"/>
                <a:tab pos="4572000" algn="l"/>
                <a:tab pos="6686550" algn="l"/>
              </a:tabLst>
            </a:pPr>
            <a:endParaRPr lang="en-US" sz="2000" dirty="0"/>
          </a:p>
          <a:p>
            <a:pPr marL="457200" indent="-457200">
              <a:buAutoNum type="arabicPeriod" startAt="9"/>
              <a:tabLst>
                <a:tab pos="457200" algn="l"/>
                <a:tab pos="4572000" algn="l"/>
                <a:tab pos="6686550" algn="l"/>
              </a:tabLst>
            </a:pPr>
            <a:r>
              <a:rPr lang="en-US" sz="2000" dirty="0"/>
              <a:t>Acquire Merchandise products for resale	</a:t>
            </a:r>
          </a:p>
          <a:p>
            <a:pPr marL="457200" indent="-457200">
              <a:buAutoNum type="arabicPeriod" startAt="9"/>
              <a:tabLst>
                <a:tab pos="457200" algn="l"/>
                <a:tab pos="4572000" algn="l"/>
                <a:tab pos="6686550" algn="l"/>
              </a:tabLst>
            </a:pPr>
            <a:endParaRPr lang="en-US" sz="2000" dirty="0"/>
          </a:p>
          <a:p>
            <a:pPr marL="457200" indent="-457200">
              <a:buAutoNum type="arabicPeriod" startAt="9"/>
              <a:tabLst>
                <a:tab pos="457200" algn="l"/>
                <a:tab pos="4572000" algn="l"/>
                <a:tab pos="6686550" algn="l"/>
              </a:tabLst>
            </a:pPr>
            <a:r>
              <a:rPr lang="en-US" sz="2000" dirty="0"/>
              <a:t>Install technology systems – videos, speakers,  speakers aids	</a:t>
            </a:r>
          </a:p>
          <a:p>
            <a:pPr marL="457200" indent="-457200">
              <a:buAutoNum type="arabicPeriod" startAt="9"/>
              <a:tabLst>
                <a:tab pos="457200" algn="l"/>
                <a:tab pos="4572000" algn="l"/>
                <a:tab pos="6686550" algn="l"/>
              </a:tabLst>
            </a:pPr>
            <a:endParaRPr lang="en-US" sz="2000" dirty="0"/>
          </a:p>
          <a:p>
            <a:pPr marL="457200" indent="-457200">
              <a:buAutoNum type="arabicPeriod" startAt="9"/>
              <a:tabLst>
                <a:tab pos="457200" algn="l"/>
                <a:tab pos="4572000" algn="l"/>
                <a:tab pos="6686550" algn="l"/>
              </a:tabLst>
            </a:pPr>
            <a:r>
              <a:rPr lang="en-US" sz="2000" dirty="0"/>
              <a:t>Add simulated fireplace fixtures		</a:t>
            </a:r>
          </a:p>
          <a:p>
            <a:pPr marL="457200" indent="-457200">
              <a:buAutoNum type="arabicPeriod" startAt="9"/>
              <a:tabLst>
                <a:tab pos="457200" algn="l"/>
                <a:tab pos="4572000" algn="l"/>
                <a:tab pos="6686550" algn="l"/>
              </a:tabLst>
            </a:pPr>
            <a:endParaRPr lang="en-US" sz="2000" dirty="0"/>
          </a:p>
          <a:p>
            <a:pPr marL="457200" indent="-457200">
              <a:buAutoNum type="arabicPeriod" startAt="9"/>
              <a:tabLst>
                <a:tab pos="457200" algn="l"/>
                <a:tab pos="4572000" algn="l"/>
                <a:tab pos="6686550" algn="l"/>
              </a:tabLst>
            </a:pPr>
            <a:r>
              <a:rPr lang="en-US" sz="2000" dirty="0"/>
              <a:t>Replace or reconfigure doors to be more authentic		</a:t>
            </a:r>
          </a:p>
          <a:p>
            <a:pPr marL="457200" indent="-457200">
              <a:buAutoNum type="arabicPeriod" startAt="9"/>
              <a:tabLst>
                <a:tab pos="457200" algn="l"/>
                <a:tab pos="4572000" algn="l"/>
                <a:tab pos="6686550" algn="l"/>
              </a:tabLst>
            </a:pPr>
            <a:endParaRPr lang="en-US" sz="2000" dirty="0"/>
          </a:p>
          <a:p>
            <a:pPr marL="457200" indent="-457200">
              <a:buAutoNum type="arabicPeriod" startAt="9"/>
              <a:tabLst>
                <a:tab pos="457200" algn="l"/>
                <a:tab pos="4572000" algn="l"/>
                <a:tab pos="6686550" algn="l"/>
              </a:tabLst>
            </a:pPr>
            <a:r>
              <a:rPr lang="en-US" sz="2000" dirty="0"/>
              <a:t>Add Cage Bar in Tap Room with other fixtures 	</a:t>
            </a:r>
          </a:p>
          <a:p>
            <a:pPr marL="457200" indent="-457200">
              <a:buAutoNum type="arabicPeriod" startAt="9"/>
              <a:tabLst>
                <a:tab pos="457200" algn="l"/>
                <a:tab pos="4572000" algn="l"/>
                <a:tab pos="6686550" algn="l"/>
              </a:tabLst>
            </a:pPr>
            <a:endParaRPr lang="en-US" sz="2000" dirty="0"/>
          </a:p>
          <a:p>
            <a:pPr marL="457200" indent="-457200">
              <a:buAutoNum type="arabicPeriod" startAt="9"/>
              <a:tabLst>
                <a:tab pos="457200" algn="l"/>
                <a:tab pos="4572000" algn="l"/>
                <a:tab pos="6686550" algn="l"/>
              </a:tabLst>
            </a:pPr>
            <a:r>
              <a:rPr lang="en-US" sz="2000" dirty="0"/>
              <a:t>Upgrade and paint/restyle two bathrooms	</a:t>
            </a:r>
          </a:p>
        </p:txBody>
      </p:sp>
      <p:sp>
        <p:nvSpPr>
          <p:cNvPr id="2" name="TextBox 1">
            <a:extLst>
              <a:ext uri="{FF2B5EF4-FFF2-40B4-BE49-F238E27FC236}">
                <a16:creationId xmlns:a16="http://schemas.microsoft.com/office/drawing/2014/main" id="{5613CC9B-A801-38AF-8B17-EC797777E838}"/>
              </a:ext>
            </a:extLst>
          </p:cNvPr>
          <p:cNvSpPr txBox="1"/>
          <p:nvPr/>
        </p:nvSpPr>
        <p:spPr>
          <a:xfrm>
            <a:off x="641444" y="6045953"/>
            <a:ext cx="7864076" cy="369332"/>
          </a:xfrm>
          <a:prstGeom prst="rect">
            <a:avLst/>
          </a:prstGeom>
          <a:noFill/>
        </p:spPr>
        <p:txBody>
          <a:bodyPr wrap="none" rtlCol="0">
            <a:spAutoFit/>
          </a:bodyPr>
          <a:lstStyle/>
          <a:p>
            <a:r>
              <a:rPr lang="en-US" dirty="0"/>
              <a:t>* These projects depend on acquiring the needed funding and CHC approval.  </a:t>
            </a:r>
          </a:p>
        </p:txBody>
      </p:sp>
    </p:spTree>
    <p:extLst>
      <p:ext uri="{BB962C8B-B14F-4D97-AF65-F5344CB8AC3E}">
        <p14:creationId xmlns:p14="http://schemas.microsoft.com/office/powerpoint/2010/main" val="1232776001"/>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73A0-BB5C-69EC-BBB4-F33BCAC03495}"/>
              </a:ext>
            </a:extLst>
          </p:cNvPr>
          <p:cNvSpPr>
            <a:spLocks noGrp="1"/>
          </p:cNvSpPr>
          <p:nvPr>
            <p:ph type="title"/>
          </p:nvPr>
        </p:nvSpPr>
        <p:spPr/>
        <p:txBody>
          <a:bodyPr>
            <a:normAutofit/>
          </a:bodyPr>
          <a:lstStyle/>
          <a:p>
            <a:r>
              <a:rPr lang="en-US" sz="3600" b="1" dirty="0"/>
              <a:t>Outline of Our Status and Plans</a:t>
            </a:r>
          </a:p>
        </p:txBody>
      </p:sp>
      <p:sp>
        <p:nvSpPr>
          <p:cNvPr id="3" name="Content Placeholder 2">
            <a:extLst>
              <a:ext uri="{FF2B5EF4-FFF2-40B4-BE49-F238E27FC236}">
                <a16:creationId xmlns:a16="http://schemas.microsoft.com/office/drawing/2014/main" id="{8DA509B6-236D-EC80-38F8-319F3DC7929E}"/>
              </a:ext>
            </a:extLst>
          </p:cNvPr>
          <p:cNvSpPr>
            <a:spLocks noGrp="1"/>
          </p:cNvSpPr>
          <p:nvPr>
            <p:ph idx="1"/>
          </p:nvPr>
        </p:nvSpPr>
        <p:spPr>
          <a:xfrm>
            <a:off x="628649" y="1825625"/>
            <a:ext cx="8301647" cy="4351338"/>
          </a:xfrm>
        </p:spPr>
        <p:txBody>
          <a:bodyPr>
            <a:normAutofit/>
          </a:bodyPr>
          <a:lstStyle/>
          <a:p>
            <a:pPr>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 Review of Our Vision, Mission and Accomplishments</a:t>
            </a:r>
          </a:p>
          <a:p>
            <a:pPr>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 Strategic Overview of Our Plans  </a:t>
            </a:r>
          </a:p>
          <a:p>
            <a:pPr>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 Review Key Plans and Priorities</a:t>
            </a:r>
          </a:p>
          <a:p>
            <a:pPr lvl="1">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  Building rehabilitations</a:t>
            </a:r>
          </a:p>
          <a:p>
            <a:pPr lvl="1">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  Interior “Visitor Experience” </a:t>
            </a:r>
          </a:p>
          <a:p>
            <a:pPr lvl="1">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  Programs and Services</a:t>
            </a:r>
          </a:p>
          <a:p>
            <a:pPr>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 Modifications Needing CHC Review</a:t>
            </a:r>
          </a:p>
          <a:p>
            <a:pPr>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 Priorities for the Next Phase</a:t>
            </a:r>
          </a:p>
          <a:p>
            <a:pPr>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 Open Questions and Discussion</a:t>
            </a:r>
          </a:p>
        </p:txBody>
      </p:sp>
      <p:pic>
        <p:nvPicPr>
          <p:cNvPr id="4" name="Picture 3" descr="A black and white logo&#10;&#10;Description automatically generated">
            <a:extLst>
              <a:ext uri="{FF2B5EF4-FFF2-40B4-BE49-F238E27FC236}">
                <a16:creationId xmlns:a16="http://schemas.microsoft.com/office/drawing/2014/main" id="{1F1EDB53-9F50-80AD-DA2E-9EE1C624A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154254744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302779-565F-E447-676A-0C77964B9471}"/>
              </a:ext>
            </a:extLst>
          </p:cNvPr>
          <p:cNvSpPr txBox="1"/>
          <p:nvPr/>
        </p:nvSpPr>
        <p:spPr>
          <a:xfrm>
            <a:off x="692624" y="172916"/>
            <a:ext cx="7758752" cy="954107"/>
          </a:xfrm>
          <a:prstGeom prst="rect">
            <a:avLst/>
          </a:prstGeom>
          <a:noFill/>
        </p:spPr>
        <p:txBody>
          <a:bodyPr wrap="square" rtlCol="0">
            <a:spAutoFit/>
          </a:bodyPr>
          <a:lstStyle/>
          <a:p>
            <a:pPr algn="ctr"/>
            <a:r>
              <a:rPr lang="en-US" sz="2800" b="1" dirty="0"/>
              <a:t>Preliminary Schedule and Plans for Implementation of Rehabilitation Projects</a:t>
            </a:r>
          </a:p>
        </p:txBody>
      </p:sp>
      <p:pic>
        <p:nvPicPr>
          <p:cNvPr id="3" name="Picture 2">
            <a:extLst>
              <a:ext uri="{FF2B5EF4-FFF2-40B4-BE49-F238E27FC236}">
                <a16:creationId xmlns:a16="http://schemas.microsoft.com/office/drawing/2014/main" id="{DEF81B62-B8CD-1984-DE01-328E6E090DB7}"/>
              </a:ext>
            </a:extLst>
          </p:cNvPr>
          <p:cNvPicPr>
            <a:picLocks noChangeAspect="1"/>
          </p:cNvPicPr>
          <p:nvPr/>
        </p:nvPicPr>
        <p:blipFill>
          <a:blip r:embed="rId2"/>
          <a:stretch>
            <a:fillRect/>
          </a:stretch>
        </p:blipFill>
        <p:spPr>
          <a:xfrm>
            <a:off x="346312" y="1407516"/>
            <a:ext cx="8451376" cy="4042968"/>
          </a:xfrm>
          <a:prstGeom prst="rect">
            <a:avLst/>
          </a:prstGeom>
        </p:spPr>
      </p:pic>
    </p:spTree>
    <p:extLst>
      <p:ext uri="{BB962C8B-B14F-4D97-AF65-F5344CB8AC3E}">
        <p14:creationId xmlns:p14="http://schemas.microsoft.com/office/powerpoint/2010/main" val="2736872634"/>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96B4C1-F107-E60F-C096-34F322B1065F}"/>
              </a:ext>
            </a:extLst>
          </p:cNvPr>
          <p:cNvSpPr>
            <a:spLocks noGrp="1"/>
          </p:cNvSpPr>
          <p:nvPr>
            <p:ph type="title"/>
          </p:nvPr>
        </p:nvSpPr>
        <p:spPr>
          <a:xfrm>
            <a:off x="434340" y="165324"/>
            <a:ext cx="7886700" cy="1126266"/>
          </a:xfrm>
        </p:spPr>
        <p:txBody>
          <a:bodyPr>
            <a:noAutofit/>
          </a:bodyPr>
          <a:lstStyle/>
          <a:p>
            <a:r>
              <a:rPr lang="en-US" sz="3600" b="1" dirty="0"/>
              <a:t>Programs and Services</a:t>
            </a:r>
            <a:br>
              <a:rPr lang="en-US" sz="2800" b="1" i="1" dirty="0"/>
            </a:br>
            <a:r>
              <a:rPr lang="en-US" sz="2800" b="1" i="1" dirty="0"/>
              <a:t>(Uses for the Wright Tavern)</a:t>
            </a:r>
            <a:endParaRPr lang="en-US" sz="3600" b="1" i="1" dirty="0"/>
          </a:p>
        </p:txBody>
      </p:sp>
      <p:sp>
        <p:nvSpPr>
          <p:cNvPr id="5" name="TextBox 4">
            <a:extLst>
              <a:ext uri="{FF2B5EF4-FFF2-40B4-BE49-F238E27FC236}">
                <a16:creationId xmlns:a16="http://schemas.microsoft.com/office/drawing/2014/main" id="{738FE84D-21C2-6326-C8F9-2DEDA96E2212}"/>
              </a:ext>
            </a:extLst>
          </p:cNvPr>
          <p:cNvSpPr txBox="1"/>
          <p:nvPr/>
        </p:nvSpPr>
        <p:spPr>
          <a:xfrm>
            <a:off x="3617595" y="1211580"/>
            <a:ext cx="1908810" cy="1015663"/>
          </a:xfrm>
          <a:prstGeom prst="rect">
            <a:avLst/>
          </a:prstGeom>
          <a:noFill/>
          <a:ln w="38100">
            <a:solidFill>
              <a:srgbClr val="FF0000"/>
            </a:solidFill>
          </a:ln>
        </p:spPr>
        <p:txBody>
          <a:bodyPr wrap="square" rtlCol="0">
            <a:spAutoFit/>
          </a:bodyPr>
          <a:lstStyle/>
          <a:p>
            <a:pPr algn="ctr"/>
            <a:r>
              <a:rPr lang="en-US" sz="2000" b="1" dirty="0"/>
              <a:t>Our Vision and Mission for the Wright Tavern</a:t>
            </a:r>
          </a:p>
        </p:txBody>
      </p:sp>
      <p:cxnSp>
        <p:nvCxnSpPr>
          <p:cNvPr id="13" name="Connector: Elbow 12">
            <a:extLst>
              <a:ext uri="{FF2B5EF4-FFF2-40B4-BE49-F238E27FC236}">
                <a16:creationId xmlns:a16="http://schemas.microsoft.com/office/drawing/2014/main" id="{6E0459BA-ED13-3555-E98D-614C7BFB1149}"/>
              </a:ext>
            </a:extLst>
          </p:cNvPr>
          <p:cNvCxnSpPr>
            <a:stCxn id="5" idx="2"/>
            <a:endCxn id="7" idx="0"/>
          </p:cNvCxnSpPr>
          <p:nvPr/>
        </p:nvCxnSpPr>
        <p:spPr>
          <a:xfrm rot="5400000">
            <a:off x="3853965" y="1910864"/>
            <a:ext cx="401657" cy="1034415"/>
          </a:xfrm>
          <a:prstGeom prst="bentConnector3">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5" name="Connector: Elbow 14">
            <a:extLst>
              <a:ext uri="{FF2B5EF4-FFF2-40B4-BE49-F238E27FC236}">
                <a16:creationId xmlns:a16="http://schemas.microsoft.com/office/drawing/2014/main" id="{37005948-F331-ABCA-D981-6237F4BAEB97}"/>
              </a:ext>
            </a:extLst>
          </p:cNvPr>
          <p:cNvCxnSpPr>
            <a:stCxn id="5" idx="2"/>
            <a:endCxn id="8" idx="0"/>
          </p:cNvCxnSpPr>
          <p:nvPr/>
        </p:nvCxnSpPr>
        <p:spPr>
          <a:xfrm rot="16200000" flipH="1">
            <a:off x="4942672" y="1856571"/>
            <a:ext cx="401657" cy="1143000"/>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DC6AE49F-1EE9-D131-1E29-80CB2AC7DC7A}"/>
              </a:ext>
            </a:extLst>
          </p:cNvPr>
          <p:cNvGrpSpPr/>
          <p:nvPr/>
        </p:nvGrpSpPr>
        <p:grpSpPr>
          <a:xfrm>
            <a:off x="265747" y="2227242"/>
            <a:ext cx="4306254" cy="4227493"/>
            <a:chOff x="265747" y="2227242"/>
            <a:chExt cx="4306254" cy="4227493"/>
          </a:xfrm>
        </p:grpSpPr>
        <p:sp>
          <p:nvSpPr>
            <p:cNvPr id="6" name="TextBox 5">
              <a:extLst>
                <a:ext uri="{FF2B5EF4-FFF2-40B4-BE49-F238E27FC236}">
                  <a16:creationId xmlns:a16="http://schemas.microsoft.com/office/drawing/2014/main" id="{27A3E74D-F5FA-8A94-56DF-2924DD57E507}"/>
                </a:ext>
              </a:extLst>
            </p:cNvPr>
            <p:cNvSpPr txBox="1"/>
            <p:nvPr/>
          </p:nvSpPr>
          <p:spPr>
            <a:xfrm>
              <a:off x="434340" y="2628900"/>
              <a:ext cx="1737360" cy="1015663"/>
            </a:xfrm>
            <a:prstGeom prst="rect">
              <a:avLst/>
            </a:prstGeom>
            <a:noFill/>
            <a:ln w="38100">
              <a:solidFill>
                <a:srgbClr val="0070C0"/>
              </a:solidFill>
            </a:ln>
          </p:spPr>
          <p:txBody>
            <a:bodyPr wrap="square" rtlCol="0">
              <a:spAutoFit/>
            </a:bodyPr>
            <a:lstStyle/>
            <a:p>
              <a:pPr algn="ctr"/>
              <a:r>
                <a:rPr lang="en-US" sz="2000" b="1" dirty="0"/>
                <a:t>Tours and Educational Programs</a:t>
              </a:r>
            </a:p>
          </p:txBody>
        </p:sp>
        <p:cxnSp>
          <p:nvCxnSpPr>
            <p:cNvPr id="11" name="Connector: Elbow 10">
              <a:extLst>
                <a:ext uri="{FF2B5EF4-FFF2-40B4-BE49-F238E27FC236}">
                  <a16:creationId xmlns:a16="http://schemas.microsoft.com/office/drawing/2014/main" id="{8E12E3FE-F3A4-E9FC-9D28-7A98AA4A4634}"/>
                </a:ext>
              </a:extLst>
            </p:cNvPr>
            <p:cNvCxnSpPr>
              <a:stCxn id="5" idx="2"/>
              <a:endCxn id="6" idx="0"/>
            </p:cNvCxnSpPr>
            <p:nvPr/>
          </p:nvCxnSpPr>
          <p:spPr>
            <a:xfrm rot="5400000">
              <a:off x="2736682" y="793581"/>
              <a:ext cx="401657" cy="3268980"/>
            </a:xfrm>
            <a:prstGeom prst="bentConnector3">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ABCAAC5-8E0F-B800-BDD0-4E299C0E6E56}"/>
                </a:ext>
              </a:extLst>
            </p:cNvPr>
            <p:cNvSpPr txBox="1"/>
            <p:nvPr/>
          </p:nvSpPr>
          <p:spPr>
            <a:xfrm>
              <a:off x="265747" y="4423410"/>
              <a:ext cx="2203133" cy="2031325"/>
            </a:xfrm>
            <a:prstGeom prst="rect">
              <a:avLst/>
            </a:prstGeom>
            <a:noFill/>
          </p:spPr>
          <p:txBody>
            <a:bodyPr wrap="square" rtlCol="0">
              <a:spAutoFit/>
            </a:bodyPr>
            <a:lstStyle/>
            <a:p>
              <a:pPr marL="285750" indent="-285750">
                <a:buFont typeface="Wingdings" panose="05000000000000000000" pitchFamily="2" charset="2"/>
                <a:buChar char="ü"/>
              </a:pPr>
              <a:r>
                <a:rPr lang="en-US" dirty="0"/>
                <a:t>Individual Tours</a:t>
              </a:r>
            </a:p>
            <a:p>
              <a:pPr marL="285750" indent="-285750">
                <a:buFont typeface="Wingdings" panose="05000000000000000000" pitchFamily="2" charset="2"/>
                <a:buChar char="ü"/>
              </a:pPr>
              <a:r>
                <a:rPr lang="en-US" dirty="0"/>
                <a:t>Family Tours</a:t>
              </a:r>
            </a:p>
            <a:p>
              <a:pPr marL="285750" indent="-285750">
                <a:buFont typeface="Wingdings" panose="05000000000000000000" pitchFamily="2" charset="2"/>
                <a:buChar char="ü"/>
              </a:pPr>
              <a:r>
                <a:rPr lang="en-US" dirty="0"/>
                <a:t>Tour Groups</a:t>
              </a:r>
            </a:p>
            <a:p>
              <a:pPr marL="285750" indent="-285750">
                <a:buFont typeface="Wingdings" panose="05000000000000000000" pitchFamily="2" charset="2"/>
                <a:buChar char="ü"/>
              </a:pPr>
              <a:r>
                <a:rPr lang="en-US" dirty="0"/>
                <a:t>School Field-trip Programs</a:t>
              </a:r>
            </a:p>
            <a:p>
              <a:pPr marL="285750" indent="-285750">
                <a:buFont typeface="Wingdings" panose="05000000000000000000" pitchFamily="2" charset="2"/>
                <a:buChar char="ü"/>
              </a:pPr>
              <a:r>
                <a:rPr lang="en-US" dirty="0"/>
                <a:t>Concord Tourist Office Tours</a:t>
              </a:r>
            </a:p>
          </p:txBody>
        </p:sp>
      </p:grpSp>
      <p:grpSp>
        <p:nvGrpSpPr>
          <p:cNvPr id="23" name="Group 22">
            <a:extLst>
              <a:ext uri="{FF2B5EF4-FFF2-40B4-BE49-F238E27FC236}">
                <a16:creationId xmlns:a16="http://schemas.microsoft.com/office/drawing/2014/main" id="{D6AA4C03-1733-B054-B47E-C5A73E8E988C}"/>
              </a:ext>
            </a:extLst>
          </p:cNvPr>
          <p:cNvGrpSpPr/>
          <p:nvPr/>
        </p:nvGrpSpPr>
        <p:grpSpPr>
          <a:xfrm>
            <a:off x="2436018" y="2628900"/>
            <a:ext cx="2203133" cy="4102834"/>
            <a:chOff x="2436018" y="2628900"/>
            <a:chExt cx="2203133" cy="4102834"/>
          </a:xfrm>
        </p:grpSpPr>
        <p:sp>
          <p:nvSpPr>
            <p:cNvPr id="7" name="TextBox 6">
              <a:extLst>
                <a:ext uri="{FF2B5EF4-FFF2-40B4-BE49-F238E27FC236}">
                  <a16:creationId xmlns:a16="http://schemas.microsoft.com/office/drawing/2014/main" id="{1113CE51-5E8D-E384-C6F0-4BF6F3840A5B}"/>
                </a:ext>
              </a:extLst>
            </p:cNvPr>
            <p:cNvSpPr txBox="1"/>
            <p:nvPr/>
          </p:nvSpPr>
          <p:spPr>
            <a:xfrm>
              <a:off x="2668905" y="2628900"/>
              <a:ext cx="1737360" cy="1631216"/>
            </a:xfrm>
            <a:prstGeom prst="rect">
              <a:avLst/>
            </a:prstGeom>
            <a:noFill/>
            <a:ln w="38100">
              <a:solidFill>
                <a:srgbClr val="0070C0"/>
              </a:solidFill>
            </a:ln>
          </p:spPr>
          <p:txBody>
            <a:bodyPr wrap="square" rtlCol="0">
              <a:spAutoFit/>
            </a:bodyPr>
            <a:lstStyle/>
            <a:p>
              <a:pPr algn="ctr"/>
              <a:r>
                <a:rPr lang="en-US" sz="2000" b="1" dirty="0"/>
                <a:t>Individual/ Company Events, Meetings, Celebrations</a:t>
              </a:r>
            </a:p>
          </p:txBody>
        </p:sp>
        <p:sp>
          <p:nvSpPr>
            <p:cNvPr id="19" name="TextBox 18">
              <a:extLst>
                <a:ext uri="{FF2B5EF4-FFF2-40B4-BE49-F238E27FC236}">
                  <a16:creationId xmlns:a16="http://schemas.microsoft.com/office/drawing/2014/main" id="{95899EE2-FE4B-8BDF-9D14-1C6DA042F4B6}"/>
                </a:ext>
              </a:extLst>
            </p:cNvPr>
            <p:cNvSpPr txBox="1"/>
            <p:nvPr/>
          </p:nvSpPr>
          <p:spPr>
            <a:xfrm>
              <a:off x="2436018" y="4423410"/>
              <a:ext cx="2203133" cy="2308324"/>
            </a:xfrm>
            <a:prstGeom prst="rect">
              <a:avLst/>
            </a:prstGeom>
            <a:noFill/>
          </p:spPr>
          <p:txBody>
            <a:bodyPr wrap="square" rtlCol="0">
              <a:spAutoFit/>
            </a:bodyPr>
            <a:lstStyle/>
            <a:p>
              <a:pPr marL="285750" indent="-285750">
                <a:buFont typeface="Wingdings" panose="05000000000000000000" pitchFamily="2" charset="2"/>
                <a:buChar char="ü"/>
              </a:pPr>
              <a:r>
                <a:rPr lang="en-US" dirty="0"/>
                <a:t>Organizational  meetings &amp; Conferences</a:t>
              </a:r>
            </a:p>
            <a:p>
              <a:pPr marL="285750" indent="-285750">
                <a:buFont typeface="Wingdings" panose="05000000000000000000" pitchFamily="2" charset="2"/>
                <a:buChar char="ü"/>
              </a:pPr>
              <a:r>
                <a:rPr lang="en-US" dirty="0"/>
                <a:t>Individual celebrations</a:t>
              </a:r>
            </a:p>
            <a:p>
              <a:pPr marL="285750" indent="-285750">
                <a:buFont typeface="Wingdings" panose="05000000000000000000" pitchFamily="2" charset="2"/>
                <a:buChar char="ü"/>
              </a:pPr>
              <a:r>
                <a:rPr lang="en-US" dirty="0"/>
                <a:t>Holiday &amp; Birthday Parties</a:t>
              </a:r>
            </a:p>
            <a:p>
              <a:pPr marL="285750" indent="-285750">
                <a:buFont typeface="Wingdings" panose="05000000000000000000" pitchFamily="2" charset="2"/>
                <a:buChar char="ü"/>
              </a:pPr>
              <a:endParaRPr lang="en-US" dirty="0"/>
            </a:p>
          </p:txBody>
        </p:sp>
      </p:grpSp>
      <p:grpSp>
        <p:nvGrpSpPr>
          <p:cNvPr id="24" name="Group 23">
            <a:extLst>
              <a:ext uri="{FF2B5EF4-FFF2-40B4-BE49-F238E27FC236}">
                <a16:creationId xmlns:a16="http://schemas.microsoft.com/office/drawing/2014/main" id="{DE9E9469-4E74-F2F1-1156-82471F0D3470}"/>
              </a:ext>
            </a:extLst>
          </p:cNvPr>
          <p:cNvGrpSpPr/>
          <p:nvPr/>
        </p:nvGrpSpPr>
        <p:grpSpPr>
          <a:xfrm>
            <a:off x="4769167" y="2628900"/>
            <a:ext cx="2317433" cy="4379833"/>
            <a:chOff x="4769167" y="2628900"/>
            <a:chExt cx="2317433" cy="4379833"/>
          </a:xfrm>
        </p:grpSpPr>
        <p:sp>
          <p:nvSpPr>
            <p:cNvPr id="8" name="TextBox 7">
              <a:extLst>
                <a:ext uri="{FF2B5EF4-FFF2-40B4-BE49-F238E27FC236}">
                  <a16:creationId xmlns:a16="http://schemas.microsoft.com/office/drawing/2014/main" id="{FA47685F-8826-895C-2E78-3F059627C690}"/>
                </a:ext>
              </a:extLst>
            </p:cNvPr>
            <p:cNvSpPr txBox="1"/>
            <p:nvPr/>
          </p:nvSpPr>
          <p:spPr>
            <a:xfrm>
              <a:off x="4846320" y="2628900"/>
              <a:ext cx="1737360" cy="1323439"/>
            </a:xfrm>
            <a:prstGeom prst="rect">
              <a:avLst/>
            </a:prstGeom>
            <a:noFill/>
            <a:ln w="38100">
              <a:solidFill>
                <a:srgbClr val="0070C0"/>
              </a:solidFill>
            </a:ln>
          </p:spPr>
          <p:txBody>
            <a:bodyPr wrap="square" rtlCol="0">
              <a:spAutoFit/>
            </a:bodyPr>
            <a:lstStyle/>
            <a:p>
              <a:pPr algn="ctr"/>
              <a:r>
                <a:rPr lang="en-US" sz="2000" b="1" dirty="0"/>
                <a:t>Programs by WTLT and Strategic Partners</a:t>
              </a:r>
            </a:p>
          </p:txBody>
        </p:sp>
        <p:sp>
          <p:nvSpPr>
            <p:cNvPr id="20" name="TextBox 19">
              <a:extLst>
                <a:ext uri="{FF2B5EF4-FFF2-40B4-BE49-F238E27FC236}">
                  <a16:creationId xmlns:a16="http://schemas.microsoft.com/office/drawing/2014/main" id="{FC1D6279-36D7-2CD3-8D65-37D4EEC1CEAC}"/>
                </a:ext>
              </a:extLst>
            </p:cNvPr>
            <p:cNvSpPr txBox="1"/>
            <p:nvPr/>
          </p:nvSpPr>
          <p:spPr>
            <a:xfrm>
              <a:off x="4769167" y="4423410"/>
              <a:ext cx="2317433" cy="2585323"/>
            </a:xfrm>
            <a:prstGeom prst="rect">
              <a:avLst/>
            </a:prstGeom>
            <a:noFill/>
          </p:spPr>
          <p:txBody>
            <a:bodyPr wrap="square" rtlCol="0">
              <a:spAutoFit/>
            </a:bodyPr>
            <a:lstStyle/>
            <a:p>
              <a:pPr marL="285750" indent="-285750">
                <a:buFont typeface="Wingdings" panose="05000000000000000000" pitchFamily="2" charset="2"/>
                <a:buChar char="ü"/>
              </a:pPr>
              <a:r>
                <a:rPr lang="en-US" dirty="0"/>
                <a:t>Patriots Day</a:t>
              </a:r>
            </a:p>
            <a:p>
              <a:pPr marL="285750" indent="-285750">
                <a:buFont typeface="Wingdings" panose="05000000000000000000" pitchFamily="2" charset="2"/>
                <a:buChar char="ü"/>
              </a:pPr>
              <a:r>
                <a:rPr lang="en-US" dirty="0"/>
                <a:t>WT Pub Choir</a:t>
              </a:r>
            </a:p>
            <a:p>
              <a:pPr marL="285750" indent="-285750">
                <a:buFont typeface="Wingdings" panose="05000000000000000000" pitchFamily="2" charset="2"/>
                <a:buChar char="ü"/>
              </a:pPr>
              <a:r>
                <a:rPr lang="en-US" dirty="0"/>
                <a:t>Seminars</a:t>
              </a:r>
            </a:p>
            <a:p>
              <a:pPr marL="285750" indent="-285750">
                <a:buFont typeface="Wingdings" panose="05000000000000000000" pitchFamily="2" charset="2"/>
                <a:buChar char="ü"/>
              </a:pPr>
              <a:r>
                <a:rPr lang="en-US" dirty="0"/>
                <a:t>Music events</a:t>
              </a:r>
            </a:p>
            <a:p>
              <a:pPr marL="285750" indent="-285750">
                <a:buFont typeface="Wingdings" panose="05000000000000000000" pitchFamily="2" charset="2"/>
                <a:buChar char="ü"/>
              </a:pPr>
              <a:r>
                <a:rPr lang="en-US" dirty="0"/>
                <a:t>Provincial Congress</a:t>
              </a:r>
            </a:p>
            <a:p>
              <a:pPr marL="285750" indent="-285750">
                <a:buFont typeface="Wingdings" panose="05000000000000000000" pitchFamily="2" charset="2"/>
                <a:buChar char="ü"/>
              </a:pPr>
              <a:r>
                <a:rPr lang="en-US" dirty="0"/>
                <a:t>Art Shows</a:t>
              </a:r>
            </a:p>
            <a:p>
              <a:pPr marL="285750" indent="-285750">
                <a:buFont typeface="Wingdings" panose="05000000000000000000" pitchFamily="2" charset="2"/>
                <a:buChar char="ü"/>
              </a:pPr>
              <a:r>
                <a:rPr lang="en-US" dirty="0"/>
                <a:t>….. And more</a:t>
              </a:r>
            </a:p>
            <a:p>
              <a:pPr marL="285750" indent="-285750">
                <a:buFont typeface="Wingdings" panose="05000000000000000000" pitchFamily="2" charset="2"/>
                <a:buChar char="ü"/>
              </a:pPr>
              <a:endParaRPr lang="en-US" dirty="0"/>
            </a:p>
          </p:txBody>
        </p:sp>
      </p:grpSp>
      <p:grpSp>
        <p:nvGrpSpPr>
          <p:cNvPr id="25" name="Group 24">
            <a:extLst>
              <a:ext uri="{FF2B5EF4-FFF2-40B4-BE49-F238E27FC236}">
                <a16:creationId xmlns:a16="http://schemas.microsoft.com/office/drawing/2014/main" id="{548E5C56-497A-ACE2-90AD-7CED1BC2C37D}"/>
              </a:ext>
            </a:extLst>
          </p:cNvPr>
          <p:cNvGrpSpPr/>
          <p:nvPr/>
        </p:nvGrpSpPr>
        <p:grpSpPr>
          <a:xfrm>
            <a:off x="4572001" y="2227242"/>
            <a:ext cx="4467700" cy="4504492"/>
            <a:chOff x="4572001" y="2227242"/>
            <a:chExt cx="4467700" cy="4504492"/>
          </a:xfrm>
        </p:grpSpPr>
        <p:sp>
          <p:nvSpPr>
            <p:cNvPr id="9" name="TextBox 8">
              <a:extLst>
                <a:ext uri="{FF2B5EF4-FFF2-40B4-BE49-F238E27FC236}">
                  <a16:creationId xmlns:a16="http://schemas.microsoft.com/office/drawing/2014/main" id="{AECB968E-48D7-CACD-2E65-3EE979E124DA}"/>
                </a:ext>
              </a:extLst>
            </p:cNvPr>
            <p:cNvSpPr txBox="1"/>
            <p:nvPr/>
          </p:nvSpPr>
          <p:spPr>
            <a:xfrm>
              <a:off x="6972300" y="2628900"/>
              <a:ext cx="1737360" cy="1323439"/>
            </a:xfrm>
            <a:prstGeom prst="rect">
              <a:avLst/>
            </a:prstGeom>
            <a:noFill/>
            <a:ln w="38100">
              <a:solidFill>
                <a:srgbClr val="0070C0"/>
              </a:solidFill>
            </a:ln>
          </p:spPr>
          <p:txBody>
            <a:bodyPr wrap="square" rtlCol="0">
              <a:spAutoFit/>
            </a:bodyPr>
            <a:lstStyle/>
            <a:p>
              <a:pPr algn="ctr"/>
              <a:r>
                <a:rPr lang="en-US" sz="2000" b="1" dirty="0"/>
                <a:t>A Place to Just Hang Out and Be with Friends</a:t>
              </a:r>
            </a:p>
          </p:txBody>
        </p:sp>
        <p:cxnSp>
          <p:nvCxnSpPr>
            <p:cNvPr id="17" name="Connector: Elbow 16">
              <a:extLst>
                <a:ext uri="{FF2B5EF4-FFF2-40B4-BE49-F238E27FC236}">
                  <a16:creationId xmlns:a16="http://schemas.microsoft.com/office/drawing/2014/main" id="{A2EC78E9-2FCB-D930-2585-8B6FE71DBB60}"/>
                </a:ext>
              </a:extLst>
            </p:cNvPr>
            <p:cNvCxnSpPr>
              <a:stCxn id="5" idx="2"/>
              <a:endCxn id="9" idx="0"/>
            </p:cNvCxnSpPr>
            <p:nvPr/>
          </p:nvCxnSpPr>
          <p:spPr>
            <a:xfrm rot="16200000" flipH="1">
              <a:off x="6005662" y="793581"/>
              <a:ext cx="401657" cy="3268980"/>
            </a:xfrm>
            <a:prstGeom prst="bentConnector3">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4875D6CC-8ED5-AC1A-92CB-217D092583E0}"/>
                </a:ext>
              </a:extLst>
            </p:cNvPr>
            <p:cNvSpPr txBox="1"/>
            <p:nvPr/>
          </p:nvSpPr>
          <p:spPr>
            <a:xfrm>
              <a:off x="6836568" y="4423410"/>
              <a:ext cx="2203133" cy="2308324"/>
            </a:xfrm>
            <a:prstGeom prst="rect">
              <a:avLst/>
            </a:prstGeom>
            <a:noFill/>
          </p:spPr>
          <p:txBody>
            <a:bodyPr wrap="square" rtlCol="0">
              <a:spAutoFit/>
            </a:bodyPr>
            <a:lstStyle/>
            <a:p>
              <a:pPr marL="285750" indent="-285750">
                <a:buFont typeface="Wingdings" panose="05000000000000000000" pitchFamily="2" charset="2"/>
                <a:buChar char="ü"/>
              </a:pPr>
              <a:r>
                <a:rPr lang="en-US" dirty="0"/>
                <a:t>Once the Refreshment Center Bar is open, come and enjoy the space, be with friends, find your community</a:t>
              </a:r>
            </a:p>
          </p:txBody>
        </p:sp>
      </p:grpSp>
      <p:pic>
        <p:nvPicPr>
          <p:cNvPr id="26" name="Picture 25" descr="A black and white logo&#10;&#10;Description automatically generated">
            <a:extLst>
              <a:ext uri="{FF2B5EF4-FFF2-40B4-BE49-F238E27FC236}">
                <a16:creationId xmlns:a16="http://schemas.microsoft.com/office/drawing/2014/main" id="{B1441880-C833-2649-E374-6959E5FFA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85" y="13648"/>
            <a:ext cx="905412" cy="826680"/>
          </a:xfrm>
          <a:prstGeom prst="rect">
            <a:avLst/>
          </a:prstGeom>
        </p:spPr>
      </p:pic>
    </p:spTree>
    <p:extLst>
      <p:ext uri="{BB962C8B-B14F-4D97-AF65-F5344CB8AC3E}">
        <p14:creationId xmlns:p14="http://schemas.microsoft.com/office/powerpoint/2010/main" val="1507392593"/>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40C63A-DB20-5B38-4CD1-4245ADACBFC2}"/>
              </a:ext>
            </a:extLst>
          </p:cNvPr>
          <p:cNvSpPr>
            <a:spLocks noGrp="1"/>
          </p:cNvSpPr>
          <p:nvPr>
            <p:ph type="title"/>
          </p:nvPr>
        </p:nvSpPr>
        <p:spPr>
          <a:xfrm>
            <a:off x="628650" y="365126"/>
            <a:ext cx="7886700" cy="945059"/>
          </a:xfrm>
        </p:spPr>
        <p:txBody>
          <a:bodyPr>
            <a:normAutofit/>
          </a:bodyPr>
          <a:lstStyle/>
          <a:p>
            <a:r>
              <a:rPr lang="en-US" sz="3600" b="1" dirty="0"/>
              <a:t>Modifications Needing CHC Review</a:t>
            </a:r>
          </a:p>
        </p:txBody>
      </p:sp>
      <p:sp>
        <p:nvSpPr>
          <p:cNvPr id="5" name="TextBox 4">
            <a:extLst>
              <a:ext uri="{FF2B5EF4-FFF2-40B4-BE49-F238E27FC236}">
                <a16:creationId xmlns:a16="http://schemas.microsoft.com/office/drawing/2014/main" id="{A513BB56-FA15-08BE-3090-E3967D952395}"/>
              </a:ext>
            </a:extLst>
          </p:cNvPr>
          <p:cNvSpPr txBox="1"/>
          <p:nvPr/>
        </p:nvSpPr>
        <p:spPr>
          <a:xfrm>
            <a:off x="285750" y="1195885"/>
            <a:ext cx="8375650" cy="4524315"/>
          </a:xfrm>
          <a:prstGeom prst="rect">
            <a:avLst/>
          </a:prstGeom>
          <a:noFill/>
        </p:spPr>
        <p:txBody>
          <a:bodyPr wrap="square" rtlCol="0">
            <a:spAutoFit/>
          </a:bodyPr>
          <a:lstStyle/>
          <a:p>
            <a:pPr marL="342900" indent="-342900">
              <a:buFont typeface="+mj-lt"/>
              <a:buAutoNum type="arabicPeriod"/>
            </a:pPr>
            <a:r>
              <a:rPr lang="en-US" dirty="0"/>
              <a:t>Replace door (ADA configured) on First Parish side with period specific </a:t>
            </a:r>
            <a:r>
              <a:rPr lang="en-US"/>
              <a:t>(1700-1800 </a:t>
            </a:r>
            <a:r>
              <a:rPr lang="en-US" dirty="0"/>
              <a:t>style) door with functional locks and ADA compliant system. </a:t>
            </a:r>
          </a:p>
          <a:p>
            <a:pPr marL="342900" indent="-342900">
              <a:buFont typeface="+mj-lt"/>
              <a:buAutoNum type="arabicPeriod"/>
            </a:pPr>
            <a:endParaRPr lang="en-US" dirty="0"/>
          </a:p>
          <a:p>
            <a:pPr marL="342900" indent="-342900">
              <a:buFont typeface="+mj-lt"/>
              <a:buAutoNum type="arabicPeriod"/>
            </a:pPr>
            <a:r>
              <a:rPr lang="en-US" dirty="0"/>
              <a:t>In the WT Room, move support beam to exterior wall; may require modifications to the main support beam exposed.</a:t>
            </a:r>
          </a:p>
          <a:p>
            <a:pPr marL="342900" indent="-342900">
              <a:buFont typeface="+mj-lt"/>
              <a:buAutoNum type="arabicPeriod"/>
            </a:pPr>
            <a:endParaRPr lang="en-US" dirty="0"/>
          </a:p>
          <a:p>
            <a:pPr marL="342900" indent="-342900">
              <a:buFont typeface="+mj-lt"/>
              <a:buAutoNum type="arabicPeriod"/>
            </a:pPr>
            <a:r>
              <a:rPr lang="en-US" dirty="0"/>
              <a:t>Combine two closets into one, reducing the footprint and having only one door.  </a:t>
            </a:r>
          </a:p>
          <a:p>
            <a:pPr marL="342900" indent="-342900">
              <a:buFont typeface="+mj-lt"/>
              <a:buAutoNum type="arabicPeriod"/>
            </a:pPr>
            <a:endParaRPr lang="en-US" dirty="0"/>
          </a:p>
          <a:p>
            <a:pPr marL="342900" indent="-342900">
              <a:buFont typeface="+mj-lt"/>
              <a:buAutoNum type="arabicPeriod"/>
            </a:pPr>
            <a:r>
              <a:rPr lang="en-US" dirty="0"/>
              <a:t>In the April 19</a:t>
            </a:r>
            <a:r>
              <a:rPr lang="en-US" baseline="30000" dirty="0"/>
              <a:t>th</a:t>
            </a:r>
            <a:r>
              <a:rPr lang="en-US" dirty="0"/>
              <a:t> Room, remove closet and expose original floor and wall.  </a:t>
            </a:r>
          </a:p>
          <a:p>
            <a:pPr marL="342900" indent="-342900">
              <a:buFont typeface="+mj-lt"/>
              <a:buAutoNum type="arabicPeriod"/>
            </a:pPr>
            <a:endParaRPr lang="en-US" dirty="0"/>
          </a:p>
          <a:p>
            <a:pPr marL="342900" indent="-342900">
              <a:buFont typeface="+mj-lt"/>
              <a:buAutoNum type="arabicPeriod"/>
            </a:pPr>
            <a:r>
              <a:rPr lang="en-US" dirty="0"/>
              <a:t>Remove walls to create bar for the Refreshment Center.</a:t>
            </a:r>
          </a:p>
          <a:p>
            <a:pPr marL="342900" indent="-342900">
              <a:buFont typeface="+mj-lt"/>
              <a:buAutoNum type="arabicPeriod"/>
            </a:pPr>
            <a:endParaRPr lang="en-US" dirty="0"/>
          </a:p>
          <a:p>
            <a:pPr marL="342900" indent="-342900">
              <a:buFont typeface="+mj-lt"/>
              <a:buAutoNum type="arabicPeriod"/>
            </a:pPr>
            <a:r>
              <a:rPr lang="en-US" dirty="0"/>
              <a:t>Reconfigure closet in Tea Room to open into the Refreshment Center; close off in access to the Tea Room. </a:t>
            </a:r>
          </a:p>
          <a:p>
            <a:pPr marL="342900" indent="-342900">
              <a:buFont typeface="+mj-lt"/>
              <a:buAutoNum type="arabicPeriod"/>
            </a:pPr>
            <a:endParaRPr lang="en-US" dirty="0"/>
          </a:p>
          <a:p>
            <a:pPr marL="342900" indent="-342900">
              <a:buFont typeface="+mj-lt"/>
              <a:buAutoNum type="arabicPeriod"/>
            </a:pPr>
            <a:r>
              <a:rPr lang="en-US" dirty="0"/>
              <a:t>Remove rest of ceiling in the Tap Room and April 19</a:t>
            </a:r>
            <a:r>
              <a:rPr lang="en-US" baseline="30000" dirty="0"/>
              <a:t>th</a:t>
            </a:r>
            <a:r>
              <a:rPr lang="en-US" dirty="0"/>
              <a:t> Room</a:t>
            </a:r>
          </a:p>
        </p:txBody>
      </p:sp>
      <p:pic>
        <p:nvPicPr>
          <p:cNvPr id="2" name="Picture 1" descr="A black and white logo&#10;&#10;Description automatically generated">
            <a:extLst>
              <a:ext uri="{FF2B5EF4-FFF2-40B4-BE49-F238E27FC236}">
                <a16:creationId xmlns:a16="http://schemas.microsoft.com/office/drawing/2014/main" id="{F0796F04-6EDF-210A-AAC5-FD82D3F7B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2941741370"/>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CA71CB-456D-7BF0-8429-FCD9928C290C}"/>
              </a:ext>
            </a:extLst>
          </p:cNvPr>
          <p:cNvSpPr>
            <a:spLocks noGrp="1"/>
          </p:cNvSpPr>
          <p:nvPr>
            <p:ph type="title"/>
          </p:nvPr>
        </p:nvSpPr>
        <p:spPr>
          <a:xfrm>
            <a:off x="419440" y="291054"/>
            <a:ext cx="7886700" cy="535626"/>
          </a:xfrm>
        </p:spPr>
        <p:txBody>
          <a:bodyPr>
            <a:noAutofit/>
          </a:bodyPr>
          <a:lstStyle/>
          <a:p>
            <a:r>
              <a:rPr lang="en-US" sz="3600" b="1" dirty="0"/>
              <a:t>Interior “Visitor Experience”  Plans</a:t>
            </a:r>
          </a:p>
        </p:txBody>
      </p:sp>
      <p:pic>
        <p:nvPicPr>
          <p:cNvPr id="6" name="Picture 5">
            <a:extLst>
              <a:ext uri="{FF2B5EF4-FFF2-40B4-BE49-F238E27FC236}">
                <a16:creationId xmlns:a16="http://schemas.microsoft.com/office/drawing/2014/main" id="{9A14E24E-F447-5741-78E4-BC9FE298AEEE}"/>
              </a:ext>
            </a:extLst>
          </p:cNvPr>
          <p:cNvPicPr>
            <a:picLocks noChangeAspect="1"/>
          </p:cNvPicPr>
          <p:nvPr/>
        </p:nvPicPr>
        <p:blipFill>
          <a:blip r:embed="rId2"/>
          <a:stretch>
            <a:fillRect/>
          </a:stretch>
        </p:blipFill>
        <p:spPr>
          <a:xfrm>
            <a:off x="82708" y="1149600"/>
            <a:ext cx="6900421" cy="5417346"/>
          </a:xfrm>
          <a:prstGeom prst="rect">
            <a:avLst/>
          </a:prstGeom>
        </p:spPr>
      </p:pic>
      <p:grpSp>
        <p:nvGrpSpPr>
          <p:cNvPr id="2" name="Group 1">
            <a:extLst>
              <a:ext uri="{FF2B5EF4-FFF2-40B4-BE49-F238E27FC236}">
                <a16:creationId xmlns:a16="http://schemas.microsoft.com/office/drawing/2014/main" id="{3974D57F-0675-6D83-5F5D-7C4F8A1D87C1}"/>
              </a:ext>
            </a:extLst>
          </p:cNvPr>
          <p:cNvGrpSpPr/>
          <p:nvPr/>
        </p:nvGrpSpPr>
        <p:grpSpPr>
          <a:xfrm>
            <a:off x="1473953" y="1528547"/>
            <a:ext cx="144535" cy="336830"/>
            <a:chOff x="2292822" y="1624082"/>
            <a:chExt cx="191065" cy="491323"/>
          </a:xfrm>
        </p:grpSpPr>
        <p:cxnSp>
          <p:nvCxnSpPr>
            <p:cNvPr id="8" name="Straight Connector 7">
              <a:extLst>
                <a:ext uri="{FF2B5EF4-FFF2-40B4-BE49-F238E27FC236}">
                  <a16:creationId xmlns:a16="http://schemas.microsoft.com/office/drawing/2014/main" id="{AF8A8F1E-9C90-C937-16A6-3CAC335BA522}"/>
                </a:ext>
              </a:extLst>
            </p:cNvPr>
            <p:cNvCxnSpPr>
              <a:cxnSpLocks/>
            </p:cNvCxnSpPr>
            <p:nvPr/>
          </p:nvCxnSpPr>
          <p:spPr>
            <a:xfrm>
              <a:off x="2374710" y="1624082"/>
              <a:ext cx="0" cy="368491"/>
            </a:xfrm>
            <a:prstGeom prst="line">
              <a:avLst/>
            </a:prstGeom>
            <a:ln w="28575">
              <a:solidFill>
                <a:srgbClr val="FF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75FD36E6-5D5E-F24F-60DE-2A441CFCF59D}"/>
                </a:ext>
              </a:extLst>
            </p:cNvPr>
            <p:cNvSpPr/>
            <p:nvPr/>
          </p:nvSpPr>
          <p:spPr>
            <a:xfrm>
              <a:off x="2292822" y="1931159"/>
              <a:ext cx="191065" cy="1842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C3BE21EA-92E7-0BEF-4FA0-6E9A84FABDA4}"/>
              </a:ext>
            </a:extLst>
          </p:cNvPr>
          <p:cNvSpPr txBox="1"/>
          <p:nvPr/>
        </p:nvSpPr>
        <p:spPr>
          <a:xfrm>
            <a:off x="477669" y="832511"/>
            <a:ext cx="7433510" cy="461665"/>
          </a:xfrm>
          <a:prstGeom prst="rect">
            <a:avLst/>
          </a:prstGeom>
          <a:noFill/>
        </p:spPr>
        <p:txBody>
          <a:bodyPr wrap="none" rtlCol="0">
            <a:spAutoFit/>
          </a:bodyPr>
          <a:lstStyle/>
          <a:p>
            <a:r>
              <a:rPr lang="en-US" sz="2400" dirty="0"/>
              <a:t>Structural changes to the interior space of the building:</a:t>
            </a:r>
          </a:p>
        </p:txBody>
      </p:sp>
      <p:sp>
        <p:nvSpPr>
          <p:cNvPr id="12" name="TextBox 11">
            <a:extLst>
              <a:ext uri="{FF2B5EF4-FFF2-40B4-BE49-F238E27FC236}">
                <a16:creationId xmlns:a16="http://schemas.microsoft.com/office/drawing/2014/main" id="{447B52CA-8930-CEA8-95D3-644D2DA4E461}"/>
              </a:ext>
            </a:extLst>
          </p:cNvPr>
          <p:cNvSpPr txBox="1"/>
          <p:nvPr/>
        </p:nvSpPr>
        <p:spPr>
          <a:xfrm>
            <a:off x="6096087" y="1611265"/>
            <a:ext cx="2965205" cy="4339650"/>
          </a:xfrm>
          <a:prstGeom prst="rect">
            <a:avLst/>
          </a:prstGeom>
          <a:noFill/>
        </p:spPr>
        <p:txBody>
          <a:bodyPr wrap="square" rtlCol="0">
            <a:spAutoFit/>
          </a:bodyPr>
          <a:lstStyle/>
          <a:p>
            <a:r>
              <a:rPr lang="en-US" b="1" dirty="0"/>
              <a:t>Planned Modifications</a:t>
            </a:r>
          </a:p>
          <a:p>
            <a:endParaRPr lang="en-US" sz="1600" b="1" dirty="0"/>
          </a:p>
          <a:p>
            <a:pPr marL="342900" indent="-342900">
              <a:buAutoNum type="arabicPeriod"/>
            </a:pPr>
            <a:r>
              <a:rPr lang="en-US" sz="1600" dirty="0"/>
              <a:t>Replace FP facing door</a:t>
            </a:r>
          </a:p>
          <a:p>
            <a:pPr marL="342900" indent="-342900">
              <a:buAutoNum type="arabicPeriod"/>
            </a:pPr>
            <a:r>
              <a:rPr lang="en-US" sz="1600" dirty="0"/>
              <a:t>Move support beam</a:t>
            </a:r>
          </a:p>
          <a:p>
            <a:pPr marL="342900" indent="-342900">
              <a:buAutoNum type="arabicPeriod"/>
            </a:pPr>
            <a:r>
              <a:rPr lang="en-US" sz="1600" dirty="0"/>
              <a:t>Combine closets</a:t>
            </a:r>
          </a:p>
          <a:p>
            <a:pPr marL="342900" indent="-342900">
              <a:buAutoNum type="arabicPeriod"/>
            </a:pPr>
            <a:r>
              <a:rPr lang="en-US" sz="1600" dirty="0"/>
              <a:t>Remove closet</a:t>
            </a:r>
          </a:p>
          <a:p>
            <a:pPr marL="342900" indent="-342900">
              <a:buAutoNum type="arabicPeriod"/>
            </a:pPr>
            <a:r>
              <a:rPr lang="en-US" sz="1600" dirty="0"/>
              <a:t>Remove walls for RC</a:t>
            </a:r>
          </a:p>
          <a:p>
            <a:pPr marL="342900" indent="-342900">
              <a:buAutoNum type="arabicPeriod"/>
            </a:pPr>
            <a:r>
              <a:rPr lang="en-US" sz="1600" dirty="0"/>
              <a:t>Reconfigure closet</a:t>
            </a:r>
          </a:p>
          <a:p>
            <a:pPr marL="342900" indent="-342900">
              <a:buAutoNum type="arabicPeriod"/>
            </a:pPr>
            <a:r>
              <a:rPr lang="en-US" sz="1600" dirty="0"/>
              <a:t>Remove ceilings in Tap and April 19</a:t>
            </a:r>
            <a:r>
              <a:rPr lang="en-US" sz="1600" baseline="30000" dirty="0"/>
              <a:t>th</a:t>
            </a:r>
            <a:r>
              <a:rPr lang="en-US" sz="1600" dirty="0"/>
              <a:t> Rooms</a:t>
            </a:r>
          </a:p>
          <a:p>
            <a:pPr marL="342900" indent="-342900">
              <a:buAutoNum type="arabicPeriod"/>
            </a:pPr>
            <a:endParaRPr lang="en-US" sz="1600" dirty="0"/>
          </a:p>
          <a:p>
            <a:pPr marL="342900" indent="-342900">
              <a:buAutoNum type="arabicPeriod"/>
            </a:pPr>
            <a:endParaRPr lang="en-US" sz="1600" dirty="0"/>
          </a:p>
          <a:p>
            <a:pPr marL="342900" indent="-342900">
              <a:buAutoNum type="arabicPeriod"/>
            </a:pPr>
            <a:endParaRPr lang="en-US" sz="1600" dirty="0"/>
          </a:p>
          <a:p>
            <a:pPr marL="342900" indent="-342900">
              <a:buAutoNum type="arabicPeriod"/>
            </a:pPr>
            <a:endParaRPr lang="en-US" sz="1600" dirty="0"/>
          </a:p>
          <a:p>
            <a:pPr marL="342900" indent="-342900">
              <a:buAutoNum type="arabicPeriod"/>
            </a:pPr>
            <a:endParaRPr lang="en-US" sz="1600" dirty="0"/>
          </a:p>
          <a:p>
            <a:pPr marL="342900" indent="-342900">
              <a:buAutoNum type="arabicPeriod"/>
            </a:pPr>
            <a:endParaRPr lang="en-US" sz="1600" dirty="0"/>
          </a:p>
          <a:p>
            <a:pPr marL="342900" indent="-342900">
              <a:buAutoNum type="arabicPeriod"/>
            </a:pPr>
            <a:endParaRPr lang="en-US" dirty="0"/>
          </a:p>
        </p:txBody>
      </p:sp>
      <p:sp>
        <p:nvSpPr>
          <p:cNvPr id="3" name="Oval 2">
            <a:extLst>
              <a:ext uri="{FF2B5EF4-FFF2-40B4-BE49-F238E27FC236}">
                <a16:creationId xmlns:a16="http://schemas.microsoft.com/office/drawing/2014/main" id="{8480CC09-B32D-BD8B-CB01-26D4CFE02157}"/>
              </a:ext>
            </a:extLst>
          </p:cNvPr>
          <p:cNvSpPr/>
          <p:nvPr/>
        </p:nvSpPr>
        <p:spPr>
          <a:xfrm>
            <a:off x="5120640" y="2395728"/>
            <a:ext cx="667512" cy="26517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95FF4D8-9641-2ED6-4A8F-51ADEBDDFA5B}"/>
              </a:ext>
            </a:extLst>
          </p:cNvPr>
          <p:cNvSpPr/>
          <p:nvPr/>
        </p:nvSpPr>
        <p:spPr>
          <a:xfrm>
            <a:off x="5532120" y="2813304"/>
            <a:ext cx="408432" cy="26517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A4E9B5-678E-A1C7-43E9-B87B0F2A93FC}"/>
              </a:ext>
            </a:extLst>
          </p:cNvPr>
          <p:cNvSpPr txBox="1"/>
          <p:nvPr/>
        </p:nvSpPr>
        <p:spPr>
          <a:xfrm flipH="1">
            <a:off x="5532120" y="2761226"/>
            <a:ext cx="403956" cy="369332"/>
          </a:xfrm>
          <a:prstGeom prst="rect">
            <a:avLst/>
          </a:prstGeom>
          <a:noFill/>
        </p:spPr>
        <p:txBody>
          <a:bodyPr wrap="square" rtlCol="0">
            <a:spAutoFit/>
          </a:bodyPr>
          <a:lstStyle/>
          <a:p>
            <a:r>
              <a:rPr lang="en-US" b="1" dirty="0"/>
              <a:t>1.</a:t>
            </a:r>
          </a:p>
        </p:txBody>
      </p:sp>
      <p:sp>
        <p:nvSpPr>
          <p:cNvPr id="9" name="TextBox 8">
            <a:extLst>
              <a:ext uri="{FF2B5EF4-FFF2-40B4-BE49-F238E27FC236}">
                <a16:creationId xmlns:a16="http://schemas.microsoft.com/office/drawing/2014/main" id="{962CABE2-00C8-4AB9-011A-05A13464F403}"/>
              </a:ext>
            </a:extLst>
          </p:cNvPr>
          <p:cNvSpPr txBox="1"/>
          <p:nvPr/>
        </p:nvSpPr>
        <p:spPr>
          <a:xfrm flipH="1">
            <a:off x="1112520" y="1606034"/>
            <a:ext cx="403956" cy="369332"/>
          </a:xfrm>
          <a:prstGeom prst="rect">
            <a:avLst/>
          </a:prstGeom>
          <a:noFill/>
        </p:spPr>
        <p:txBody>
          <a:bodyPr wrap="square" rtlCol="0">
            <a:spAutoFit/>
          </a:bodyPr>
          <a:lstStyle/>
          <a:p>
            <a:r>
              <a:rPr lang="en-US" b="1" dirty="0"/>
              <a:t>2.</a:t>
            </a:r>
          </a:p>
        </p:txBody>
      </p:sp>
      <p:sp>
        <p:nvSpPr>
          <p:cNvPr id="14" name="TextBox 13">
            <a:extLst>
              <a:ext uri="{FF2B5EF4-FFF2-40B4-BE49-F238E27FC236}">
                <a16:creationId xmlns:a16="http://schemas.microsoft.com/office/drawing/2014/main" id="{DCD7ACDC-40E3-897A-BEAB-908BAFA84D07}"/>
              </a:ext>
            </a:extLst>
          </p:cNvPr>
          <p:cNvSpPr txBox="1"/>
          <p:nvPr/>
        </p:nvSpPr>
        <p:spPr>
          <a:xfrm flipH="1">
            <a:off x="1795272" y="2334506"/>
            <a:ext cx="403956" cy="369332"/>
          </a:xfrm>
          <a:prstGeom prst="rect">
            <a:avLst/>
          </a:prstGeom>
          <a:noFill/>
        </p:spPr>
        <p:txBody>
          <a:bodyPr wrap="square" rtlCol="0">
            <a:spAutoFit/>
          </a:bodyPr>
          <a:lstStyle/>
          <a:p>
            <a:r>
              <a:rPr lang="en-US" b="1" dirty="0"/>
              <a:t>3.</a:t>
            </a:r>
          </a:p>
        </p:txBody>
      </p:sp>
      <p:sp>
        <p:nvSpPr>
          <p:cNvPr id="15" name="TextBox 14">
            <a:extLst>
              <a:ext uri="{FF2B5EF4-FFF2-40B4-BE49-F238E27FC236}">
                <a16:creationId xmlns:a16="http://schemas.microsoft.com/office/drawing/2014/main" id="{EB2FCC32-BA2C-60F8-A349-0A7DCB263EC1}"/>
              </a:ext>
            </a:extLst>
          </p:cNvPr>
          <p:cNvSpPr txBox="1"/>
          <p:nvPr/>
        </p:nvSpPr>
        <p:spPr>
          <a:xfrm flipH="1">
            <a:off x="5306568" y="2343650"/>
            <a:ext cx="403956" cy="369332"/>
          </a:xfrm>
          <a:prstGeom prst="rect">
            <a:avLst/>
          </a:prstGeom>
          <a:noFill/>
        </p:spPr>
        <p:txBody>
          <a:bodyPr wrap="square" rtlCol="0">
            <a:spAutoFit/>
          </a:bodyPr>
          <a:lstStyle/>
          <a:p>
            <a:r>
              <a:rPr lang="en-US" b="1" dirty="0"/>
              <a:t>4.</a:t>
            </a:r>
          </a:p>
        </p:txBody>
      </p:sp>
      <p:sp>
        <p:nvSpPr>
          <p:cNvPr id="16" name="TextBox 15">
            <a:extLst>
              <a:ext uri="{FF2B5EF4-FFF2-40B4-BE49-F238E27FC236}">
                <a16:creationId xmlns:a16="http://schemas.microsoft.com/office/drawing/2014/main" id="{4DAAA00D-7435-9669-BC32-C2C068D931A4}"/>
              </a:ext>
            </a:extLst>
          </p:cNvPr>
          <p:cNvSpPr txBox="1"/>
          <p:nvPr/>
        </p:nvSpPr>
        <p:spPr>
          <a:xfrm flipH="1">
            <a:off x="3176016" y="3559802"/>
            <a:ext cx="403956" cy="369332"/>
          </a:xfrm>
          <a:prstGeom prst="rect">
            <a:avLst/>
          </a:prstGeom>
          <a:noFill/>
        </p:spPr>
        <p:txBody>
          <a:bodyPr wrap="square" rtlCol="0">
            <a:spAutoFit/>
          </a:bodyPr>
          <a:lstStyle/>
          <a:p>
            <a:r>
              <a:rPr lang="en-US" b="1" dirty="0"/>
              <a:t>5.</a:t>
            </a:r>
          </a:p>
        </p:txBody>
      </p:sp>
      <p:sp>
        <p:nvSpPr>
          <p:cNvPr id="17" name="TextBox 16">
            <a:extLst>
              <a:ext uri="{FF2B5EF4-FFF2-40B4-BE49-F238E27FC236}">
                <a16:creationId xmlns:a16="http://schemas.microsoft.com/office/drawing/2014/main" id="{35F6A837-A11D-BF1A-7D86-DB7D1F45E341}"/>
              </a:ext>
            </a:extLst>
          </p:cNvPr>
          <p:cNvSpPr txBox="1"/>
          <p:nvPr/>
        </p:nvSpPr>
        <p:spPr>
          <a:xfrm flipH="1">
            <a:off x="2499360" y="4510778"/>
            <a:ext cx="403956" cy="369332"/>
          </a:xfrm>
          <a:prstGeom prst="rect">
            <a:avLst/>
          </a:prstGeom>
          <a:noFill/>
        </p:spPr>
        <p:txBody>
          <a:bodyPr wrap="square" rtlCol="0">
            <a:spAutoFit/>
          </a:bodyPr>
          <a:lstStyle/>
          <a:p>
            <a:r>
              <a:rPr lang="en-US" b="1" dirty="0"/>
              <a:t>6.</a:t>
            </a:r>
          </a:p>
        </p:txBody>
      </p:sp>
      <p:sp>
        <p:nvSpPr>
          <p:cNvPr id="18" name="TextBox 17">
            <a:extLst>
              <a:ext uri="{FF2B5EF4-FFF2-40B4-BE49-F238E27FC236}">
                <a16:creationId xmlns:a16="http://schemas.microsoft.com/office/drawing/2014/main" id="{C60AB8BA-F656-0535-66D8-B3417562720F}"/>
              </a:ext>
            </a:extLst>
          </p:cNvPr>
          <p:cNvSpPr txBox="1"/>
          <p:nvPr/>
        </p:nvSpPr>
        <p:spPr>
          <a:xfrm flipH="1">
            <a:off x="2865120" y="1877306"/>
            <a:ext cx="403956" cy="369332"/>
          </a:xfrm>
          <a:prstGeom prst="rect">
            <a:avLst/>
          </a:prstGeom>
          <a:noFill/>
        </p:spPr>
        <p:txBody>
          <a:bodyPr wrap="square" rtlCol="0">
            <a:spAutoFit/>
          </a:bodyPr>
          <a:lstStyle/>
          <a:p>
            <a:r>
              <a:rPr lang="en-US" b="1" dirty="0"/>
              <a:t>7.</a:t>
            </a:r>
          </a:p>
        </p:txBody>
      </p:sp>
      <p:sp>
        <p:nvSpPr>
          <p:cNvPr id="19" name="TextBox 18">
            <a:extLst>
              <a:ext uri="{FF2B5EF4-FFF2-40B4-BE49-F238E27FC236}">
                <a16:creationId xmlns:a16="http://schemas.microsoft.com/office/drawing/2014/main" id="{B1BB25E0-9C63-9216-379D-CEBE3591A983}"/>
              </a:ext>
            </a:extLst>
          </p:cNvPr>
          <p:cNvSpPr txBox="1"/>
          <p:nvPr/>
        </p:nvSpPr>
        <p:spPr>
          <a:xfrm flipH="1">
            <a:off x="4809744" y="1883402"/>
            <a:ext cx="403956" cy="369332"/>
          </a:xfrm>
          <a:prstGeom prst="rect">
            <a:avLst/>
          </a:prstGeom>
          <a:noFill/>
        </p:spPr>
        <p:txBody>
          <a:bodyPr wrap="square" rtlCol="0">
            <a:spAutoFit/>
          </a:bodyPr>
          <a:lstStyle/>
          <a:p>
            <a:r>
              <a:rPr lang="en-US" b="1" dirty="0"/>
              <a:t>7.</a:t>
            </a:r>
          </a:p>
        </p:txBody>
      </p:sp>
      <p:pic>
        <p:nvPicPr>
          <p:cNvPr id="13" name="Picture 12" descr="A black and white logo&#10;&#10;Description automatically generated">
            <a:extLst>
              <a:ext uri="{FF2B5EF4-FFF2-40B4-BE49-F238E27FC236}">
                <a16:creationId xmlns:a16="http://schemas.microsoft.com/office/drawing/2014/main" id="{E872961F-1ECF-3044-2DFA-770F93448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257772026"/>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CA71CB-456D-7BF0-8429-FCD9928C290C}"/>
              </a:ext>
            </a:extLst>
          </p:cNvPr>
          <p:cNvSpPr>
            <a:spLocks noGrp="1"/>
          </p:cNvSpPr>
          <p:nvPr>
            <p:ph type="title"/>
          </p:nvPr>
        </p:nvSpPr>
        <p:spPr>
          <a:xfrm>
            <a:off x="419440" y="291054"/>
            <a:ext cx="7886700" cy="535626"/>
          </a:xfrm>
        </p:spPr>
        <p:txBody>
          <a:bodyPr>
            <a:noAutofit/>
          </a:bodyPr>
          <a:lstStyle/>
          <a:p>
            <a:r>
              <a:rPr lang="en-US" sz="3600" b="1" dirty="0"/>
              <a:t>Interior “Visitor Experience”  Plans</a:t>
            </a:r>
          </a:p>
        </p:txBody>
      </p:sp>
      <p:pic>
        <p:nvPicPr>
          <p:cNvPr id="3" name="Picture 2">
            <a:extLst>
              <a:ext uri="{FF2B5EF4-FFF2-40B4-BE49-F238E27FC236}">
                <a16:creationId xmlns:a16="http://schemas.microsoft.com/office/drawing/2014/main" id="{1352B7E0-B0B3-46A5-837D-1A4668EA2A31}"/>
              </a:ext>
            </a:extLst>
          </p:cNvPr>
          <p:cNvPicPr>
            <a:picLocks noChangeAspect="1"/>
          </p:cNvPicPr>
          <p:nvPr/>
        </p:nvPicPr>
        <p:blipFill>
          <a:blip r:embed="rId2"/>
          <a:stretch>
            <a:fillRect/>
          </a:stretch>
        </p:blipFill>
        <p:spPr>
          <a:xfrm>
            <a:off x="1041330" y="1098647"/>
            <a:ext cx="6615063" cy="5557048"/>
          </a:xfrm>
          <a:prstGeom prst="rect">
            <a:avLst/>
          </a:prstGeom>
        </p:spPr>
      </p:pic>
      <p:sp>
        <p:nvSpPr>
          <p:cNvPr id="5" name="TextBox 4">
            <a:extLst>
              <a:ext uri="{FF2B5EF4-FFF2-40B4-BE49-F238E27FC236}">
                <a16:creationId xmlns:a16="http://schemas.microsoft.com/office/drawing/2014/main" id="{B0BA49B2-2A3F-2642-68EC-E53D460A2475}"/>
              </a:ext>
            </a:extLst>
          </p:cNvPr>
          <p:cNvSpPr txBox="1"/>
          <p:nvPr/>
        </p:nvSpPr>
        <p:spPr>
          <a:xfrm>
            <a:off x="477669" y="832511"/>
            <a:ext cx="7433510" cy="461665"/>
          </a:xfrm>
          <a:prstGeom prst="rect">
            <a:avLst/>
          </a:prstGeom>
          <a:noFill/>
        </p:spPr>
        <p:txBody>
          <a:bodyPr wrap="none" rtlCol="0">
            <a:spAutoFit/>
          </a:bodyPr>
          <a:lstStyle/>
          <a:p>
            <a:r>
              <a:rPr lang="en-US" sz="2400" dirty="0"/>
              <a:t>Structural changes to the interior space of the building:</a:t>
            </a:r>
          </a:p>
        </p:txBody>
      </p:sp>
      <p:sp>
        <p:nvSpPr>
          <p:cNvPr id="2" name="Rectangle 1">
            <a:extLst>
              <a:ext uri="{FF2B5EF4-FFF2-40B4-BE49-F238E27FC236}">
                <a16:creationId xmlns:a16="http://schemas.microsoft.com/office/drawing/2014/main" id="{62876F66-97D4-1BCE-3DC6-6037F32925C0}"/>
              </a:ext>
            </a:extLst>
          </p:cNvPr>
          <p:cNvSpPr/>
          <p:nvPr/>
        </p:nvSpPr>
        <p:spPr>
          <a:xfrm>
            <a:off x="1920240" y="2999232"/>
            <a:ext cx="219456" cy="4616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E43F3C43-F0DC-4E12-7D4D-5637D245A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4058143130"/>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06A4D1-F9DC-F671-9790-199200A16D98}"/>
              </a:ext>
            </a:extLst>
          </p:cNvPr>
          <p:cNvPicPr>
            <a:picLocks noChangeAspect="1"/>
          </p:cNvPicPr>
          <p:nvPr/>
        </p:nvPicPr>
        <p:blipFill>
          <a:blip r:embed="rId2"/>
          <a:stretch>
            <a:fillRect/>
          </a:stretch>
        </p:blipFill>
        <p:spPr>
          <a:xfrm>
            <a:off x="1514902" y="1415991"/>
            <a:ext cx="6297326" cy="5244116"/>
          </a:xfrm>
          <a:prstGeom prst="rect">
            <a:avLst/>
          </a:prstGeom>
        </p:spPr>
      </p:pic>
      <p:sp>
        <p:nvSpPr>
          <p:cNvPr id="6" name="TextBox 5">
            <a:extLst>
              <a:ext uri="{FF2B5EF4-FFF2-40B4-BE49-F238E27FC236}">
                <a16:creationId xmlns:a16="http://schemas.microsoft.com/office/drawing/2014/main" id="{81E0DDAF-7D87-548A-B803-4EA477BB4168}"/>
              </a:ext>
            </a:extLst>
          </p:cNvPr>
          <p:cNvSpPr txBox="1"/>
          <p:nvPr/>
        </p:nvSpPr>
        <p:spPr>
          <a:xfrm>
            <a:off x="832514" y="187753"/>
            <a:ext cx="7123040" cy="461665"/>
          </a:xfrm>
          <a:prstGeom prst="rect">
            <a:avLst/>
          </a:prstGeom>
          <a:noFill/>
        </p:spPr>
        <p:txBody>
          <a:bodyPr wrap="none" rtlCol="0">
            <a:spAutoFit/>
          </a:bodyPr>
          <a:lstStyle/>
          <a:p>
            <a:r>
              <a:rPr lang="en-US" sz="2400" b="1" dirty="0"/>
              <a:t>Documentation from the Preservation Restriction </a:t>
            </a:r>
          </a:p>
        </p:txBody>
      </p:sp>
      <p:sp>
        <p:nvSpPr>
          <p:cNvPr id="3" name="TextBox 2">
            <a:extLst>
              <a:ext uri="{FF2B5EF4-FFF2-40B4-BE49-F238E27FC236}">
                <a16:creationId xmlns:a16="http://schemas.microsoft.com/office/drawing/2014/main" id="{6AEC9796-3A21-C4C0-B963-67BEA7500063}"/>
              </a:ext>
            </a:extLst>
          </p:cNvPr>
          <p:cNvSpPr txBox="1"/>
          <p:nvPr/>
        </p:nvSpPr>
        <p:spPr>
          <a:xfrm>
            <a:off x="607325" y="649418"/>
            <a:ext cx="7929349" cy="646331"/>
          </a:xfrm>
          <a:prstGeom prst="rect">
            <a:avLst/>
          </a:prstGeom>
          <a:noFill/>
        </p:spPr>
        <p:txBody>
          <a:bodyPr wrap="square">
            <a:spAutoFit/>
          </a:bodyPr>
          <a:lstStyle/>
          <a:p>
            <a:pPr marL="342900" indent="-342900">
              <a:buFont typeface="+mj-lt"/>
              <a:buAutoNum type="arabicPeriod"/>
            </a:pPr>
            <a:r>
              <a:rPr lang="en-US" dirty="0"/>
              <a:t>Replace door (ADA configured) on First Parish side with period specific (1700) door with functional locks and ADA compliant system. </a:t>
            </a:r>
          </a:p>
        </p:txBody>
      </p:sp>
      <p:pic>
        <p:nvPicPr>
          <p:cNvPr id="2" name="Picture 1" descr="A black and white logo&#10;&#10;Description automatically generated">
            <a:extLst>
              <a:ext uri="{FF2B5EF4-FFF2-40B4-BE49-F238E27FC236}">
                <a16:creationId xmlns:a16="http://schemas.microsoft.com/office/drawing/2014/main" id="{77837DB0-0D69-7B78-B16D-CC34009CD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1849355992"/>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CCAD93-54A3-A447-71E3-F7479C13F12C}"/>
              </a:ext>
            </a:extLst>
          </p:cNvPr>
          <p:cNvSpPr txBox="1"/>
          <p:nvPr/>
        </p:nvSpPr>
        <p:spPr>
          <a:xfrm>
            <a:off x="818865" y="197272"/>
            <a:ext cx="7123040" cy="461665"/>
          </a:xfrm>
          <a:prstGeom prst="rect">
            <a:avLst/>
          </a:prstGeom>
          <a:noFill/>
        </p:spPr>
        <p:txBody>
          <a:bodyPr wrap="none" rtlCol="0">
            <a:spAutoFit/>
          </a:bodyPr>
          <a:lstStyle/>
          <a:p>
            <a:r>
              <a:rPr lang="en-US" sz="2400" b="1" dirty="0"/>
              <a:t>Documentation from the Preservation Restriction </a:t>
            </a:r>
          </a:p>
        </p:txBody>
      </p:sp>
      <p:pic>
        <p:nvPicPr>
          <p:cNvPr id="8" name="Picture 7">
            <a:extLst>
              <a:ext uri="{FF2B5EF4-FFF2-40B4-BE49-F238E27FC236}">
                <a16:creationId xmlns:a16="http://schemas.microsoft.com/office/drawing/2014/main" id="{C2B24A4F-B6D0-AA61-89BC-EFBEF0580507}"/>
              </a:ext>
            </a:extLst>
          </p:cNvPr>
          <p:cNvPicPr>
            <a:picLocks noChangeAspect="1"/>
          </p:cNvPicPr>
          <p:nvPr/>
        </p:nvPicPr>
        <p:blipFill>
          <a:blip r:embed="rId2"/>
          <a:stretch>
            <a:fillRect/>
          </a:stretch>
        </p:blipFill>
        <p:spPr>
          <a:xfrm>
            <a:off x="4487225" y="3330054"/>
            <a:ext cx="4656775" cy="3221957"/>
          </a:xfrm>
          <a:prstGeom prst="rect">
            <a:avLst/>
          </a:prstGeom>
        </p:spPr>
      </p:pic>
      <p:pic>
        <p:nvPicPr>
          <p:cNvPr id="5" name="Picture 4">
            <a:extLst>
              <a:ext uri="{FF2B5EF4-FFF2-40B4-BE49-F238E27FC236}">
                <a16:creationId xmlns:a16="http://schemas.microsoft.com/office/drawing/2014/main" id="{3970671C-F332-92DC-211C-9B6669AE5800}"/>
              </a:ext>
            </a:extLst>
          </p:cNvPr>
          <p:cNvPicPr>
            <a:picLocks noChangeAspect="1"/>
          </p:cNvPicPr>
          <p:nvPr/>
        </p:nvPicPr>
        <p:blipFill>
          <a:blip r:embed="rId3"/>
          <a:stretch>
            <a:fillRect/>
          </a:stretch>
        </p:blipFill>
        <p:spPr>
          <a:xfrm>
            <a:off x="174532" y="1446232"/>
            <a:ext cx="4914805" cy="3767643"/>
          </a:xfrm>
          <a:prstGeom prst="rect">
            <a:avLst/>
          </a:prstGeom>
        </p:spPr>
      </p:pic>
      <p:sp>
        <p:nvSpPr>
          <p:cNvPr id="2" name="TextBox 1">
            <a:extLst>
              <a:ext uri="{FF2B5EF4-FFF2-40B4-BE49-F238E27FC236}">
                <a16:creationId xmlns:a16="http://schemas.microsoft.com/office/drawing/2014/main" id="{7E17CB00-4682-5903-DEB4-D797318EA5D6}"/>
              </a:ext>
            </a:extLst>
          </p:cNvPr>
          <p:cNvSpPr txBox="1"/>
          <p:nvPr/>
        </p:nvSpPr>
        <p:spPr>
          <a:xfrm>
            <a:off x="470301" y="809073"/>
            <a:ext cx="7820167" cy="923330"/>
          </a:xfrm>
          <a:prstGeom prst="rect">
            <a:avLst/>
          </a:prstGeom>
          <a:noFill/>
        </p:spPr>
        <p:txBody>
          <a:bodyPr wrap="square" rtlCol="0">
            <a:spAutoFit/>
          </a:bodyPr>
          <a:lstStyle/>
          <a:p>
            <a:r>
              <a:rPr lang="en-US" dirty="0"/>
              <a:t>2.  In the WT Room, move support beam to exterior wall; may require modifications to the main support beam exposed.</a:t>
            </a:r>
          </a:p>
          <a:p>
            <a:endParaRPr lang="en-US" dirty="0"/>
          </a:p>
        </p:txBody>
      </p:sp>
      <p:sp>
        <p:nvSpPr>
          <p:cNvPr id="3" name="Oval 2">
            <a:extLst>
              <a:ext uri="{FF2B5EF4-FFF2-40B4-BE49-F238E27FC236}">
                <a16:creationId xmlns:a16="http://schemas.microsoft.com/office/drawing/2014/main" id="{9B18976C-DF22-0277-E2C5-20C11367DEDB}"/>
              </a:ext>
            </a:extLst>
          </p:cNvPr>
          <p:cNvSpPr/>
          <p:nvPr/>
        </p:nvSpPr>
        <p:spPr>
          <a:xfrm>
            <a:off x="3391783" y="1839427"/>
            <a:ext cx="765544" cy="29558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column in a room with a table and chairs&#10;&#10;Description automatically generated">
            <a:extLst>
              <a:ext uri="{FF2B5EF4-FFF2-40B4-BE49-F238E27FC236}">
                <a16:creationId xmlns:a16="http://schemas.microsoft.com/office/drawing/2014/main" id="{5E29BCB4-35E5-2909-A137-7B9FFBF61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417190" y="1604921"/>
            <a:ext cx="2673465" cy="2005099"/>
          </a:xfrm>
          <a:prstGeom prst="rect">
            <a:avLst/>
          </a:prstGeom>
        </p:spPr>
      </p:pic>
      <p:pic>
        <p:nvPicPr>
          <p:cNvPr id="4" name="Picture 3" descr="A black and white logo&#10;&#10;Description automatically generated">
            <a:extLst>
              <a:ext uri="{FF2B5EF4-FFF2-40B4-BE49-F238E27FC236}">
                <a16:creationId xmlns:a16="http://schemas.microsoft.com/office/drawing/2014/main" id="{7A12F98C-8E57-C902-4E97-0B20404055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2471670108"/>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88677C-40FE-C598-55E3-23E4E7AF2D72}"/>
              </a:ext>
            </a:extLst>
          </p:cNvPr>
          <p:cNvPicPr>
            <a:picLocks noChangeAspect="1"/>
          </p:cNvPicPr>
          <p:nvPr/>
        </p:nvPicPr>
        <p:blipFill>
          <a:blip r:embed="rId2"/>
          <a:stretch>
            <a:fillRect/>
          </a:stretch>
        </p:blipFill>
        <p:spPr>
          <a:xfrm>
            <a:off x="615386" y="1414986"/>
            <a:ext cx="5369841" cy="3386753"/>
          </a:xfrm>
          <a:prstGeom prst="rect">
            <a:avLst/>
          </a:prstGeom>
        </p:spPr>
      </p:pic>
      <p:sp>
        <p:nvSpPr>
          <p:cNvPr id="5" name="TextBox 4">
            <a:extLst>
              <a:ext uri="{FF2B5EF4-FFF2-40B4-BE49-F238E27FC236}">
                <a16:creationId xmlns:a16="http://schemas.microsoft.com/office/drawing/2014/main" id="{F45C619C-0F21-25A9-ADA9-272A969FEB5A}"/>
              </a:ext>
            </a:extLst>
          </p:cNvPr>
          <p:cNvSpPr txBox="1"/>
          <p:nvPr/>
        </p:nvSpPr>
        <p:spPr>
          <a:xfrm>
            <a:off x="818865" y="197272"/>
            <a:ext cx="7123040" cy="461665"/>
          </a:xfrm>
          <a:prstGeom prst="rect">
            <a:avLst/>
          </a:prstGeom>
          <a:noFill/>
        </p:spPr>
        <p:txBody>
          <a:bodyPr wrap="none" rtlCol="0">
            <a:spAutoFit/>
          </a:bodyPr>
          <a:lstStyle/>
          <a:p>
            <a:r>
              <a:rPr lang="en-US" sz="2400" b="1" dirty="0"/>
              <a:t>Documentation from the Preservation Restriction </a:t>
            </a:r>
          </a:p>
        </p:txBody>
      </p:sp>
      <p:sp>
        <p:nvSpPr>
          <p:cNvPr id="6" name="TextBox 5">
            <a:extLst>
              <a:ext uri="{FF2B5EF4-FFF2-40B4-BE49-F238E27FC236}">
                <a16:creationId xmlns:a16="http://schemas.microsoft.com/office/drawing/2014/main" id="{0B49826C-5D35-A749-A726-A420FBFE6710}"/>
              </a:ext>
            </a:extLst>
          </p:cNvPr>
          <p:cNvSpPr txBox="1"/>
          <p:nvPr/>
        </p:nvSpPr>
        <p:spPr>
          <a:xfrm>
            <a:off x="434104" y="768655"/>
            <a:ext cx="8275792" cy="646331"/>
          </a:xfrm>
          <a:prstGeom prst="rect">
            <a:avLst/>
          </a:prstGeom>
          <a:noFill/>
        </p:spPr>
        <p:txBody>
          <a:bodyPr wrap="none" rtlCol="0">
            <a:spAutoFit/>
          </a:bodyPr>
          <a:lstStyle/>
          <a:p>
            <a:r>
              <a:rPr lang="en-US" dirty="0"/>
              <a:t>3.  Combine two closets into one, reducing the footprint and having only one door.  </a:t>
            </a:r>
          </a:p>
          <a:p>
            <a:endParaRPr lang="en-US" dirty="0"/>
          </a:p>
        </p:txBody>
      </p:sp>
      <p:pic>
        <p:nvPicPr>
          <p:cNvPr id="3" name="Picture 2" descr="A white door with a black door knob&#10;&#10;Description automatically generated">
            <a:extLst>
              <a:ext uri="{FF2B5EF4-FFF2-40B4-BE49-F238E27FC236}">
                <a16:creationId xmlns:a16="http://schemas.microsoft.com/office/drawing/2014/main" id="{DA0D65A1-938C-0125-3BB4-72337D747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55056" y="2028182"/>
            <a:ext cx="3169780" cy="2377335"/>
          </a:xfrm>
          <a:prstGeom prst="rect">
            <a:avLst/>
          </a:prstGeom>
        </p:spPr>
      </p:pic>
      <p:pic>
        <p:nvPicPr>
          <p:cNvPr id="2" name="Picture 1" descr="A black and white logo&#10;&#10;Description automatically generated">
            <a:extLst>
              <a:ext uri="{FF2B5EF4-FFF2-40B4-BE49-F238E27FC236}">
                <a16:creationId xmlns:a16="http://schemas.microsoft.com/office/drawing/2014/main" id="{F0621BA2-4F1B-3E5C-7A9C-78B9A2134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2896676527"/>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9D5C9B-BD35-1B30-E51D-12533E5637C0}"/>
              </a:ext>
            </a:extLst>
          </p:cNvPr>
          <p:cNvSpPr txBox="1"/>
          <p:nvPr/>
        </p:nvSpPr>
        <p:spPr>
          <a:xfrm>
            <a:off x="873457" y="182916"/>
            <a:ext cx="7123040" cy="461665"/>
          </a:xfrm>
          <a:prstGeom prst="rect">
            <a:avLst/>
          </a:prstGeom>
          <a:noFill/>
        </p:spPr>
        <p:txBody>
          <a:bodyPr wrap="none" rtlCol="0">
            <a:spAutoFit/>
          </a:bodyPr>
          <a:lstStyle/>
          <a:p>
            <a:r>
              <a:rPr lang="en-US" sz="2400" b="1" dirty="0"/>
              <a:t>Documentation from the Preservation Restriction </a:t>
            </a:r>
          </a:p>
        </p:txBody>
      </p:sp>
      <p:pic>
        <p:nvPicPr>
          <p:cNvPr id="4" name="Picture 3">
            <a:extLst>
              <a:ext uri="{FF2B5EF4-FFF2-40B4-BE49-F238E27FC236}">
                <a16:creationId xmlns:a16="http://schemas.microsoft.com/office/drawing/2014/main" id="{DBC19F64-A096-0F7C-9F6C-8AAEA523F24E}"/>
              </a:ext>
            </a:extLst>
          </p:cNvPr>
          <p:cNvPicPr>
            <a:picLocks noChangeAspect="1"/>
          </p:cNvPicPr>
          <p:nvPr/>
        </p:nvPicPr>
        <p:blipFill>
          <a:blip r:embed="rId2"/>
          <a:stretch>
            <a:fillRect/>
          </a:stretch>
        </p:blipFill>
        <p:spPr>
          <a:xfrm>
            <a:off x="1669312" y="866869"/>
            <a:ext cx="6337662" cy="3949331"/>
          </a:xfrm>
          <a:prstGeom prst="rect">
            <a:avLst/>
          </a:prstGeom>
        </p:spPr>
      </p:pic>
      <p:pic>
        <p:nvPicPr>
          <p:cNvPr id="6" name="Picture 5">
            <a:extLst>
              <a:ext uri="{FF2B5EF4-FFF2-40B4-BE49-F238E27FC236}">
                <a16:creationId xmlns:a16="http://schemas.microsoft.com/office/drawing/2014/main" id="{BFF45BB2-6744-B1F7-9600-9B50BED5371F}"/>
              </a:ext>
            </a:extLst>
          </p:cNvPr>
          <p:cNvPicPr>
            <a:picLocks noChangeAspect="1"/>
          </p:cNvPicPr>
          <p:nvPr/>
        </p:nvPicPr>
        <p:blipFill>
          <a:blip r:embed="rId3"/>
          <a:stretch>
            <a:fillRect/>
          </a:stretch>
        </p:blipFill>
        <p:spPr>
          <a:xfrm>
            <a:off x="256815" y="4816200"/>
            <a:ext cx="6289726" cy="1508954"/>
          </a:xfrm>
          <a:prstGeom prst="rect">
            <a:avLst/>
          </a:prstGeom>
        </p:spPr>
      </p:pic>
      <p:sp>
        <p:nvSpPr>
          <p:cNvPr id="3" name="TextBox 2">
            <a:extLst>
              <a:ext uri="{FF2B5EF4-FFF2-40B4-BE49-F238E27FC236}">
                <a16:creationId xmlns:a16="http://schemas.microsoft.com/office/drawing/2014/main" id="{D359D730-E55C-0543-8357-D7895F8348B7}"/>
              </a:ext>
            </a:extLst>
          </p:cNvPr>
          <p:cNvSpPr txBox="1"/>
          <p:nvPr/>
        </p:nvSpPr>
        <p:spPr>
          <a:xfrm>
            <a:off x="873457" y="532846"/>
            <a:ext cx="7796686" cy="923330"/>
          </a:xfrm>
          <a:prstGeom prst="rect">
            <a:avLst/>
          </a:prstGeom>
          <a:noFill/>
        </p:spPr>
        <p:txBody>
          <a:bodyPr wrap="none" rtlCol="0">
            <a:spAutoFit/>
          </a:bodyPr>
          <a:lstStyle/>
          <a:p>
            <a:r>
              <a:rPr lang="en-US" dirty="0"/>
              <a:t>4.	In the April 19</a:t>
            </a:r>
            <a:r>
              <a:rPr lang="en-US" baseline="30000" dirty="0"/>
              <a:t>th</a:t>
            </a:r>
            <a:r>
              <a:rPr lang="en-US" dirty="0"/>
              <a:t> Room, remove closet and expose original floor and wall.  </a:t>
            </a:r>
          </a:p>
          <a:p>
            <a:pPr marL="342900" indent="-342900">
              <a:buFont typeface="+mj-lt"/>
              <a:buAutoNum type="arabicPeriod"/>
            </a:pPr>
            <a:endParaRPr lang="en-US" dirty="0"/>
          </a:p>
          <a:p>
            <a:endParaRPr lang="en-US" dirty="0"/>
          </a:p>
        </p:txBody>
      </p:sp>
      <p:sp>
        <p:nvSpPr>
          <p:cNvPr id="5" name="Rectangle: Rounded Corners 4">
            <a:extLst>
              <a:ext uri="{FF2B5EF4-FFF2-40B4-BE49-F238E27FC236}">
                <a16:creationId xmlns:a16="http://schemas.microsoft.com/office/drawing/2014/main" id="{471AE639-5015-4696-CA63-172E516900D1}"/>
              </a:ext>
            </a:extLst>
          </p:cNvPr>
          <p:cNvSpPr/>
          <p:nvPr/>
        </p:nvSpPr>
        <p:spPr>
          <a:xfrm>
            <a:off x="1511300" y="1456176"/>
            <a:ext cx="1981200" cy="254842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Description automatically generated">
            <a:extLst>
              <a:ext uri="{FF2B5EF4-FFF2-40B4-BE49-F238E27FC236}">
                <a16:creationId xmlns:a16="http://schemas.microsoft.com/office/drawing/2014/main" id="{6FF9EA07-D864-EC9F-276F-30EE2845D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2388356747"/>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9D5C9B-BD35-1B30-E51D-12533E5637C0}"/>
              </a:ext>
            </a:extLst>
          </p:cNvPr>
          <p:cNvSpPr txBox="1"/>
          <p:nvPr/>
        </p:nvSpPr>
        <p:spPr>
          <a:xfrm>
            <a:off x="818866" y="122826"/>
            <a:ext cx="7123040" cy="461665"/>
          </a:xfrm>
          <a:prstGeom prst="rect">
            <a:avLst/>
          </a:prstGeom>
          <a:noFill/>
        </p:spPr>
        <p:txBody>
          <a:bodyPr wrap="none" rtlCol="0">
            <a:spAutoFit/>
          </a:bodyPr>
          <a:lstStyle/>
          <a:p>
            <a:r>
              <a:rPr lang="en-US" sz="2400" b="1" dirty="0"/>
              <a:t>Documentation from the Preservation Restriction </a:t>
            </a:r>
          </a:p>
        </p:txBody>
      </p:sp>
      <p:pic>
        <p:nvPicPr>
          <p:cNvPr id="3" name="Picture 2">
            <a:extLst>
              <a:ext uri="{FF2B5EF4-FFF2-40B4-BE49-F238E27FC236}">
                <a16:creationId xmlns:a16="http://schemas.microsoft.com/office/drawing/2014/main" id="{4265ECBF-DE26-9BE1-BA6D-70A0B87DC944}"/>
              </a:ext>
            </a:extLst>
          </p:cNvPr>
          <p:cNvPicPr>
            <a:picLocks noChangeAspect="1"/>
          </p:cNvPicPr>
          <p:nvPr/>
        </p:nvPicPr>
        <p:blipFill>
          <a:blip r:embed="rId2"/>
          <a:stretch>
            <a:fillRect/>
          </a:stretch>
        </p:blipFill>
        <p:spPr>
          <a:xfrm>
            <a:off x="209814" y="2000324"/>
            <a:ext cx="4362185" cy="3299677"/>
          </a:xfrm>
          <a:prstGeom prst="rect">
            <a:avLst/>
          </a:prstGeom>
        </p:spPr>
      </p:pic>
      <p:sp>
        <p:nvSpPr>
          <p:cNvPr id="5" name="TextBox 4">
            <a:extLst>
              <a:ext uri="{FF2B5EF4-FFF2-40B4-BE49-F238E27FC236}">
                <a16:creationId xmlns:a16="http://schemas.microsoft.com/office/drawing/2014/main" id="{A4F947A1-E27F-051B-E838-CB9B8CED28BE}"/>
              </a:ext>
            </a:extLst>
          </p:cNvPr>
          <p:cNvSpPr txBox="1"/>
          <p:nvPr/>
        </p:nvSpPr>
        <p:spPr>
          <a:xfrm>
            <a:off x="709684" y="1036241"/>
            <a:ext cx="5939446" cy="646331"/>
          </a:xfrm>
          <a:prstGeom prst="rect">
            <a:avLst/>
          </a:prstGeom>
          <a:noFill/>
        </p:spPr>
        <p:txBody>
          <a:bodyPr wrap="none" rtlCol="0">
            <a:spAutoFit/>
          </a:bodyPr>
          <a:lstStyle/>
          <a:p>
            <a:r>
              <a:rPr lang="en-US" dirty="0"/>
              <a:t>5.  Remove walls to create bar for the Refreshment Center.</a:t>
            </a:r>
          </a:p>
          <a:p>
            <a:endParaRPr lang="en-US" dirty="0"/>
          </a:p>
        </p:txBody>
      </p:sp>
      <p:pic>
        <p:nvPicPr>
          <p:cNvPr id="7" name="Picture 6">
            <a:extLst>
              <a:ext uri="{FF2B5EF4-FFF2-40B4-BE49-F238E27FC236}">
                <a16:creationId xmlns:a16="http://schemas.microsoft.com/office/drawing/2014/main" id="{988F684F-A10F-77F2-657B-D1428B6ECF90}"/>
              </a:ext>
            </a:extLst>
          </p:cNvPr>
          <p:cNvPicPr>
            <a:picLocks noChangeAspect="1"/>
          </p:cNvPicPr>
          <p:nvPr/>
        </p:nvPicPr>
        <p:blipFill>
          <a:blip r:embed="rId3"/>
          <a:stretch>
            <a:fillRect/>
          </a:stretch>
        </p:blipFill>
        <p:spPr>
          <a:xfrm>
            <a:off x="4257212" y="1985750"/>
            <a:ext cx="4988141" cy="3299677"/>
          </a:xfrm>
          <a:prstGeom prst="rect">
            <a:avLst/>
          </a:prstGeom>
        </p:spPr>
      </p:pic>
      <p:pic>
        <p:nvPicPr>
          <p:cNvPr id="4" name="Picture 3" descr="A black and white logo&#10;&#10;Description automatically generated">
            <a:extLst>
              <a:ext uri="{FF2B5EF4-FFF2-40B4-BE49-F238E27FC236}">
                <a16:creationId xmlns:a16="http://schemas.microsoft.com/office/drawing/2014/main" id="{34BF3061-43F0-0D78-05D9-460CC368D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324086521"/>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337643-2104-6FCB-4ACA-00E56EED698D}"/>
              </a:ext>
            </a:extLst>
          </p:cNvPr>
          <p:cNvSpPr txBox="1"/>
          <p:nvPr/>
        </p:nvSpPr>
        <p:spPr>
          <a:xfrm>
            <a:off x="258127" y="185821"/>
            <a:ext cx="8672170" cy="1906656"/>
          </a:xfrm>
          <a:prstGeom prst="rect">
            <a:avLst/>
          </a:prstGeom>
          <a:solidFill>
            <a:schemeClr val="bg1"/>
          </a:solidFill>
        </p:spPr>
        <p:txBody>
          <a:bodyPr vert="horz" lIns="91440" tIns="45720" rIns="91440" bIns="45720" rtlCol="0" anchor="ctr">
            <a:normAutofit/>
          </a:bodyPr>
          <a:lstStyle/>
          <a:p>
            <a:pPr algn="ctr" defTabSz="914400">
              <a:lnSpc>
                <a:spcPct val="90000"/>
              </a:lnSpc>
              <a:spcBef>
                <a:spcPct val="0"/>
              </a:spcBef>
              <a:spcAft>
                <a:spcPts val="600"/>
              </a:spcAft>
            </a:pPr>
            <a:r>
              <a:rPr lang="en-US" sz="3200" b="1" dirty="0">
                <a:ea typeface="+mj-ea"/>
                <a:cs typeface="+mj-cs"/>
              </a:rPr>
              <a:t>	Our Vision </a:t>
            </a:r>
          </a:p>
          <a:p>
            <a:pPr algn="ctr" defTabSz="914400">
              <a:lnSpc>
                <a:spcPct val="90000"/>
              </a:lnSpc>
              <a:spcBef>
                <a:spcPct val="0"/>
              </a:spcBef>
              <a:spcAft>
                <a:spcPts val="600"/>
              </a:spcAft>
            </a:pPr>
            <a:r>
              <a:rPr lang="en-US" sz="2800" b="1" i="1" dirty="0">
                <a:ea typeface="+mj-ea"/>
                <a:cs typeface="+mj-cs"/>
              </a:rPr>
              <a:t>The Wright Tavern will be welcoming center that fosters engagement, inspires civic engagement    and provides unique refreshments. </a:t>
            </a:r>
          </a:p>
        </p:txBody>
      </p:sp>
      <p:sp>
        <p:nvSpPr>
          <p:cNvPr id="3" name="TextBox 2">
            <a:extLst>
              <a:ext uri="{FF2B5EF4-FFF2-40B4-BE49-F238E27FC236}">
                <a16:creationId xmlns:a16="http://schemas.microsoft.com/office/drawing/2014/main" id="{EF73C24A-5000-B3B8-6763-00CDE1C1EF81}"/>
              </a:ext>
            </a:extLst>
          </p:cNvPr>
          <p:cNvSpPr txBox="1"/>
          <p:nvPr/>
        </p:nvSpPr>
        <p:spPr>
          <a:xfrm>
            <a:off x="5017771" y="2035949"/>
            <a:ext cx="3892958" cy="4579703"/>
          </a:xfrm>
          <a:prstGeom prst="rect">
            <a:avLst/>
          </a:prstGeom>
        </p:spPr>
        <p:txBody>
          <a:bodyPr vert="horz" lIns="91440" tIns="45720" rIns="91440" bIns="45720" rtlCol="0">
            <a:noAutofit/>
          </a:bodyPr>
          <a:lstStyle/>
          <a:p>
            <a:pPr marL="285750" indent="-228600" defTabSz="914400">
              <a:lnSpc>
                <a:spcPct val="90000"/>
              </a:lnSpc>
              <a:spcAft>
                <a:spcPts val="600"/>
              </a:spcAft>
              <a:buFont typeface="Arial" panose="020B0604020202020204" pitchFamily="34" charset="0"/>
              <a:buChar char="•"/>
            </a:pPr>
            <a:r>
              <a:rPr lang="en-US" b="1" dirty="0"/>
              <a:t> A welcoming center</a:t>
            </a:r>
            <a:r>
              <a:rPr lang="en-US" dirty="0"/>
              <a:t>– for meetings, programs, conferences, events, re-enactments, parties,  celebrations</a:t>
            </a:r>
          </a:p>
          <a:p>
            <a:pPr marL="285750" indent="-228600" defTabSz="914400">
              <a:lnSpc>
                <a:spcPct val="90000"/>
              </a:lnSpc>
              <a:spcAft>
                <a:spcPts val="600"/>
              </a:spcAft>
              <a:buFont typeface="Arial" panose="020B0604020202020204" pitchFamily="34" charset="0"/>
              <a:buChar char="•"/>
            </a:pPr>
            <a:endParaRPr lang="en-US" sz="600" b="1" dirty="0"/>
          </a:p>
          <a:p>
            <a:pPr marL="285750" indent="-228600" defTabSz="914400">
              <a:lnSpc>
                <a:spcPct val="90000"/>
              </a:lnSpc>
              <a:spcAft>
                <a:spcPts val="600"/>
              </a:spcAft>
              <a:buFont typeface="Arial" panose="020B0604020202020204" pitchFamily="34" charset="0"/>
              <a:buChar char="•"/>
            </a:pPr>
            <a:r>
              <a:rPr lang="en-US" b="1" dirty="0"/>
              <a:t>That fosters engagement </a:t>
            </a:r>
            <a:r>
              <a:rPr lang="en-US" dirty="0"/>
              <a:t>-- where people can engage and learn about Concord’s history and critical events in the founding of the United States and the roots of democracy</a:t>
            </a:r>
          </a:p>
          <a:p>
            <a:pPr marL="285750" indent="-228600" defTabSz="914400">
              <a:lnSpc>
                <a:spcPct val="90000"/>
              </a:lnSpc>
              <a:spcAft>
                <a:spcPts val="600"/>
              </a:spcAft>
              <a:buFont typeface="Arial" panose="020B0604020202020204" pitchFamily="34" charset="0"/>
              <a:buChar char="•"/>
            </a:pPr>
            <a:endParaRPr lang="en-US" sz="600" dirty="0"/>
          </a:p>
          <a:p>
            <a:pPr marL="285750" indent="-228600" defTabSz="914400">
              <a:lnSpc>
                <a:spcPct val="90000"/>
              </a:lnSpc>
              <a:spcAft>
                <a:spcPts val="600"/>
              </a:spcAft>
              <a:buFont typeface="Arial" panose="020B0604020202020204" pitchFamily="34" charset="0"/>
              <a:buChar char="•"/>
            </a:pPr>
            <a:r>
              <a:rPr lang="en-US" b="1" dirty="0"/>
              <a:t>In a place that provides unique refreshments </a:t>
            </a:r>
            <a:r>
              <a:rPr lang="en-US" dirty="0"/>
              <a:t>– if possible, we will provide refreshments – coffee/tea, and beer/ wine/ signature drinks – to our guests just like a </a:t>
            </a:r>
            <a:r>
              <a:rPr lang="en-US" b="1" dirty="0"/>
              <a:t>colonial tavern</a:t>
            </a:r>
            <a:endParaRPr lang="en-US" b="1" i="1" u="sng" dirty="0"/>
          </a:p>
        </p:txBody>
      </p:sp>
      <p:sp>
        <p:nvSpPr>
          <p:cNvPr id="4" name="Slide Number Placeholder 3">
            <a:extLst>
              <a:ext uri="{FF2B5EF4-FFF2-40B4-BE49-F238E27FC236}">
                <a16:creationId xmlns:a16="http://schemas.microsoft.com/office/drawing/2014/main" id="{5AFB9988-495D-8960-629E-7D87F5537224}"/>
              </a:ext>
            </a:extLst>
          </p:cNvPr>
          <p:cNvSpPr>
            <a:spLocks noGrp="1"/>
          </p:cNvSpPr>
          <p:nvPr>
            <p:ph type="sldNum" sz="quarter" idx="12"/>
          </p:nvPr>
        </p:nvSpPr>
        <p:spPr>
          <a:xfrm>
            <a:off x="6467889" y="6507470"/>
            <a:ext cx="2057400" cy="365125"/>
          </a:xfrm>
        </p:spPr>
        <p:txBody>
          <a:bodyPr vert="horz" lIns="91440" tIns="45720" rIns="91440" bIns="45720" rtlCol="0" anchor="ctr">
            <a:normAutofit/>
          </a:bodyPr>
          <a:lstStyle/>
          <a:p>
            <a:pPr defTabSz="914400">
              <a:spcAft>
                <a:spcPts val="600"/>
              </a:spcAft>
              <a:defRPr/>
            </a:pPr>
            <a:fld id="{5F6F7F0D-F1D7-4D63-9682-5C24144DDF8F}" type="slidenum">
              <a:rPr lang="en-US" smtClean="0">
                <a:solidFill>
                  <a:prstClr val="black">
                    <a:tint val="75000"/>
                  </a:prstClr>
                </a:solidFill>
                <a:latin typeface="Calibri" panose="020F0502020204030204"/>
              </a:rPr>
              <a:pPr defTabSz="914400">
                <a:spcAft>
                  <a:spcPts val="600"/>
                </a:spcAft>
                <a:defRPr/>
              </a:pPr>
              <a:t>3</a:t>
            </a:fld>
            <a:endParaRPr lang="en-US" dirty="0">
              <a:solidFill>
                <a:prstClr val="black">
                  <a:tint val="75000"/>
                </a:prstClr>
              </a:solidFill>
              <a:latin typeface="Calibri" panose="020F0502020204030204"/>
            </a:endParaRPr>
          </a:p>
        </p:txBody>
      </p:sp>
      <p:pic>
        <p:nvPicPr>
          <p:cNvPr id="6" name="Picture 5" descr="A black and white logo&#10;&#10;Description automatically generated">
            <a:extLst>
              <a:ext uri="{FF2B5EF4-FFF2-40B4-BE49-F238E27FC236}">
                <a16:creationId xmlns:a16="http://schemas.microsoft.com/office/drawing/2014/main" id="{C51FE25C-0C21-597B-A996-D84C870EB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pic>
        <p:nvPicPr>
          <p:cNvPr id="8" name="Picture 7" descr="A red house with a black door&#10;&#10;Description automatically generated">
            <a:extLst>
              <a:ext uri="{FF2B5EF4-FFF2-40B4-BE49-F238E27FC236}">
                <a16:creationId xmlns:a16="http://schemas.microsoft.com/office/drawing/2014/main" id="{C5FEF2EE-4BD4-BDC0-D647-C70146C18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593" y="2641525"/>
            <a:ext cx="4350603" cy="3262952"/>
          </a:xfrm>
          <a:prstGeom prst="rect">
            <a:avLst/>
          </a:prstGeom>
        </p:spPr>
      </p:pic>
    </p:spTree>
    <p:extLst>
      <p:ext uri="{BB962C8B-B14F-4D97-AF65-F5344CB8AC3E}">
        <p14:creationId xmlns:p14="http://schemas.microsoft.com/office/powerpoint/2010/main" val="1507112271"/>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A85EB7-C56A-3DC0-AAB6-5B2B72682F15}"/>
              </a:ext>
            </a:extLst>
          </p:cNvPr>
          <p:cNvPicPr>
            <a:picLocks noChangeAspect="1"/>
          </p:cNvPicPr>
          <p:nvPr/>
        </p:nvPicPr>
        <p:blipFill>
          <a:blip r:embed="rId2"/>
          <a:stretch>
            <a:fillRect/>
          </a:stretch>
        </p:blipFill>
        <p:spPr>
          <a:xfrm>
            <a:off x="764275" y="1359406"/>
            <a:ext cx="7615450" cy="4723960"/>
          </a:xfrm>
          <a:prstGeom prst="rect">
            <a:avLst/>
          </a:prstGeom>
        </p:spPr>
      </p:pic>
      <p:sp>
        <p:nvSpPr>
          <p:cNvPr id="5" name="TextBox 4">
            <a:extLst>
              <a:ext uri="{FF2B5EF4-FFF2-40B4-BE49-F238E27FC236}">
                <a16:creationId xmlns:a16="http://schemas.microsoft.com/office/drawing/2014/main" id="{A0FF7674-FDC8-9EC3-2E34-41042BAE221B}"/>
              </a:ext>
            </a:extLst>
          </p:cNvPr>
          <p:cNvSpPr txBox="1"/>
          <p:nvPr/>
        </p:nvSpPr>
        <p:spPr>
          <a:xfrm>
            <a:off x="709684" y="1036241"/>
            <a:ext cx="7197804" cy="646331"/>
          </a:xfrm>
          <a:prstGeom prst="rect">
            <a:avLst/>
          </a:prstGeom>
          <a:noFill/>
        </p:spPr>
        <p:txBody>
          <a:bodyPr wrap="none" rtlCol="0">
            <a:spAutoFit/>
          </a:bodyPr>
          <a:lstStyle/>
          <a:p>
            <a:r>
              <a:rPr lang="en-US" dirty="0"/>
              <a:t>5.  Remove walls to create bar for the Refreshment Center (continued).</a:t>
            </a:r>
          </a:p>
          <a:p>
            <a:endParaRPr lang="en-US" dirty="0"/>
          </a:p>
        </p:txBody>
      </p:sp>
      <p:pic>
        <p:nvPicPr>
          <p:cNvPr id="4" name="Picture 3" descr="A black and white logo&#10;&#10;Description automatically generated">
            <a:extLst>
              <a:ext uri="{FF2B5EF4-FFF2-40B4-BE49-F238E27FC236}">
                <a16:creationId xmlns:a16="http://schemas.microsoft.com/office/drawing/2014/main" id="{AD242208-FA52-881A-EBCA-5848F3EDD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6" name="TextBox 5">
            <a:extLst>
              <a:ext uri="{FF2B5EF4-FFF2-40B4-BE49-F238E27FC236}">
                <a16:creationId xmlns:a16="http://schemas.microsoft.com/office/drawing/2014/main" id="{0FAA35CE-F4DC-C3E0-F442-D481B9FDE29B}"/>
              </a:ext>
            </a:extLst>
          </p:cNvPr>
          <p:cNvSpPr txBox="1"/>
          <p:nvPr/>
        </p:nvSpPr>
        <p:spPr>
          <a:xfrm>
            <a:off x="818866" y="122826"/>
            <a:ext cx="7123040" cy="461665"/>
          </a:xfrm>
          <a:prstGeom prst="rect">
            <a:avLst/>
          </a:prstGeom>
          <a:noFill/>
        </p:spPr>
        <p:txBody>
          <a:bodyPr wrap="none" rtlCol="0">
            <a:spAutoFit/>
          </a:bodyPr>
          <a:lstStyle/>
          <a:p>
            <a:r>
              <a:rPr lang="en-US" sz="2400" b="1" dirty="0"/>
              <a:t>Documentation from the Preservation Restriction </a:t>
            </a:r>
          </a:p>
        </p:txBody>
      </p:sp>
    </p:spTree>
    <p:extLst>
      <p:ext uri="{BB962C8B-B14F-4D97-AF65-F5344CB8AC3E}">
        <p14:creationId xmlns:p14="http://schemas.microsoft.com/office/powerpoint/2010/main" val="208616756"/>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B54368-E98C-74F2-A5C9-CCC0386B1046}"/>
              </a:ext>
            </a:extLst>
          </p:cNvPr>
          <p:cNvPicPr>
            <a:picLocks noChangeAspect="1"/>
          </p:cNvPicPr>
          <p:nvPr/>
        </p:nvPicPr>
        <p:blipFill>
          <a:blip r:embed="rId2"/>
          <a:stretch>
            <a:fillRect/>
          </a:stretch>
        </p:blipFill>
        <p:spPr>
          <a:xfrm>
            <a:off x="3632427" y="3072034"/>
            <a:ext cx="5328531" cy="3572067"/>
          </a:xfrm>
          <a:prstGeom prst="rect">
            <a:avLst/>
          </a:prstGeom>
        </p:spPr>
      </p:pic>
      <p:pic>
        <p:nvPicPr>
          <p:cNvPr id="2" name="Picture 1">
            <a:extLst>
              <a:ext uri="{FF2B5EF4-FFF2-40B4-BE49-F238E27FC236}">
                <a16:creationId xmlns:a16="http://schemas.microsoft.com/office/drawing/2014/main" id="{819BA3A6-BDAF-3099-6C14-A6944F3E896E}"/>
              </a:ext>
            </a:extLst>
          </p:cNvPr>
          <p:cNvPicPr>
            <a:picLocks noChangeAspect="1"/>
          </p:cNvPicPr>
          <p:nvPr/>
        </p:nvPicPr>
        <p:blipFill>
          <a:blip r:embed="rId3"/>
          <a:stretch>
            <a:fillRect/>
          </a:stretch>
        </p:blipFill>
        <p:spPr>
          <a:xfrm>
            <a:off x="59587" y="1778476"/>
            <a:ext cx="4831720" cy="3280999"/>
          </a:xfrm>
          <a:prstGeom prst="rect">
            <a:avLst/>
          </a:prstGeom>
        </p:spPr>
      </p:pic>
      <p:sp>
        <p:nvSpPr>
          <p:cNvPr id="5" name="TextBox 4">
            <a:extLst>
              <a:ext uri="{FF2B5EF4-FFF2-40B4-BE49-F238E27FC236}">
                <a16:creationId xmlns:a16="http://schemas.microsoft.com/office/drawing/2014/main" id="{ABF7F116-7D1E-3234-B52B-9FB255F84459}"/>
              </a:ext>
            </a:extLst>
          </p:cNvPr>
          <p:cNvSpPr txBox="1"/>
          <p:nvPr/>
        </p:nvSpPr>
        <p:spPr>
          <a:xfrm>
            <a:off x="402063" y="966632"/>
            <a:ext cx="7956645" cy="923330"/>
          </a:xfrm>
          <a:prstGeom prst="rect">
            <a:avLst/>
          </a:prstGeom>
          <a:noFill/>
        </p:spPr>
        <p:txBody>
          <a:bodyPr wrap="square" rtlCol="0">
            <a:spAutoFit/>
          </a:bodyPr>
          <a:lstStyle/>
          <a:p>
            <a:r>
              <a:rPr lang="en-US" dirty="0"/>
              <a:t>6.  Reconfigure closet in Tea Room to open into the Refreshment Center; lose off in the Tea Room. </a:t>
            </a:r>
          </a:p>
          <a:p>
            <a:endParaRPr lang="en-US" dirty="0"/>
          </a:p>
        </p:txBody>
      </p:sp>
      <p:sp>
        <p:nvSpPr>
          <p:cNvPr id="6" name="Rectangle: Rounded Corners 5">
            <a:extLst>
              <a:ext uri="{FF2B5EF4-FFF2-40B4-BE49-F238E27FC236}">
                <a16:creationId xmlns:a16="http://schemas.microsoft.com/office/drawing/2014/main" id="{2D985DCD-D463-C59D-39B1-750A9A9D91F9}"/>
              </a:ext>
            </a:extLst>
          </p:cNvPr>
          <p:cNvSpPr/>
          <p:nvPr/>
        </p:nvSpPr>
        <p:spPr>
          <a:xfrm>
            <a:off x="4749800" y="3858461"/>
            <a:ext cx="1435100" cy="278563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AE5B21E-391F-EC8C-5396-E814C23DBCCB}"/>
              </a:ext>
            </a:extLst>
          </p:cNvPr>
          <p:cNvSpPr/>
          <p:nvPr/>
        </p:nvSpPr>
        <p:spPr>
          <a:xfrm>
            <a:off x="3098800" y="2042362"/>
            <a:ext cx="1143000" cy="249153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white logo&#10;&#10;Description automatically generated">
            <a:extLst>
              <a:ext uri="{FF2B5EF4-FFF2-40B4-BE49-F238E27FC236}">
                <a16:creationId xmlns:a16="http://schemas.microsoft.com/office/drawing/2014/main" id="{18786493-8B8D-0447-45F2-74094F7F5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9" name="TextBox 8">
            <a:extLst>
              <a:ext uri="{FF2B5EF4-FFF2-40B4-BE49-F238E27FC236}">
                <a16:creationId xmlns:a16="http://schemas.microsoft.com/office/drawing/2014/main" id="{3FAD98A9-34AF-3987-6D2B-0D195E6A7447}"/>
              </a:ext>
            </a:extLst>
          </p:cNvPr>
          <p:cNvSpPr txBox="1"/>
          <p:nvPr/>
        </p:nvSpPr>
        <p:spPr>
          <a:xfrm>
            <a:off x="818866" y="122826"/>
            <a:ext cx="7123040" cy="461665"/>
          </a:xfrm>
          <a:prstGeom prst="rect">
            <a:avLst/>
          </a:prstGeom>
          <a:noFill/>
        </p:spPr>
        <p:txBody>
          <a:bodyPr wrap="none" rtlCol="0">
            <a:spAutoFit/>
          </a:bodyPr>
          <a:lstStyle/>
          <a:p>
            <a:r>
              <a:rPr lang="en-US" sz="2400" b="1" dirty="0"/>
              <a:t>Documentation from the Preservation Restriction </a:t>
            </a:r>
          </a:p>
        </p:txBody>
      </p:sp>
    </p:spTree>
    <p:extLst>
      <p:ext uri="{BB962C8B-B14F-4D97-AF65-F5344CB8AC3E}">
        <p14:creationId xmlns:p14="http://schemas.microsoft.com/office/powerpoint/2010/main" val="2991197638"/>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F080B3-64FF-2A88-B805-A37E745482D9}"/>
              </a:ext>
            </a:extLst>
          </p:cNvPr>
          <p:cNvPicPr>
            <a:picLocks noChangeAspect="1"/>
          </p:cNvPicPr>
          <p:nvPr/>
        </p:nvPicPr>
        <p:blipFill>
          <a:blip r:embed="rId2"/>
          <a:stretch>
            <a:fillRect/>
          </a:stretch>
        </p:blipFill>
        <p:spPr>
          <a:xfrm>
            <a:off x="3631127" y="3139492"/>
            <a:ext cx="5363054" cy="3610886"/>
          </a:xfrm>
          <a:prstGeom prst="rect">
            <a:avLst/>
          </a:prstGeom>
        </p:spPr>
      </p:pic>
      <p:sp>
        <p:nvSpPr>
          <p:cNvPr id="3" name="TextBox 2">
            <a:extLst>
              <a:ext uri="{FF2B5EF4-FFF2-40B4-BE49-F238E27FC236}">
                <a16:creationId xmlns:a16="http://schemas.microsoft.com/office/drawing/2014/main" id="{E65BC5E2-D8B7-D661-828D-A27093C744F0}"/>
              </a:ext>
            </a:extLst>
          </p:cNvPr>
          <p:cNvSpPr txBox="1"/>
          <p:nvPr/>
        </p:nvSpPr>
        <p:spPr>
          <a:xfrm>
            <a:off x="523099" y="544351"/>
            <a:ext cx="6262548" cy="646331"/>
          </a:xfrm>
          <a:prstGeom prst="rect">
            <a:avLst/>
          </a:prstGeom>
          <a:noFill/>
        </p:spPr>
        <p:txBody>
          <a:bodyPr wrap="none" rtlCol="0">
            <a:spAutoFit/>
          </a:bodyPr>
          <a:lstStyle/>
          <a:p>
            <a:r>
              <a:rPr lang="en-US" dirty="0"/>
              <a:t>7.  Remove rest of ceiling in the Tap Room and April 19</a:t>
            </a:r>
            <a:r>
              <a:rPr lang="en-US" baseline="30000" dirty="0"/>
              <a:t>th</a:t>
            </a:r>
            <a:r>
              <a:rPr lang="en-US" dirty="0"/>
              <a:t> Room</a:t>
            </a:r>
          </a:p>
          <a:p>
            <a:endParaRPr lang="en-US" dirty="0"/>
          </a:p>
        </p:txBody>
      </p:sp>
      <p:pic>
        <p:nvPicPr>
          <p:cNvPr id="4" name="Picture 3">
            <a:extLst>
              <a:ext uri="{FF2B5EF4-FFF2-40B4-BE49-F238E27FC236}">
                <a16:creationId xmlns:a16="http://schemas.microsoft.com/office/drawing/2014/main" id="{44198282-F6EB-BA94-FB2E-96C29438599B}"/>
              </a:ext>
            </a:extLst>
          </p:cNvPr>
          <p:cNvPicPr>
            <a:picLocks noChangeAspect="1"/>
          </p:cNvPicPr>
          <p:nvPr/>
        </p:nvPicPr>
        <p:blipFill>
          <a:blip r:embed="rId3"/>
          <a:stretch>
            <a:fillRect/>
          </a:stretch>
        </p:blipFill>
        <p:spPr>
          <a:xfrm>
            <a:off x="344282" y="1190682"/>
            <a:ext cx="4896458" cy="3180174"/>
          </a:xfrm>
          <a:prstGeom prst="rect">
            <a:avLst/>
          </a:prstGeom>
        </p:spPr>
      </p:pic>
      <p:pic>
        <p:nvPicPr>
          <p:cNvPr id="7" name="Picture 6" descr="A wood beam on the ceiling&#10;&#10;Description automatically generated">
            <a:extLst>
              <a:ext uri="{FF2B5EF4-FFF2-40B4-BE49-F238E27FC236}">
                <a16:creationId xmlns:a16="http://schemas.microsoft.com/office/drawing/2014/main" id="{1D9E4B1D-0BC1-F733-9D9F-4EAD7D9E5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5323" y="1145781"/>
            <a:ext cx="2658281" cy="1993711"/>
          </a:xfrm>
          <a:prstGeom prst="rect">
            <a:avLst/>
          </a:prstGeom>
        </p:spPr>
      </p:pic>
      <p:pic>
        <p:nvPicPr>
          <p:cNvPr id="9" name="Picture 8" descr="A wooden beams on a ceiling&#10;&#10;Description automatically generated">
            <a:extLst>
              <a:ext uri="{FF2B5EF4-FFF2-40B4-BE49-F238E27FC236}">
                <a16:creationId xmlns:a16="http://schemas.microsoft.com/office/drawing/2014/main" id="{D0CE54F4-41DF-A229-A898-3D7A4A124D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282" y="4456074"/>
            <a:ext cx="2945447" cy="2209086"/>
          </a:xfrm>
          <a:prstGeom prst="rect">
            <a:avLst/>
          </a:prstGeom>
        </p:spPr>
      </p:pic>
      <p:pic>
        <p:nvPicPr>
          <p:cNvPr id="5" name="Picture 4" descr="A black and white logo&#10;&#10;Description automatically generated">
            <a:extLst>
              <a:ext uri="{FF2B5EF4-FFF2-40B4-BE49-F238E27FC236}">
                <a16:creationId xmlns:a16="http://schemas.microsoft.com/office/drawing/2014/main" id="{E93B2DBD-4809-6B5D-523C-DEE82E4AB1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8" name="TextBox 7">
            <a:extLst>
              <a:ext uri="{FF2B5EF4-FFF2-40B4-BE49-F238E27FC236}">
                <a16:creationId xmlns:a16="http://schemas.microsoft.com/office/drawing/2014/main" id="{DEF2F8BF-F6BF-2E33-3144-3F9BC754D508}"/>
              </a:ext>
            </a:extLst>
          </p:cNvPr>
          <p:cNvSpPr txBox="1"/>
          <p:nvPr/>
        </p:nvSpPr>
        <p:spPr>
          <a:xfrm>
            <a:off x="818866" y="122826"/>
            <a:ext cx="7123040" cy="461665"/>
          </a:xfrm>
          <a:prstGeom prst="rect">
            <a:avLst/>
          </a:prstGeom>
          <a:noFill/>
        </p:spPr>
        <p:txBody>
          <a:bodyPr wrap="none" rtlCol="0">
            <a:spAutoFit/>
          </a:bodyPr>
          <a:lstStyle/>
          <a:p>
            <a:r>
              <a:rPr lang="en-US" sz="2400" b="1" dirty="0"/>
              <a:t>Documentation from the Preservation Restriction </a:t>
            </a:r>
          </a:p>
        </p:txBody>
      </p:sp>
    </p:spTree>
    <p:extLst>
      <p:ext uri="{BB962C8B-B14F-4D97-AF65-F5344CB8AC3E}">
        <p14:creationId xmlns:p14="http://schemas.microsoft.com/office/powerpoint/2010/main" val="1606424392"/>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BD2298-C403-D37F-36E9-B2A7C3089057}"/>
              </a:ext>
            </a:extLst>
          </p:cNvPr>
          <p:cNvSpPr txBox="1"/>
          <p:nvPr/>
        </p:nvSpPr>
        <p:spPr>
          <a:xfrm>
            <a:off x="480322" y="546053"/>
            <a:ext cx="6262548" cy="646331"/>
          </a:xfrm>
          <a:prstGeom prst="rect">
            <a:avLst/>
          </a:prstGeom>
          <a:noFill/>
        </p:spPr>
        <p:txBody>
          <a:bodyPr wrap="none" rtlCol="0">
            <a:spAutoFit/>
          </a:bodyPr>
          <a:lstStyle/>
          <a:p>
            <a:r>
              <a:rPr lang="en-US" dirty="0"/>
              <a:t>7.  Remove rest of ceiling in the Tap Room and April 19</a:t>
            </a:r>
            <a:r>
              <a:rPr lang="en-US" baseline="30000" dirty="0"/>
              <a:t>th</a:t>
            </a:r>
            <a:r>
              <a:rPr lang="en-US" dirty="0"/>
              <a:t> Room</a:t>
            </a:r>
          </a:p>
          <a:p>
            <a:endParaRPr lang="en-US" dirty="0"/>
          </a:p>
        </p:txBody>
      </p:sp>
      <p:pic>
        <p:nvPicPr>
          <p:cNvPr id="6" name="Picture 5">
            <a:extLst>
              <a:ext uri="{FF2B5EF4-FFF2-40B4-BE49-F238E27FC236}">
                <a16:creationId xmlns:a16="http://schemas.microsoft.com/office/drawing/2014/main" id="{1CEBD0DC-03FD-E889-F520-154A69850B02}"/>
              </a:ext>
            </a:extLst>
          </p:cNvPr>
          <p:cNvPicPr>
            <a:picLocks noChangeAspect="1"/>
          </p:cNvPicPr>
          <p:nvPr/>
        </p:nvPicPr>
        <p:blipFill>
          <a:blip r:embed="rId2"/>
          <a:stretch>
            <a:fillRect/>
          </a:stretch>
        </p:blipFill>
        <p:spPr>
          <a:xfrm>
            <a:off x="480322" y="1214894"/>
            <a:ext cx="4124720" cy="2570330"/>
          </a:xfrm>
          <a:prstGeom prst="rect">
            <a:avLst/>
          </a:prstGeom>
        </p:spPr>
      </p:pic>
      <p:pic>
        <p:nvPicPr>
          <p:cNvPr id="7" name="Picture 6">
            <a:extLst>
              <a:ext uri="{FF2B5EF4-FFF2-40B4-BE49-F238E27FC236}">
                <a16:creationId xmlns:a16="http://schemas.microsoft.com/office/drawing/2014/main" id="{C21255DF-23BF-C50D-6D3A-58AF20ACCC15}"/>
              </a:ext>
            </a:extLst>
          </p:cNvPr>
          <p:cNvPicPr>
            <a:picLocks noChangeAspect="1"/>
          </p:cNvPicPr>
          <p:nvPr/>
        </p:nvPicPr>
        <p:blipFill>
          <a:blip r:embed="rId3"/>
          <a:stretch>
            <a:fillRect/>
          </a:stretch>
        </p:blipFill>
        <p:spPr>
          <a:xfrm>
            <a:off x="2125866" y="4134152"/>
            <a:ext cx="5739600" cy="1508954"/>
          </a:xfrm>
          <a:prstGeom prst="rect">
            <a:avLst/>
          </a:prstGeom>
        </p:spPr>
      </p:pic>
      <p:pic>
        <p:nvPicPr>
          <p:cNvPr id="3" name="Picture 2" descr="A ceiling with a hole in the ceiling&#10;&#10;Description automatically generated">
            <a:extLst>
              <a:ext uri="{FF2B5EF4-FFF2-40B4-BE49-F238E27FC236}">
                <a16:creationId xmlns:a16="http://schemas.microsoft.com/office/drawing/2014/main" id="{77B44F5D-85F0-9703-A90F-A9DF01704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891" y="1214894"/>
            <a:ext cx="3047958" cy="2285968"/>
          </a:xfrm>
          <a:prstGeom prst="rect">
            <a:avLst/>
          </a:prstGeom>
        </p:spPr>
      </p:pic>
      <p:pic>
        <p:nvPicPr>
          <p:cNvPr id="2" name="Picture 1" descr="A black and white logo&#10;&#10;Description automatically generated">
            <a:extLst>
              <a:ext uri="{FF2B5EF4-FFF2-40B4-BE49-F238E27FC236}">
                <a16:creationId xmlns:a16="http://schemas.microsoft.com/office/drawing/2014/main" id="{4D7D8C49-5556-EE4E-C82D-72A480748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8" name="TextBox 7">
            <a:extLst>
              <a:ext uri="{FF2B5EF4-FFF2-40B4-BE49-F238E27FC236}">
                <a16:creationId xmlns:a16="http://schemas.microsoft.com/office/drawing/2014/main" id="{7B340ADA-FF3A-13E2-E1A7-87FBC9440B55}"/>
              </a:ext>
            </a:extLst>
          </p:cNvPr>
          <p:cNvSpPr txBox="1"/>
          <p:nvPr/>
        </p:nvSpPr>
        <p:spPr>
          <a:xfrm>
            <a:off x="818866" y="122826"/>
            <a:ext cx="7123040" cy="461665"/>
          </a:xfrm>
          <a:prstGeom prst="rect">
            <a:avLst/>
          </a:prstGeom>
          <a:noFill/>
        </p:spPr>
        <p:txBody>
          <a:bodyPr wrap="none" rtlCol="0">
            <a:spAutoFit/>
          </a:bodyPr>
          <a:lstStyle/>
          <a:p>
            <a:r>
              <a:rPr lang="en-US" sz="2400" b="1" dirty="0"/>
              <a:t>Documentation from the Preservation Restriction </a:t>
            </a:r>
          </a:p>
        </p:txBody>
      </p:sp>
    </p:spTree>
    <p:extLst>
      <p:ext uri="{BB962C8B-B14F-4D97-AF65-F5344CB8AC3E}">
        <p14:creationId xmlns:p14="http://schemas.microsoft.com/office/powerpoint/2010/main" val="4125436762"/>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7F48-EC6A-CA85-20D6-327357CD5D8D}"/>
              </a:ext>
            </a:extLst>
          </p:cNvPr>
          <p:cNvSpPr>
            <a:spLocks noGrp="1"/>
          </p:cNvSpPr>
          <p:nvPr>
            <p:ph type="title"/>
          </p:nvPr>
        </p:nvSpPr>
        <p:spPr>
          <a:xfrm>
            <a:off x="504825" y="0"/>
            <a:ext cx="7886700" cy="945059"/>
          </a:xfrm>
        </p:spPr>
        <p:txBody>
          <a:bodyPr>
            <a:normAutofit/>
          </a:bodyPr>
          <a:lstStyle/>
          <a:p>
            <a:r>
              <a:rPr lang="en-US" sz="3600" b="1" dirty="0"/>
              <a:t>Summary for the CHC</a:t>
            </a:r>
          </a:p>
        </p:txBody>
      </p:sp>
      <p:sp>
        <p:nvSpPr>
          <p:cNvPr id="3" name="TextBox 2">
            <a:extLst>
              <a:ext uri="{FF2B5EF4-FFF2-40B4-BE49-F238E27FC236}">
                <a16:creationId xmlns:a16="http://schemas.microsoft.com/office/drawing/2014/main" id="{CB0F7F30-1A3B-74F5-BC7A-D00E4A760A5C}"/>
              </a:ext>
            </a:extLst>
          </p:cNvPr>
          <p:cNvSpPr txBox="1"/>
          <p:nvPr/>
        </p:nvSpPr>
        <p:spPr>
          <a:xfrm>
            <a:off x="504825" y="751344"/>
            <a:ext cx="8134350" cy="5909310"/>
          </a:xfrm>
          <a:prstGeom prst="rect">
            <a:avLst/>
          </a:prstGeom>
          <a:noFill/>
        </p:spPr>
        <p:txBody>
          <a:bodyPr wrap="square" rtlCol="0">
            <a:spAutoFit/>
          </a:bodyPr>
          <a:lstStyle/>
          <a:p>
            <a:pPr marL="342900" indent="-342900">
              <a:buFont typeface="+mj-lt"/>
              <a:buAutoNum type="arabicPeriod"/>
            </a:pPr>
            <a:r>
              <a:rPr lang="en-US" dirty="0"/>
              <a:t>Overall plan for interior modification and décor for the Wright Tavern will transform the space into a more authentic experience and create an attractive place to visit, gather with friends, have meetings. The plans will be implemented as we generate sufficient  funding and hopefully have CHC support.  </a:t>
            </a:r>
          </a:p>
          <a:p>
            <a:pPr marL="342900" indent="-342900">
              <a:buFont typeface="+mj-lt"/>
              <a:buAutoNum type="arabicPeriod"/>
            </a:pPr>
            <a:endParaRPr lang="en-US" dirty="0"/>
          </a:p>
          <a:p>
            <a:pPr marL="342900" indent="-342900">
              <a:buFont typeface="+mj-lt"/>
              <a:buAutoNum type="arabicPeriod"/>
            </a:pPr>
            <a:r>
              <a:rPr lang="en-US" dirty="0"/>
              <a:t>We will be preparing and painting the wall, ceilings and some of the floors so that the building will be attractive to visitors without losing its rustic charm.  We will be adding furniture and objects as we find them and can afford them.</a:t>
            </a:r>
          </a:p>
          <a:p>
            <a:pPr marL="342900" indent="-342900">
              <a:buFont typeface="+mj-lt"/>
              <a:buAutoNum type="arabicPeriod"/>
            </a:pPr>
            <a:endParaRPr lang="en-US" dirty="0"/>
          </a:p>
          <a:p>
            <a:pPr marL="342900" indent="-342900">
              <a:buFont typeface="+mj-lt"/>
              <a:buAutoNum type="arabicPeriod"/>
            </a:pPr>
            <a:r>
              <a:rPr lang="en-US" dirty="0"/>
              <a:t>Removing the ceilings in the Tap Room and April 19</a:t>
            </a:r>
            <a:r>
              <a:rPr lang="en-US" baseline="30000" dirty="0"/>
              <a:t>th</a:t>
            </a:r>
            <a:r>
              <a:rPr lang="en-US" dirty="0"/>
              <a:t> Room is still under discussion. The original work sought to examine existing structures that were shown to be sound. We may want to remove the rest of the ceiling to replicate what might have been there originally.  We want to examine the look and feel of the ceiling without the plaster. </a:t>
            </a:r>
          </a:p>
          <a:p>
            <a:pPr marL="342900" indent="-342900">
              <a:buFont typeface="+mj-lt"/>
              <a:buAutoNum type="arabicPeriod"/>
            </a:pPr>
            <a:endParaRPr lang="en-US" dirty="0"/>
          </a:p>
          <a:p>
            <a:pPr marL="342900" indent="-342900">
              <a:buFont typeface="+mj-lt"/>
              <a:buAutoNum type="arabicPeriod"/>
            </a:pPr>
            <a:r>
              <a:rPr lang="en-US" dirty="0"/>
              <a:t>The Refreshment Center is critical to the financial viability of the Wright Tavern as a historic gathering place. If successful, it will reduce the reliance on annual fundraising, extensive use of volunteers, and enable us to rent the spaces for meetings, events, parties, etc. at a reasonable price.  </a:t>
            </a:r>
          </a:p>
          <a:p>
            <a:endParaRPr lang="en-US" dirty="0"/>
          </a:p>
        </p:txBody>
      </p:sp>
      <p:pic>
        <p:nvPicPr>
          <p:cNvPr id="4" name="Picture 3" descr="A black and white logo&#10;&#10;Description automatically generated">
            <a:extLst>
              <a:ext uri="{FF2B5EF4-FFF2-40B4-BE49-F238E27FC236}">
                <a16:creationId xmlns:a16="http://schemas.microsoft.com/office/drawing/2014/main" id="{563B8662-DE8D-64CF-0F0C-4878582A7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2331308123"/>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7EFDF8D0-B9C9-18DA-0E84-6C486EDDF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6" name="TextBox 5">
            <a:extLst>
              <a:ext uri="{FF2B5EF4-FFF2-40B4-BE49-F238E27FC236}">
                <a16:creationId xmlns:a16="http://schemas.microsoft.com/office/drawing/2014/main" id="{08714662-4E6D-67EC-6EA5-CE23B8AB5E0D}"/>
              </a:ext>
            </a:extLst>
          </p:cNvPr>
          <p:cNvSpPr txBox="1"/>
          <p:nvPr/>
        </p:nvSpPr>
        <p:spPr>
          <a:xfrm>
            <a:off x="1846711" y="114267"/>
            <a:ext cx="5371342" cy="646331"/>
          </a:xfrm>
          <a:prstGeom prst="rect">
            <a:avLst/>
          </a:prstGeom>
          <a:noFill/>
        </p:spPr>
        <p:txBody>
          <a:bodyPr wrap="none" rtlCol="0">
            <a:spAutoFit/>
          </a:bodyPr>
          <a:lstStyle/>
          <a:p>
            <a:r>
              <a:rPr lang="en-US" sz="3600" b="1" dirty="0"/>
              <a:t>Priorities for Next Phase:</a:t>
            </a:r>
          </a:p>
        </p:txBody>
      </p:sp>
      <p:sp>
        <p:nvSpPr>
          <p:cNvPr id="7" name="TextBox 6">
            <a:extLst>
              <a:ext uri="{FF2B5EF4-FFF2-40B4-BE49-F238E27FC236}">
                <a16:creationId xmlns:a16="http://schemas.microsoft.com/office/drawing/2014/main" id="{99508FB4-1541-25F7-B69A-3DFAC3F8AF86}"/>
              </a:ext>
            </a:extLst>
          </p:cNvPr>
          <p:cNvSpPr txBox="1"/>
          <p:nvPr/>
        </p:nvSpPr>
        <p:spPr>
          <a:xfrm>
            <a:off x="434340" y="889843"/>
            <a:ext cx="8275320" cy="5355312"/>
          </a:xfrm>
          <a:prstGeom prst="rect">
            <a:avLst/>
          </a:prstGeom>
          <a:noFill/>
          <a:ln>
            <a:solidFill>
              <a:schemeClr val="accent1"/>
            </a:solidFill>
          </a:ln>
        </p:spPr>
        <p:txBody>
          <a:bodyPr wrap="square" rtlCol="0">
            <a:spAutoFit/>
          </a:bodyPr>
          <a:lstStyle/>
          <a:p>
            <a:pPr marL="342900" indent="-342900">
              <a:buFont typeface="+mj-lt"/>
              <a:buAutoNum type="arabicPeriod"/>
            </a:pPr>
            <a:r>
              <a:rPr lang="en-US" dirty="0"/>
              <a:t>Implement the </a:t>
            </a:r>
            <a:r>
              <a:rPr lang="en-US" b="1" dirty="0"/>
              <a:t>capital and infrastructure improvements </a:t>
            </a:r>
            <a:r>
              <a:rPr lang="en-US" dirty="0"/>
              <a:t>utilizing exiting grants. Supplement with additional grants and private funding where needed. Timing – 2025 – 2027</a:t>
            </a:r>
          </a:p>
          <a:p>
            <a:pPr marL="342900" indent="-342900">
              <a:buFont typeface="+mj-lt"/>
              <a:buAutoNum type="arabicPeriod"/>
            </a:pPr>
            <a:endParaRPr lang="en-US" dirty="0"/>
          </a:p>
          <a:p>
            <a:pPr marL="342900" indent="-342900">
              <a:buFont typeface="+mj-lt"/>
              <a:buAutoNum type="arabicPeriod"/>
            </a:pPr>
            <a:r>
              <a:rPr lang="en-US" dirty="0"/>
              <a:t>Acquire </a:t>
            </a:r>
            <a:r>
              <a:rPr lang="en-US" b="1" dirty="0"/>
              <a:t>sufficient funding and implement interior, “visitor experience” plans.</a:t>
            </a:r>
            <a:r>
              <a:rPr lang="en-US" dirty="0"/>
              <a:t>  Timing 2024 – 2027</a:t>
            </a:r>
          </a:p>
          <a:p>
            <a:pPr marL="914400" lvl="1" indent="-457200">
              <a:buFont typeface="+mj-lt"/>
              <a:buAutoNum type="alphaLcPeriod"/>
            </a:pPr>
            <a:r>
              <a:rPr lang="en-US" dirty="0"/>
              <a:t>What we can accomplish by April 1 for the Concord250</a:t>
            </a:r>
          </a:p>
          <a:p>
            <a:pPr marL="914400" lvl="1" indent="-457200">
              <a:buFont typeface="+mj-lt"/>
              <a:buAutoNum type="alphaLcPeriod"/>
            </a:pPr>
            <a:r>
              <a:rPr lang="en-US" dirty="0"/>
              <a:t>Implement as funding and permits enable us to do so. </a:t>
            </a:r>
          </a:p>
          <a:p>
            <a:pPr marL="342900" indent="-342900">
              <a:buFont typeface="+mj-lt"/>
              <a:buAutoNum type="arabicPeriod"/>
            </a:pPr>
            <a:endParaRPr lang="en-US" dirty="0"/>
          </a:p>
          <a:p>
            <a:pPr marL="342900" indent="-342900">
              <a:buFont typeface="+mj-lt"/>
              <a:buAutoNum type="arabicPeriod"/>
            </a:pPr>
            <a:r>
              <a:rPr lang="en-US" dirty="0"/>
              <a:t>As the Refreshment Center becomes operational, </a:t>
            </a:r>
            <a:r>
              <a:rPr lang="en-US" b="1" dirty="0"/>
              <a:t>acquire full liquor license and Wright Tavern merchandise</a:t>
            </a:r>
            <a:r>
              <a:rPr lang="en-US" dirty="0"/>
              <a:t>, to begin serving customers and generating revenues to meet our obligation.  </a:t>
            </a:r>
          </a:p>
          <a:p>
            <a:pPr marL="342900" indent="-342900">
              <a:buFont typeface="+mj-lt"/>
              <a:buAutoNum type="arabicPeriod"/>
            </a:pPr>
            <a:endParaRPr lang="en-US" dirty="0"/>
          </a:p>
          <a:p>
            <a:pPr marL="342900" indent="-342900">
              <a:buFont typeface="+mj-lt"/>
              <a:buAutoNum type="arabicPeriod"/>
            </a:pPr>
            <a:r>
              <a:rPr lang="en-US" dirty="0"/>
              <a:t>Promote </a:t>
            </a:r>
            <a:r>
              <a:rPr lang="en-US" b="1" dirty="0"/>
              <a:t>room rental income and hosting events </a:t>
            </a:r>
            <a:r>
              <a:rPr lang="en-US" dirty="0"/>
              <a:t>for marketing and net income generation.  We will work these access opportunities around the renovations and rehabilitation work on the Tavern.   </a:t>
            </a:r>
          </a:p>
          <a:p>
            <a:pPr marL="342900" indent="-342900">
              <a:buFont typeface="+mj-lt"/>
              <a:buAutoNum type="arabicPeriod"/>
            </a:pPr>
            <a:endParaRPr lang="en-US" dirty="0"/>
          </a:p>
          <a:p>
            <a:pPr marL="342900" indent="-342900">
              <a:buFont typeface="+mj-lt"/>
              <a:buAutoNum type="arabicPeriod"/>
            </a:pPr>
            <a:r>
              <a:rPr lang="en-US" dirty="0"/>
              <a:t>When cashflow turns positive, begin </a:t>
            </a:r>
            <a:r>
              <a:rPr lang="en-US" b="1" dirty="0"/>
              <a:t>hiring professional staff </a:t>
            </a:r>
            <a:r>
              <a:rPr lang="en-US" dirty="0"/>
              <a:t>to implement more plans and programs for the Wright Tavern. </a:t>
            </a:r>
          </a:p>
        </p:txBody>
      </p:sp>
    </p:spTree>
    <p:extLst>
      <p:ext uri="{BB962C8B-B14F-4D97-AF65-F5344CB8AC3E}">
        <p14:creationId xmlns:p14="http://schemas.microsoft.com/office/powerpoint/2010/main" val="3000384252"/>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5473A-F5AC-47FF-AA18-7FC6781FAE29}"/>
              </a:ext>
            </a:extLst>
          </p:cNvPr>
          <p:cNvSpPr>
            <a:spLocks noGrp="1"/>
          </p:cNvSpPr>
          <p:nvPr>
            <p:ph type="title"/>
          </p:nvPr>
        </p:nvSpPr>
        <p:spPr/>
        <p:txBody>
          <a:bodyPr/>
          <a:lstStyle/>
          <a:p>
            <a:r>
              <a:rPr lang="en-US" b="1" dirty="0"/>
              <a:t>Other Questions and Discussion</a:t>
            </a:r>
          </a:p>
        </p:txBody>
      </p:sp>
      <p:pic>
        <p:nvPicPr>
          <p:cNvPr id="11271" name="Picture 4">
            <a:extLst>
              <a:ext uri="{FF2B5EF4-FFF2-40B4-BE49-F238E27FC236}">
                <a16:creationId xmlns:a16="http://schemas.microsoft.com/office/drawing/2014/main" id="{EF838126-0E2F-621C-A4B6-E0DBE16C1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678" y="1859678"/>
            <a:ext cx="4106774" cy="40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ack and white logo&#10;&#10;Description automatically generated">
            <a:extLst>
              <a:ext uri="{FF2B5EF4-FFF2-40B4-BE49-F238E27FC236}">
                <a16:creationId xmlns:a16="http://schemas.microsoft.com/office/drawing/2014/main" id="{C7BFEA7C-E68E-CC65-6CDC-EC9F263FC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215299885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fade">
                                      <p:cBhvr>
                                        <p:cTn id="7" dur="1000"/>
                                        <p:tgtEl>
                                          <p:spTgt spid="11271"/>
                                        </p:tgtEl>
                                      </p:cBhvr>
                                    </p:animEffect>
                                    <p:anim calcmode="lin" valueType="num">
                                      <p:cBhvr>
                                        <p:cTn id="8" dur="1000" fill="hold"/>
                                        <p:tgtEl>
                                          <p:spTgt spid="11271"/>
                                        </p:tgtEl>
                                        <p:attrNameLst>
                                          <p:attrName>ppt_x</p:attrName>
                                        </p:attrNameLst>
                                      </p:cBhvr>
                                      <p:tavLst>
                                        <p:tav tm="0">
                                          <p:val>
                                            <p:strVal val="#ppt_x"/>
                                          </p:val>
                                        </p:tav>
                                        <p:tav tm="100000">
                                          <p:val>
                                            <p:strVal val="#ppt_x"/>
                                          </p:val>
                                        </p:tav>
                                      </p:tavLst>
                                    </p:anim>
                                    <p:anim calcmode="lin" valueType="num">
                                      <p:cBhvr>
                                        <p:cTn id="9" dur="1000" fill="hold"/>
                                        <p:tgtEl>
                                          <p:spTgt spid="112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able&#10;&#10;Description automatically generated">
            <a:extLst>
              <a:ext uri="{FF2B5EF4-FFF2-40B4-BE49-F238E27FC236}">
                <a16:creationId xmlns:a16="http://schemas.microsoft.com/office/drawing/2014/main" id="{DD19BAC1-4ABA-479B-BFDC-3C4FD0F20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816215">
            <a:off x="6861679" y="986780"/>
            <a:ext cx="2161793" cy="1621345"/>
          </a:xfrm>
          <a:prstGeom prst="rect">
            <a:avLst/>
          </a:prstGeom>
        </p:spPr>
      </p:pic>
      <p:pic>
        <p:nvPicPr>
          <p:cNvPr id="6" name="Picture 114" descr="Old Wright Tavern Concord Massachusetts Built 1747 Postcard | Etsy">
            <a:hlinkClick r:id="rId3"/>
            <a:extLst>
              <a:ext uri="{FF2B5EF4-FFF2-40B4-BE49-F238E27FC236}">
                <a16:creationId xmlns:a16="http://schemas.microsoft.com/office/drawing/2014/main" id="{341DAFE1-0F3F-4F2D-A085-068748CFE8F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414915">
            <a:off x="211433" y="4704430"/>
            <a:ext cx="2835962" cy="17292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5269419-89DE-4CAE-89E1-CC39FA0BF3C5}"/>
              </a:ext>
            </a:extLst>
          </p:cNvPr>
          <p:cNvSpPr>
            <a:spLocks noGrp="1"/>
          </p:cNvSpPr>
          <p:nvPr>
            <p:ph type="sldNum" sz="quarter" idx="12"/>
          </p:nvPr>
        </p:nvSpPr>
        <p:spPr>
          <a:xfrm>
            <a:off x="8188325" y="6491307"/>
            <a:ext cx="714374" cy="274320"/>
          </a:xfrm>
        </p:spPr>
        <p:txBody>
          <a:bodyPr vert="horz" lIns="91440" tIns="45720" rIns="91440" bIns="45720" rtlCol="0" anchor="ctr">
            <a:normAutofit/>
          </a:bodyPr>
          <a:lstStyle/>
          <a:p>
            <a:pPr defTabSz="914400">
              <a:spcAft>
                <a:spcPts val="600"/>
              </a:spcAft>
            </a:pPr>
            <a:fld id="{5F6F7F0D-F1D7-4D63-9682-5C24144DDF8F}" type="slidenum">
              <a:rPr lang="en-US" sz="1000">
                <a:solidFill>
                  <a:schemeClr val="tx1">
                    <a:lumMod val="75000"/>
                    <a:lumOff val="25000"/>
                  </a:schemeClr>
                </a:solidFill>
              </a:rPr>
              <a:pPr defTabSz="914400">
                <a:spcAft>
                  <a:spcPts val="600"/>
                </a:spcAft>
              </a:pPr>
              <a:t>37</a:t>
            </a:fld>
            <a:endParaRPr lang="en-US" sz="1000">
              <a:solidFill>
                <a:schemeClr val="tx1">
                  <a:lumMod val="75000"/>
                  <a:lumOff val="25000"/>
                </a:schemeClr>
              </a:solidFill>
            </a:endParaRPr>
          </a:p>
        </p:txBody>
      </p:sp>
      <p:sp>
        <p:nvSpPr>
          <p:cNvPr id="14" name="TextBox 13">
            <a:extLst>
              <a:ext uri="{FF2B5EF4-FFF2-40B4-BE49-F238E27FC236}">
                <a16:creationId xmlns:a16="http://schemas.microsoft.com/office/drawing/2014/main" id="{95DAAA76-6461-4C2A-9BEE-85C7141BD735}"/>
              </a:ext>
            </a:extLst>
          </p:cNvPr>
          <p:cNvSpPr txBox="1"/>
          <p:nvPr/>
        </p:nvSpPr>
        <p:spPr>
          <a:xfrm>
            <a:off x="299184" y="272615"/>
            <a:ext cx="4069704" cy="707886"/>
          </a:xfrm>
          <a:prstGeom prst="rect">
            <a:avLst/>
          </a:prstGeom>
          <a:noFill/>
        </p:spPr>
        <p:txBody>
          <a:bodyPr wrap="none" rtlCol="0">
            <a:spAutoFit/>
          </a:bodyPr>
          <a:lstStyle/>
          <a:p>
            <a:r>
              <a:rPr lang="en-US" sz="4000" b="1" dirty="0"/>
              <a:t>The Wright Tavern</a:t>
            </a:r>
          </a:p>
        </p:txBody>
      </p:sp>
      <p:pic>
        <p:nvPicPr>
          <p:cNvPr id="16" name="Picture 15" descr="A room with tables and chairs&#10;&#10;Description automatically generated with medium confidence">
            <a:extLst>
              <a:ext uri="{FF2B5EF4-FFF2-40B4-BE49-F238E27FC236}">
                <a16:creationId xmlns:a16="http://schemas.microsoft.com/office/drawing/2014/main" id="{757F4D8F-EF01-0F73-451C-423110716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9901" y="3105954"/>
            <a:ext cx="2421566" cy="1537694"/>
          </a:xfrm>
          <a:prstGeom prst="rect">
            <a:avLst/>
          </a:prstGeom>
        </p:spPr>
      </p:pic>
      <p:pic>
        <p:nvPicPr>
          <p:cNvPr id="5" name="Picture 4" descr="A black and white photo of a house with trees and a person standing in front of it&#10;&#10;Description automatically generated with low confidence">
            <a:extLst>
              <a:ext uri="{FF2B5EF4-FFF2-40B4-BE49-F238E27FC236}">
                <a16:creationId xmlns:a16="http://schemas.microsoft.com/office/drawing/2014/main" id="{335164B8-5EF5-1FCF-07F5-CEEA1E9A7A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8755" y="880667"/>
            <a:ext cx="2693053" cy="2772602"/>
          </a:xfrm>
          <a:prstGeom prst="rect">
            <a:avLst/>
          </a:prstGeom>
        </p:spPr>
      </p:pic>
      <p:pic>
        <p:nvPicPr>
          <p:cNvPr id="8" name="Picture 7" descr="A picture containing drawing, food&#10;&#10;Description automatically generated">
            <a:extLst>
              <a:ext uri="{FF2B5EF4-FFF2-40B4-BE49-F238E27FC236}">
                <a16:creationId xmlns:a16="http://schemas.microsoft.com/office/drawing/2014/main" id="{C7ED53F3-9EC7-9646-8124-CEB26A58B61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047353" y="3183851"/>
            <a:ext cx="3344711" cy="1561658"/>
          </a:xfrm>
          <a:prstGeom prst="rect">
            <a:avLst/>
          </a:prstGeom>
        </p:spPr>
      </p:pic>
      <p:pic>
        <p:nvPicPr>
          <p:cNvPr id="7" name="Picture 6" descr="A picture containing indoor, floor, living, room&#10;&#10;Description automatically generated">
            <a:extLst>
              <a:ext uri="{FF2B5EF4-FFF2-40B4-BE49-F238E27FC236}">
                <a16:creationId xmlns:a16="http://schemas.microsoft.com/office/drawing/2014/main" id="{CC92C040-DE5D-3AF0-CF0C-8F3FB4E0E1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97075">
            <a:off x="3264927" y="4637092"/>
            <a:ext cx="2553425" cy="1699189"/>
          </a:xfrm>
          <a:prstGeom prst="rect">
            <a:avLst/>
          </a:prstGeom>
        </p:spPr>
      </p:pic>
      <p:pic>
        <p:nvPicPr>
          <p:cNvPr id="10" name="Picture 9" descr="A picture containing grass, outdoor, building, sky&#10;&#10;Description automatically generated">
            <a:extLst>
              <a:ext uri="{FF2B5EF4-FFF2-40B4-BE49-F238E27FC236}">
                <a16:creationId xmlns:a16="http://schemas.microsoft.com/office/drawing/2014/main" id="{F85E2B2F-1CEB-BB2B-B1A3-AC47E1465C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56755" y="4816006"/>
            <a:ext cx="2435172" cy="1826379"/>
          </a:xfrm>
          <a:prstGeom prst="rect">
            <a:avLst/>
          </a:prstGeom>
        </p:spPr>
      </p:pic>
      <p:pic>
        <p:nvPicPr>
          <p:cNvPr id="12" name="Picture 11" descr="A picture containing grass&#10;&#10;Description automatically generated">
            <a:extLst>
              <a:ext uri="{FF2B5EF4-FFF2-40B4-BE49-F238E27FC236}">
                <a16:creationId xmlns:a16="http://schemas.microsoft.com/office/drawing/2014/main" id="{82B498C8-8388-56E1-7B4C-681E7EB457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055043">
            <a:off x="502819" y="1237909"/>
            <a:ext cx="2418094" cy="2058119"/>
          </a:xfrm>
          <a:prstGeom prst="rect">
            <a:avLst/>
          </a:prstGeom>
        </p:spPr>
      </p:pic>
    </p:spTree>
    <p:extLst>
      <p:ext uri="{BB962C8B-B14F-4D97-AF65-F5344CB8AC3E}">
        <p14:creationId xmlns:p14="http://schemas.microsoft.com/office/powerpoint/2010/main" val="142445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8D3102-839D-05CC-C021-51F1D034CFB3}"/>
              </a:ext>
            </a:extLst>
          </p:cNvPr>
          <p:cNvSpPr>
            <a:spLocks noGrp="1"/>
          </p:cNvSpPr>
          <p:nvPr>
            <p:ph type="sldNum" sz="quarter" idx="12"/>
          </p:nvPr>
        </p:nvSpPr>
        <p:spPr/>
        <p:txBody>
          <a:bodyPr/>
          <a:lstStyle/>
          <a:p>
            <a:fld id="{5F6F7F0D-F1D7-4D63-9682-5C24144DDF8F}" type="slidenum">
              <a:rPr lang="en-US" smtClean="0"/>
              <a:t>4</a:t>
            </a:fld>
            <a:endParaRPr lang="en-US"/>
          </a:p>
        </p:txBody>
      </p:sp>
      <p:pic>
        <p:nvPicPr>
          <p:cNvPr id="7" name="Picture 6" descr="A tall red brick building&#10;&#10;Description automatically generated">
            <a:extLst>
              <a:ext uri="{FF2B5EF4-FFF2-40B4-BE49-F238E27FC236}">
                <a16:creationId xmlns:a16="http://schemas.microsoft.com/office/drawing/2014/main" id="{65016599-0781-9128-FFB0-1012726DA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54" y="1191063"/>
            <a:ext cx="3804103" cy="2452889"/>
          </a:xfrm>
          <a:prstGeom prst="rect">
            <a:avLst/>
          </a:prstGeom>
          <a:ln>
            <a:solidFill>
              <a:schemeClr val="accent1"/>
            </a:solidFill>
          </a:ln>
        </p:spPr>
      </p:pic>
      <p:sp>
        <p:nvSpPr>
          <p:cNvPr id="2" name="TextBox 1">
            <a:extLst>
              <a:ext uri="{FF2B5EF4-FFF2-40B4-BE49-F238E27FC236}">
                <a16:creationId xmlns:a16="http://schemas.microsoft.com/office/drawing/2014/main" id="{3A64B8E0-DDA9-F8CE-869D-77261AE9575C}"/>
              </a:ext>
            </a:extLst>
          </p:cNvPr>
          <p:cNvSpPr txBox="1"/>
          <p:nvPr/>
        </p:nvSpPr>
        <p:spPr>
          <a:xfrm>
            <a:off x="281354" y="321778"/>
            <a:ext cx="7308283" cy="584775"/>
          </a:xfrm>
          <a:prstGeom prst="rect">
            <a:avLst/>
          </a:prstGeom>
          <a:noFill/>
        </p:spPr>
        <p:txBody>
          <a:bodyPr wrap="none" rtlCol="0">
            <a:spAutoFit/>
          </a:bodyPr>
          <a:lstStyle/>
          <a:p>
            <a:r>
              <a:rPr lang="en-US" sz="3200" b="1" dirty="0"/>
              <a:t>Wright Tavern Legacy Trust – Our Mission:</a:t>
            </a:r>
          </a:p>
        </p:txBody>
      </p:sp>
      <p:sp>
        <p:nvSpPr>
          <p:cNvPr id="3" name="TextBox 2">
            <a:extLst>
              <a:ext uri="{FF2B5EF4-FFF2-40B4-BE49-F238E27FC236}">
                <a16:creationId xmlns:a16="http://schemas.microsoft.com/office/drawing/2014/main" id="{2A86112F-94AE-8096-E60E-5CF5D676D6EA}"/>
              </a:ext>
            </a:extLst>
          </p:cNvPr>
          <p:cNvSpPr txBox="1"/>
          <p:nvPr/>
        </p:nvSpPr>
        <p:spPr>
          <a:xfrm>
            <a:off x="4197881" y="1301014"/>
            <a:ext cx="4664765" cy="1938992"/>
          </a:xfrm>
          <a:prstGeom prst="rect">
            <a:avLst/>
          </a:prstGeom>
          <a:noFill/>
        </p:spPr>
        <p:txBody>
          <a:bodyPr wrap="square" rtlCol="0">
            <a:spAutoFit/>
          </a:bodyPr>
          <a:lstStyle/>
          <a:p>
            <a:r>
              <a:rPr lang="en-US" sz="2400" b="1" dirty="0"/>
              <a:t>Enable the Wright Tavern to take its rightful place in telling the stories of Concord’s history and the founding of the United States.</a:t>
            </a:r>
          </a:p>
        </p:txBody>
      </p:sp>
      <p:sp>
        <p:nvSpPr>
          <p:cNvPr id="5" name="TextBox 4">
            <a:extLst>
              <a:ext uri="{FF2B5EF4-FFF2-40B4-BE49-F238E27FC236}">
                <a16:creationId xmlns:a16="http://schemas.microsoft.com/office/drawing/2014/main" id="{7D3B4F75-96E0-0A79-1C36-C4BB049FB616}"/>
              </a:ext>
            </a:extLst>
          </p:cNvPr>
          <p:cNvSpPr txBox="1"/>
          <p:nvPr/>
        </p:nvSpPr>
        <p:spPr>
          <a:xfrm>
            <a:off x="281354" y="3798383"/>
            <a:ext cx="8581292" cy="2523768"/>
          </a:xfrm>
          <a:prstGeom prst="rect">
            <a:avLst/>
          </a:prstGeom>
          <a:noFill/>
          <a:ln>
            <a:solidFill>
              <a:schemeClr val="tx2"/>
            </a:solidFill>
          </a:ln>
        </p:spPr>
        <p:txBody>
          <a:bodyPr wrap="square" rtlCol="0">
            <a:spAutoFit/>
          </a:bodyPr>
          <a:lstStyle/>
          <a:p>
            <a:r>
              <a:rPr lang="en-US" sz="2800" b="1" dirty="0"/>
              <a:t>Our Goals:</a:t>
            </a:r>
          </a:p>
          <a:p>
            <a:endParaRPr lang="en-US" sz="1000" b="1" dirty="0"/>
          </a:p>
          <a:p>
            <a:pPr marL="342900" indent="-342900">
              <a:buAutoNum type="arabicPeriod"/>
            </a:pPr>
            <a:r>
              <a:rPr lang="en-US" sz="2000" b="1" dirty="0"/>
              <a:t>Preserve this iconic building in American history</a:t>
            </a:r>
          </a:p>
          <a:p>
            <a:pPr marL="342900" indent="-342900">
              <a:buAutoNum type="arabicPeriod"/>
            </a:pPr>
            <a:endParaRPr lang="en-US" sz="2000" b="1" dirty="0"/>
          </a:p>
          <a:p>
            <a:pPr marL="342900" indent="-342900">
              <a:buAutoNum type="arabicPeriod"/>
            </a:pPr>
            <a:r>
              <a:rPr lang="en-US" sz="2000" b="1" dirty="0"/>
              <a:t>Open it to the public for tours, meetings, programs, reenactments, and events year-round – A center for learning and engagement</a:t>
            </a:r>
          </a:p>
          <a:p>
            <a:pPr marL="342900" indent="-342900">
              <a:buAutoNum type="arabicPeriod"/>
            </a:pPr>
            <a:endParaRPr lang="en-US" sz="2000" b="1" dirty="0"/>
          </a:p>
          <a:p>
            <a:pPr marL="342900" indent="-342900">
              <a:buAutoNum type="arabicPeriod"/>
            </a:pPr>
            <a:r>
              <a:rPr lang="en-US" sz="2000" b="1" dirty="0"/>
              <a:t>Become financially self-sustaining and a collaborative partner </a:t>
            </a:r>
          </a:p>
        </p:txBody>
      </p:sp>
      <p:pic>
        <p:nvPicPr>
          <p:cNvPr id="6" name="Picture 5" descr="A black and white logo&#10;&#10;Description automatically generated">
            <a:extLst>
              <a:ext uri="{FF2B5EF4-FFF2-40B4-BE49-F238E27FC236}">
                <a16:creationId xmlns:a16="http://schemas.microsoft.com/office/drawing/2014/main" id="{CD7A4C61-AD82-8F28-0A05-07534E4F8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Tree>
    <p:extLst>
      <p:ext uri="{BB962C8B-B14F-4D97-AF65-F5344CB8AC3E}">
        <p14:creationId xmlns:p14="http://schemas.microsoft.com/office/powerpoint/2010/main" val="3738135579"/>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234C83-8835-8953-0183-52E83D2515EA}"/>
              </a:ext>
            </a:extLst>
          </p:cNvPr>
          <p:cNvSpPr>
            <a:spLocks noGrp="1"/>
          </p:cNvSpPr>
          <p:nvPr>
            <p:ph type="title"/>
          </p:nvPr>
        </p:nvSpPr>
        <p:spPr>
          <a:xfrm>
            <a:off x="628650" y="291054"/>
            <a:ext cx="7886700" cy="535626"/>
          </a:xfrm>
        </p:spPr>
        <p:txBody>
          <a:bodyPr>
            <a:noAutofit/>
          </a:bodyPr>
          <a:lstStyle/>
          <a:p>
            <a:r>
              <a:rPr lang="en-US" sz="3600" b="1" dirty="0"/>
              <a:t>Top 10 Accomplishments</a:t>
            </a:r>
          </a:p>
        </p:txBody>
      </p:sp>
      <p:pic>
        <p:nvPicPr>
          <p:cNvPr id="5" name="Picture 4" descr="A black and white logo&#10;&#10;Description automatically generated">
            <a:extLst>
              <a:ext uri="{FF2B5EF4-FFF2-40B4-BE49-F238E27FC236}">
                <a16:creationId xmlns:a16="http://schemas.microsoft.com/office/drawing/2014/main" id="{8F68E185-E88C-FD0D-338D-341F3BDF6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6" name="TextBox 5">
            <a:extLst>
              <a:ext uri="{FF2B5EF4-FFF2-40B4-BE49-F238E27FC236}">
                <a16:creationId xmlns:a16="http://schemas.microsoft.com/office/drawing/2014/main" id="{AB7BE5B4-6ABC-8137-8A1C-B13267C324FA}"/>
              </a:ext>
            </a:extLst>
          </p:cNvPr>
          <p:cNvSpPr txBox="1"/>
          <p:nvPr/>
        </p:nvSpPr>
        <p:spPr>
          <a:xfrm>
            <a:off x="457200" y="903952"/>
            <a:ext cx="8058150" cy="5632311"/>
          </a:xfrm>
          <a:prstGeom prst="rect">
            <a:avLst/>
          </a:prstGeom>
          <a:noFill/>
        </p:spPr>
        <p:txBody>
          <a:bodyPr wrap="square" rtlCol="0">
            <a:spAutoFit/>
          </a:bodyPr>
          <a:lstStyle/>
          <a:p>
            <a:pPr marL="342900" indent="-342900">
              <a:buFont typeface="+mj-lt"/>
              <a:buAutoNum type="arabicPeriod"/>
            </a:pPr>
            <a:r>
              <a:rPr lang="en-US" sz="2400" dirty="0"/>
              <a:t>Created the </a:t>
            </a:r>
            <a:r>
              <a:rPr lang="en-US" sz="2400" b="1" dirty="0"/>
              <a:t>Wright Tavern Legacy Trust </a:t>
            </a:r>
            <a:r>
              <a:rPr lang="en-US" sz="2400" dirty="0"/>
              <a:t>(501(c)(3)) – leased building for 30 years; to overseeing repairs, restorations and improvements and manage the programs and events</a:t>
            </a:r>
          </a:p>
          <a:p>
            <a:pPr marL="342900" indent="-342900">
              <a:buFont typeface="+mj-lt"/>
              <a:buAutoNum type="arabicPeriod"/>
            </a:pPr>
            <a:endParaRPr lang="en-US" sz="2400" dirty="0"/>
          </a:p>
          <a:p>
            <a:pPr marL="342900" indent="-342900">
              <a:buFont typeface="+mj-lt"/>
              <a:buAutoNum type="arabicPeriod"/>
            </a:pPr>
            <a:r>
              <a:rPr lang="en-US" sz="2400" dirty="0"/>
              <a:t>Created logo and new website – </a:t>
            </a:r>
            <a:r>
              <a:rPr lang="en-US" sz="2400" b="1" dirty="0"/>
              <a:t>wrighttavern.org</a:t>
            </a:r>
          </a:p>
          <a:p>
            <a:pPr marL="342900" indent="-342900">
              <a:buFont typeface="+mj-lt"/>
              <a:buAutoNum type="arabicPeriod"/>
            </a:pPr>
            <a:endParaRPr lang="en-US" sz="2400" dirty="0"/>
          </a:p>
          <a:p>
            <a:pPr marL="342900" indent="-342900">
              <a:buFont typeface="+mj-lt"/>
              <a:buAutoNum type="arabicPeriod"/>
            </a:pPr>
            <a:r>
              <a:rPr lang="en-US" sz="2400" dirty="0"/>
              <a:t>Raised </a:t>
            </a:r>
            <a:r>
              <a:rPr lang="en-US" sz="2400" b="1" dirty="0"/>
              <a:t>over $1.2 M for capital improvements.</a:t>
            </a:r>
          </a:p>
          <a:p>
            <a:pPr marL="342900" indent="-342900">
              <a:buFont typeface="+mj-lt"/>
              <a:buAutoNum type="arabicPeriod"/>
            </a:pPr>
            <a:endParaRPr lang="en-US" sz="2400" dirty="0"/>
          </a:p>
          <a:p>
            <a:pPr marL="342900" indent="-342900">
              <a:buFont typeface="+mj-lt"/>
              <a:buAutoNum type="arabicPeriod"/>
            </a:pPr>
            <a:r>
              <a:rPr lang="en-US" sz="2400" b="1" dirty="0"/>
              <a:t>Published</a:t>
            </a:r>
            <a:r>
              <a:rPr lang="en-US" sz="2400" i="1" dirty="0"/>
              <a:t>:  </a:t>
            </a:r>
            <a:r>
              <a:rPr lang="en-US" sz="2400" i="1" u="sng" dirty="0"/>
              <a:t>“Concord’s Wright Tavern: At the Crossroads of the American Revolution”  </a:t>
            </a:r>
            <a:r>
              <a:rPr lang="en-US" sz="2400" dirty="0"/>
              <a:t>(History Press)</a:t>
            </a:r>
          </a:p>
          <a:p>
            <a:pPr marL="342900" indent="-342900">
              <a:buFont typeface="+mj-lt"/>
              <a:buAutoNum type="arabicPeriod"/>
            </a:pPr>
            <a:endParaRPr lang="en-US" sz="2400" dirty="0"/>
          </a:p>
          <a:p>
            <a:pPr marL="342900" indent="-342900">
              <a:buFont typeface="+mj-lt"/>
              <a:buAutoNum type="arabicPeriod"/>
            </a:pPr>
            <a:r>
              <a:rPr lang="en-US" sz="2400" dirty="0"/>
              <a:t>Completed major </a:t>
            </a:r>
            <a:r>
              <a:rPr lang="en-US" sz="2400" b="1" dirty="0"/>
              <a:t>structural repairs and created exhibits </a:t>
            </a:r>
            <a:r>
              <a:rPr lang="en-US" sz="2400" dirty="0"/>
              <a:t>- displays, pictures, posters - that tell the stories of the Wright Tavern and its history</a:t>
            </a:r>
          </a:p>
        </p:txBody>
      </p:sp>
    </p:spTree>
    <p:extLst>
      <p:ext uri="{BB962C8B-B14F-4D97-AF65-F5344CB8AC3E}">
        <p14:creationId xmlns:p14="http://schemas.microsoft.com/office/powerpoint/2010/main" val="143837817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234C83-8835-8953-0183-52E83D2515EA}"/>
              </a:ext>
            </a:extLst>
          </p:cNvPr>
          <p:cNvSpPr>
            <a:spLocks noGrp="1"/>
          </p:cNvSpPr>
          <p:nvPr>
            <p:ph type="title"/>
          </p:nvPr>
        </p:nvSpPr>
        <p:spPr>
          <a:xfrm>
            <a:off x="628650" y="291054"/>
            <a:ext cx="7886700" cy="535626"/>
          </a:xfrm>
        </p:spPr>
        <p:txBody>
          <a:bodyPr>
            <a:noAutofit/>
          </a:bodyPr>
          <a:lstStyle/>
          <a:p>
            <a:r>
              <a:rPr lang="en-US" sz="3600" b="1" dirty="0"/>
              <a:t>Top 10 Accomplishments</a:t>
            </a:r>
          </a:p>
        </p:txBody>
      </p:sp>
      <p:pic>
        <p:nvPicPr>
          <p:cNvPr id="5" name="Picture 4" descr="A black and white logo&#10;&#10;Description automatically generated">
            <a:extLst>
              <a:ext uri="{FF2B5EF4-FFF2-40B4-BE49-F238E27FC236}">
                <a16:creationId xmlns:a16="http://schemas.microsoft.com/office/drawing/2014/main" id="{8F68E185-E88C-FD0D-338D-341F3BDF6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6" name="TextBox 5">
            <a:extLst>
              <a:ext uri="{FF2B5EF4-FFF2-40B4-BE49-F238E27FC236}">
                <a16:creationId xmlns:a16="http://schemas.microsoft.com/office/drawing/2014/main" id="{AB7BE5B4-6ABC-8137-8A1C-B13267C324FA}"/>
              </a:ext>
            </a:extLst>
          </p:cNvPr>
          <p:cNvSpPr txBox="1"/>
          <p:nvPr/>
        </p:nvSpPr>
        <p:spPr>
          <a:xfrm>
            <a:off x="434339" y="934635"/>
            <a:ext cx="8495957" cy="5632311"/>
          </a:xfrm>
          <a:prstGeom prst="rect">
            <a:avLst/>
          </a:prstGeom>
          <a:noFill/>
        </p:spPr>
        <p:txBody>
          <a:bodyPr wrap="square" rtlCol="0">
            <a:spAutoFit/>
          </a:bodyPr>
          <a:lstStyle/>
          <a:p>
            <a:pPr marL="457200" indent="-457200">
              <a:buFont typeface="+mj-lt"/>
              <a:buAutoNum type="arabicPeriod" startAt="6"/>
            </a:pPr>
            <a:r>
              <a:rPr lang="en-US" sz="2400" dirty="0"/>
              <a:t>Now conducting </a:t>
            </a:r>
            <a:r>
              <a:rPr lang="en-US" sz="2400" b="1" dirty="0"/>
              <a:t>personal tours and renting space </a:t>
            </a:r>
            <a:r>
              <a:rPr lang="en-US" sz="2400" dirty="0"/>
              <a:t>for events, meetings, parties and other gatherings.</a:t>
            </a:r>
          </a:p>
          <a:p>
            <a:pPr marL="457200" indent="-457200">
              <a:buFont typeface="+mj-lt"/>
              <a:buAutoNum type="arabicPeriod" startAt="6"/>
            </a:pPr>
            <a:endParaRPr lang="en-US" sz="2400" dirty="0"/>
          </a:p>
          <a:p>
            <a:pPr marL="457200" indent="-457200">
              <a:buFont typeface="+mj-lt"/>
              <a:buAutoNum type="arabicPeriod" startAt="6"/>
            </a:pPr>
            <a:r>
              <a:rPr lang="en-US" sz="2400" dirty="0"/>
              <a:t>Prepared a </a:t>
            </a:r>
            <a:r>
              <a:rPr lang="en-US" sz="2400" b="1" dirty="0"/>
              <a:t>Preservation Agreement </a:t>
            </a:r>
            <a:r>
              <a:rPr lang="en-US" sz="2400" dirty="0"/>
              <a:t>between Concord, Mass Historical Society and First Parish in Concord</a:t>
            </a:r>
          </a:p>
          <a:p>
            <a:pPr marL="457200" indent="-457200">
              <a:buFont typeface="+mj-lt"/>
              <a:buAutoNum type="arabicPeriod" startAt="6"/>
            </a:pPr>
            <a:endParaRPr lang="en-US" sz="2400" dirty="0"/>
          </a:p>
          <a:p>
            <a:pPr marL="457200" indent="-457200">
              <a:buFont typeface="+mj-lt"/>
              <a:buAutoNum type="arabicPeriod" startAt="6"/>
            </a:pPr>
            <a:r>
              <a:rPr lang="en-US" sz="2400" dirty="0"/>
              <a:t>Rented 2 of 3 </a:t>
            </a:r>
            <a:r>
              <a:rPr lang="en-US" sz="2400" b="1" dirty="0"/>
              <a:t>offices on second floor.</a:t>
            </a:r>
          </a:p>
          <a:p>
            <a:pPr marL="457200" indent="-457200">
              <a:buFont typeface="+mj-lt"/>
              <a:buAutoNum type="arabicPeriod" startAt="6"/>
            </a:pPr>
            <a:endParaRPr lang="en-US" sz="2400" dirty="0"/>
          </a:p>
          <a:p>
            <a:pPr marL="457200" indent="-457200">
              <a:buFont typeface="+mj-lt"/>
              <a:buAutoNum type="arabicPeriod" startAt="6"/>
            </a:pPr>
            <a:r>
              <a:rPr lang="en-US" sz="2400" dirty="0"/>
              <a:t>Finalizing plans for </a:t>
            </a:r>
            <a:r>
              <a:rPr lang="en-US" sz="2400" b="1" dirty="0"/>
              <a:t>interior design </a:t>
            </a:r>
            <a:r>
              <a:rPr lang="en-US" sz="2400" dirty="0"/>
              <a:t>plans – lighting, fixtures, flooring, paint, furniture – and for </a:t>
            </a:r>
            <a:r>
              <a:rPr lang="en-US" sz="2400" b="1" dirty="0"/>
              <a:t>repairs and improvements </a:t>
            </a:r>
            <a:r>
              <a:rPr lang="en-US" sz="2400" dirty="0"/>
              <a:t>to exterior and infrastructure</a:t>
            </a:r>
          </a:p>
          <a:p>
            <a:pPr marL="457200" indent="-457200">
              <a:buFont typeface="+mj-lt"/>
              <a:buAutoNum type="arabicPeriod" startAt="6"/>
            </a:pPr>
            <a:endParaRPr lang="en-US" sz="2400" dirty="0"/>
          </a:p>
          <a:p>
            <a:pPr marL="457200" indent="-457200">
              <a:buFont typeface="+mj-lt"/>
              <a:buAutoNum type="arabicPeriod" startAt="6"/>
            </a:pPr>
            <a:r>
              <a:rPr lang="en-US" sz="2400" b="1" dirty="0"/>
              <a:t>We have become known </a:t>
            </a:r>
            <a:r>
              <a:rPr lang="en-US" sz="2400" dirty="0"/>
              <a:t>to the people of Concord – </a:t>
            </a:r>
            <a:r>
              <a:rPr lang="en-US" sz="2400" i="1" dirty="0"/>
              <a:t>Patriots Day, Lafayette’s Farewell Tour, 2024 Mass Provincial Congress, WT Pub Choir.  </a:t>
            </a:r>
            <a:r>
              <a:rPr lang="en-US" sz="2400" b="1" dirty="0"/>
              <a:t>More are planned for 2025</a:t>
            </a:r>
            <a:endParaRPr lang="en-US" sz="2400" b="1" i="1" dirty="0"/>
          </a:p>
        </p:txBody>
      </p:sp>
    </p:spTree>
    <p:extLst>
      <p:ext uri="{BB962C8B-B14F-4D97-AF65-F5344CB8AC3E}">
        <p14:creationId xmlns:p14="http://schemas.microsoft.com/office/powerpoint/2010/main" val="402448969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AFD851-9356-DF31-108B-19E51FD80C75}"/>
              </a:ext>
            </a:extLst>
          </p:cNvPr>
          <p:cNvSpPr>
            <a:spLocks noGrp="1"/>
          </p:cNvSpPr>
          <p:nvPr>
            <p:ph type="sldNum" sz="quarter" idx="12"/>
          </p:nvPr>
        </p:nvSpPr>
        <p:spPr/>
        <p:txBody>
          <a:bodyPr/>
          <a:lstStyle/>
          <a:p>
            <a:fld id="{5F6F7F0D-F1D7-4D63-9682-5C24144DDF8F}" type="slidenum">
              <a:rPr lang="en-US" smtClean="0"/>
              <a:t>7</a:t>
            </a:fld>
            <a:endParaRPr lang="en-US"/>
          </a:p>
        </p:txBody>
      </p:sp>
      <p:sp>
        <p:nvSpPr>
          <p:cNvPr id="13" name="TextBox 12">
            <a:extLst>
              <a:ext uri="{FF2B5EF4-FFF2-40B4-BE49-F238E27FC236}">
                <a16:creationId xmlns:a16="http://schemas.microsoft.com/office/drawing/2014/main" id="{928093C4-5CFA-6AD8-9CC6-CC3DDF4BE49F}"/>
              </a:ext>
            </a:extLst>
          </p:cNvPr>
          <p:cNvSpPr txBox="1"/>
          <p:nvPr/>
        </p:nvSpPr>
        <p:spPr>
          <a:xfrm>
            <a:off x="375925" y="297038"/>
            <a:ext cx="6909584" cy="584775"/>
          </a:xfrm>
          <a:prstGeom prst="rect">
            <a:avLst/>
          </a:prstGeom>
          <a:noFill/>
        </p:spPr>
        <p:txBody>
          <a:bodyPr wrap="none" rtlCol="0">
            <a:spAutoFit/>
          </a:bodyPr>
          <a:lstStyle/>
          <a:p>
            <a:r>
              <a:rPr lang="en-US" sz="3200" b="1" dirty="0"/>
              <a:t>Our Team of Resource Professionals</a:t>
            </a:r>
          </a:p>
        </p:txBody>
      </p:sp>
      <p:pic>
        <p:nvPicPr>
          <p:cNvPr id="11" name="Picture 10" descr="Graphical user interface&#10;&#10;Description automatically generated with medium confidence">
            <a:extLst>
              <a:ext uri="{FF2B5EF4-FFF2-40B4-BE49-F238E27FC236}">
                <a16:creationId xmlns:a16="http://schemas.microsoft.com/office/drawing/2014/main" id="{262B5F4E-35F1-A4DB-4465-8824B4E64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55" y="3059543"/>
            <a:ext cx="3963519" cy="911688"/>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C949FE5E-684E-16F9-8C9B-77317DF87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701" y="4082729"/>
            <a:ext cx="2952981" cy="581533"/>
          </a:xfrm>
          <a:prstGeom prst="rect">
            <a:avLst/>
          </a:prstGeom>
        </p:spPr>
      </p:pic>
      <p:sp>
        <p:nvSpPr>
          <p:cNvPr id="2" name="TextBox 1">
            <a:extLst>
              <a:ext uri="{FF2B5EF4-FFF2-40B4-BE49-F238E27FC236}">
                <a16:creationId xmlns:a16="http://schemas.microsoft.com/office/drawing/2014/main" id="{4324A301-63D5-EC68-9F26-FF84E72CDDFA}"/>
              </a:ext>
            </a:extLst>
          </p:cNvPr>
          <p:cNvSpPr txBox="1"/>
          <p:nvPr/>
        </p:nvSpPr>
        <p:spPr>
          <a:xfrm>
            <a:off x="4965682" y="2517713"/>
            <a:ext cx="3794463" cy="1015663"/>
          </a:xfrm>
          <a:prstGeom prst="rect">
            <a:avLst/>
          </a:prstGeom>
          <a:solidFill>
            <a:schemeClr val="bg1"/>
          </a:solidFill>
          <a:ln>
            <a:solidFill>
              <a:schemeClr val="accent1"/>
            </a:solidFill>
          </a:ln>
        </p:spPr>
        <p:txBody>
          <a:bodyPr wrap="square" rtlCol="0">
            <a:spAutoFit/>
          </a:bodyPr>
          <a:lstStyle/>
          <a:p>
            <a:pPr algn="ctr"/>
            <a:r>
              <a:rPr lang="en-US" sz="2000" b="1" i="1" dirty="0">
                <a:solidFill>
                  <a:schemeClr val="tx2"/>
                </a:solidFill>
              </a:rPr>
              <a:t>Ilisa Hurowitz: </a:t>
            </a:r>
          </a:p>
          <a:p>
            <a:pPr algn="ctr"/>
            <a:r>
              <a:rPr lang="en-US" sz="2000" b="1" i="1" dirty="0">
                <a:solidFill>
                  <a:schemeClr val="tx2"/>
                </a:solidFill>
              </a:rPr>
              <a:t>Strategic Fundraising Consultants</a:t>
            </a:r>
          </a:p>
        </p:txBody>
      </p:sp>
      <p:pic>
        <p:nvPicPr>
          <p:cNvPr id="1026" name="Picture 2" descr="Yankee Steeplejack Company, The Steeplejack Experts">
            <a:extLst>
              <a:ext uri="{FF2B5EF4-FFF2-40B4-BE49-F238E27FC236}">
                <a16:creationId xmlns:a16="http://schemas.microsoft.com/office/drawing/2014/main" id="{A23A9E29-7671-428B-6CCD-E8945309F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013" y="4689991"/>
            <a:ext cx="3266364" cy="71750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F164F6E3-EA3F-6147-C31C-DE2CE450E137}"/>
              </a:ext>
            </a:extLst>
          </p:cNvPr>
          <p:cNvGrpSpPr/>
          <p:nvPr/>
        </p:nvGrpSpPr>
        <p:grpSpPr>
          <a:xfrm>
            <a:off x="4749564" y="4117748"/>
            <a:ext cx="4644205" cy="2086915"/>
            <a:chOff x="321334" y="3528193"/>
            <a:chExt cx="4644205" cy="2086915"/>
          </a:xfrm>
        </p:grpSpPr>
        <p:pic>
          <p:nvPicPr>
            <p:cNvPr id="16" name="Picture 15" descr="A picture containing text&#10;&#10;Description automatically generated">
              <a:extLst>
                <a:ext uri="{FF2B5EF4-FFF2-40B4-BE49-F238E27FC236}">
                  <a16:creationId xmlns:a16="http://schemas.microsoft.com/office/drawing/2014/main" id="{AF1DB207-D0E0-C59F-0861-D9BB1311FE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334" y="3528193"/>
              <a:ext cx="4434225" cy="1980063"/>
            </a:xfrm>
            <a:prstGeom prst="rect">
              <a:avLst/>
            </a:prstGeom>
          </p:spPr>
        </p:pic>
        <p:sp>
          <p:nvSpPr>
            <p:cNvPr id="17" name="Rectangle 16">
              <a:extLst>
                <a:ext uri="{FF2B5EF4-FFF2-40B4-BE49-F238E27FC236}">
                  <a16:creationId xmlns:a16="http://schemas.microsoft.com/office/drawing/2014/main" id="{BFCAD3FF-0882-B0BD-B3C1-02744E9912E0}"/>
                </a:ext>
              </a:extLst>
            </p:cNvPr>
            <p:cNvSpPr/>
            <p:nvPr/>
          </p:nvSpPr>
          <p:spPr>
            <a:xfrm>
              <a:off x="1990846" y="4595149"/>
              <a:ext cx="2974693" cy="1019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picture containing text&#10;&#10;Description automatically generated">
            <a:extLst>
              <a:ext uri="{FF2B5EF4-FFF2-40B4-BE49-F238E27FC236}">
                <a16:creationId xmlns:a16="http://schemas.microsoft.com/office/drawing/2014/main" id="{263C0518-2FAA-A2F8-080A-7665937FD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5194" y="5641093"/>
            <a:ext cx="5968780" cy="919869"/>
          </a:xfrm>
          <a:prstGeom prst="rect">
            <a:avLst/>
          </a:prstGeom>
        </p:spPr>
      </p:pic>
      <p:pic>
        <p:nvPicPr>
          <p:cNvPr id="3" name="Picture 2" descr="Full Circle Homes Logo Inline_Blue">
            <a:hlinkClick r:id="rId7"/>
            <a:extLst>
              <a:ext uri="{FF2B5EF4-FFF2-40B4-BE49-F238E27FC236}">
                <a16:creationId xmlns:a16="http://schemas.microsoft.com/office/drawing/2014/main" id="{F85D965C-644B-CD92-08E2-F7D36FA508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9590" y="1509680"/>
            <a:ext cx="3098971" cy="8021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sk architects | LinkedIn">
            <a:extLst>
              <a:ext uri="{FF2B5EF4-FFF2-40B4-BE49-F238E27FC236}">
                <a16:creationId xmlns:a16="http://schemas.microsoft.com/office/drawing/2014/main" id="{754A4F67-DA21-F350-061E-7C9E3A3147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0993" y="1211000"/>
            <a:ext cx="1646326" cy="16463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A8E6D88-0AD9-9AF7-1C87-5BBC051E540D}"/>
              </a:ext>
            </a:extLst>
          </p:cNvPr>
          <p:cNvPicPr>
            <a:picLocks noChangeAspect="1"/>
          </p:cNvPicPr>
          <p:nvPr/>
        </p:nvPicPr>
        <p:blipFill>
          <a:blip r:embed="rId10"/>
          <a:stretch>
            <a:fillRect/>
          </a:stretch>
        </p:blipFill>
        <p:spPr>
          <a:xfrm>
            <a:off x="383855" y="1531556"/>
            <a:ext cx="1583167" cy="758428"/>
          </a:xfrm>
          <a:prstGeom prst="rect">
            <a:avLst/>
          </a:prstGeom>
        </p:spPr>
      </p:pic>
    </p:spTree>
    <p:extLst>
      <p:ext uri="{BB962C8B-B14F-4D97-AF65-F5344CB8AC3E}">
        <p14:creationId xmlns:p14="http://schemas.microsoft.com/office/powerpoint/2010/main" val="2051318928"/>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E9EBB0-D7D6-6351-4E0C-555EF606662F}"/>
              </a:ext>
            </a:extLst>
          </p:cNvPr>
          <p:cNvSpPr txBox="1"/>
          <p:nvPr/>
        </p:nvSpPr>
        <p:spPr>
          <a:xfrm>
            <a:off x="1557591" y="337050"/>
            <a:ext cx="6041975" cy="584775"/>
          </a:xfrm>
          <a:prstGeom prst="rect">
            <a:avLst/>
          </a:prstGeom>
          <a:noFill/>
        </p:spPr>
        <p:txBody>
          <a:bodyPr wrap="none" rtlCol="0">
            <a:spAutoFit/>
          </a:bodyPr>
          <a:lstStyle/>
          <a:p>
            <a:r>
              <a:rPr lang="en-US" sz="3200" b="1" dirty="0"/>
              <a:t>Strategic Overview of Our Plans</a:t>
            </a:r>
          </a:p>
        </p:txBody>
      </p:sp>
      <p:pic>
        <p:nvPicPr>
          <p:cNvPr id="6" name="Picture 5" descr="A black and white logo&#10;&#10;Description automatically generated">
            <a:extLst>
              <a:ext uri="{FF2B5EF4-FFF2-40B4-BE49-F238E27FC236}">
                <a16:creationId xmlns:a16="http://schemas.microsoft.com/office/drawing/2014/main" id="{F2A4EC67-1197-AEE2-1571-46751FDAA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10" name="TextBox 9">
            <a:extLst>
              <a:ext uri="{FF2B5EF4-FFF2-40B4-BE49-F238E27FC236}">
                <a16:creationId xmlns:a16="http://schemas.microsoft.com/office/drawing/2014/main" id="{DEB2BDB0-D1BC-9204-8D1C-30419FDD9018}"/>
              </a:ext>
            </a:extLst>
          </p:cNvPr>
          <p:cNvSpPr txBox="1"/>
          <p:nvPr/>
        </p:nvSpPr>
        <p:spPr>
          <a:xfrm>
            <a:off x="651510" y="3771900"/>
            <a:ext cx="2571750" cy="1815882"/>
          </a:xfrm>
          <a:prstGeom prst="rect">
            <a:avLst/>
          </a:prstGeom>
          <a:solidFill>
            <a:schemeClr val="accent2">
              <a:lumMod val="20000"/>
              <a:lumOff val="80000"/>
            </a:schemeClr>
          </a:solidFill>
          <a:ln w="38100">
            <a:solidFill>
              <a:schemeClr val="tx2">
                <a:lumMod val="75000"/>
                <a:lumOff val="25000"/>
              </a:schemeClr>
            </a:solidFill>
          </a:ln>
        </p:spPr>
        <p:txBody>
          <a:bodyPr wrap="square" rtlCol="0">
            <a:spAutoFit/>
          </a:bodyPr>
          <a:lstStyle/>
          <a:p>
            <a:pPr algn="ctr"/>
            <a:r>
              <a:rPr lang="en-US" sz="2800" b="1" dirty="0"/>
              <a:t>Building Infrastructure</a:t>
            </a:r>
          </a:p>
          <a:p>
            <a:pPr algn="ctr"/>
            <a:r>
              <a:rPr lang="en-US" sz="2800" b="1" dirty="0"/>
              <a:t>Improvement Plans</a:t>
            </a:r>
          </a:p>
        </p:txBody>
      </p:sp>
      <p:sp>
        <p:nvSpPr>
          <p:cNvPr id="11" name="TextBox 10">
            <a:extLst>
              <a:ext uri="{FF2B5EF4-FFF2-40B4-BE49-F238E27FC236}">
                <a16:creationId xmlns:a16="http://schemas.microsoft.com/office/drawing/2014/main" id="{4B57F300-58D8-4A75-595B-98A9677C51C2}"/>
              </a:ext>
            </a:extLst>
          </p:cNvPr>
          <p:cNvSpPr txBox="1"/>
          <p:nvPr/>
        </p:nvSpPr>
        <p:spPr>
          <a:xfrm>
            <a:off x="3491677" y="3771899"/>
            <a:ext cx="2571750" cy="1815882"/>
          </a:xfrm>
          <a:prstGeom prst="rect">
            <a:avLst/>
          </a:prstGeom>
          <a:solidFill>
            <a:schemeClr val="tx2">
              <a:lumMod val="10000"/>
              <a:lumOff val="90000"/>
            </a:schemeClr>
          </a:solidFill>
          <a:ln w="38100">
            <a:solidFill>
              <a:schemeClr val="tx2">
                <a:lumMod val="75000"/>
                <a:lumOff val="25000"/>
              </a:schemeClr>
            </a:solidFill>
          </a:ln>
        </p:spPr>
        <p:txBody>
          <a:bodyPr wrap="square" rtlCol="0">
            <a:spAutoFit/>
          </a:bodyPr>
          <a:lstStyle/>
          <a:p>
            <a:pPr algn="ctr"/>
            <a:r>
              <a:rPr lang="en-US" sz="2800" b="1" dirty="0"/>
              <a:t>Interior Space “Visitor Experience” Plans</a:t>
            </a:r>
          </a:p>
        </p:txBody>
      </p:sp>
      <p:sp>
        <p:nvSpPr>
          <p:cNvPr id="12" name="TextBox 11">
            <a:extLst>
              <a:ext uri="{FF2B5EF4-FFF2-40B4-BE49-F238E27FC236}">
                <a16:creationId xmlns:a16="http://schemas.microsoft.com/office/drawing/2014/main" id="{7FF3F2A9-82D7-F148-F280-7EB5805E382D}"/>
              </a:ext>
            </a:extLst>
          </p:cNvPr>
          <p:cNvSpPr txBox="1"/>
          <p:nvPr/>
        </p:nvSpPr>
        <p:spPr>
          <a:xfrm>
            <a:off x="6290310" y="3771899"/>
            <a:ext cx="2571750" cy="1815882"/>
          </a:xfrm>
          <a:prstGeom prst="rect">
            <a:avLst/>
          </a:prstGeom>
          <a:solidFill>
            <a:schemeClr val="accent6">
              <a:lumMod val="40000"/>
              <a:lumOff val="60000"/>
            </a:schemeClr>
          </a:solidFill>
          <a:ln w="38100">
            <a:solidFill>
              <a:schemeClr val="tx2">
                <a:lumMod val="75000"/>
                <a:lumOff val="25000"/>
              </a:schemeClr>
            </a:solidFill>
          </a:ln>
        </p:spPr>
        <p:txBody>
          <a:bodyPr wrap="square" rtlCol="0">
            <a:spAutoFit/>
          </a:bodyPr>
          <a:lstStyle/>
          <a:p>
            <a:pPr algn="ctr"/>
            <a:r>
              <a:rPr lang="en-US" sz="2800" b="1" dirty="0"/>
              <a:t>Programs &amp; Service Plans </a:t>
            </a:r>
          </a:p>
          <a:p>
            <a:pPr algn="ctr"/>
            <a:r>
              <a:rPr lang="en-US" sz="2800" b="1" dirty="0"/>
              <a:t>(Our Business Model)</a:t>
            </a:r>
          </a:p>
        </p:txBody>
      </p:sp>
      <p:cxnSp>
        <p:nvCxnSpPr>
          <p:cNvPr id="15" name="Connector: Elbow 14">
            <a:extLst>
              <a:ext uri="{FF2B5EF4-FFF2-40B4-BE49-F238E27FC236}">
                <a16:creationId xmlns:a16="http://schemas.microsoft.com/office/drawing/2014/main" id="{D7079FC7-FC4D-75B7-E4F2-DB8220053442}"/>
              </a:ext>
            </a:extLst>
          </p:cNvPr>
          <p:cNvCxnSpPr>
            <a:stCxn id="9" idx="2"/>
            <a:endCxn id="10" idx="0"/>
          </p:cNvCxnSpPr>
          <p:nvPr/>
        </p:nvCxnSpPr>
        <p:spPr>
          <a:xfrm rot="5400000">
            <a:off x="3006550" y="2003661"/>
            <a:ext cx="699075" cy="2837403"/>
          </a:xfrm>
          <a:prstGeom prst="bentConnector3">
            <a:avLst/>
          </a:prstGeom>
          <a:ln w="381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18844B09-9AA5-74E4-AC68-B5F25A3C5697}"/>
              </a:ext>
            </a:extLst>
          </p:cNvPr>
          <p:cNvCxnSpPr>
            <a:cxnSpLocks/>
            <a:stCxn id="9" idx="2"/>
            <a:endCxn id="12" idx="0"/>
          </p:cNvCxnSpPr>
          <p:nvPr/>
        </p:nvCxnSpPr>
        <p:spPr>
          <a:xfrm rot="16200000" flipH="1">
            <a:off x="5825949" y="2021663"/>
            <a:ext cx="699074" cy="2801397"/>
          </a:xfrm>
          <a:prstGeom prst="bentConnector3">
            <a:avLst>
              <a:gd name="adj1" fmla="val 50000"/>
            </a:avLst>
          </a:prstGeom>
          <a:ln w="381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722A4C0-1AAE-FEAD-3C79-CDA86483B001}"/>
              </a:ext>
            </a:extLst>
          </p:cNvPr>
          <p:cNvCxnSpPr>
            <a:stCxn id="9" idx="2"/>
            <a:endCxn id="11" idx="0"/>
          </p:cNvCxnSpPr>
          <p:nvPr/>
        </p:nvCxnSpPr>
        <p:spPr>
          <a:xfrm>
            <a:off x="4774788" y="3072825"/>
            <a:ext cx="2764" cy="699074"/>
          </a:xfrm>
          <a:prstGeom prst="straightConnector1">
            <a:avLst/>
          </a:prstGeom>
          <a:ln w="38100">
            <a:solidFill>
              <a:schemeClr val="tx2">
                <a:lumMod val="75000"/>
                <a:lumOff val="2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02AC7185-54B6-BFAC-68E6-565CF17458D0}"/>
              </a:ext>
            </a:extLst>
          </p:cNvPr>
          <p:cNvGrpSpPr/>
          <p:nvPr/>
        </p:nvGrpSpPr>
        <p:grpSpPr>
          <a:xfrm>
            <a:off x="3600449" y="1155919"/>
            <a:ext cx="2348677" cy="1916906"/>
            <a:chOff x="3714750" y="1180525"/>
            <a:chExt cx="2096770" cy="1663700"/>
          </a:xfrm>
        </p:grpSpPr>
        <p:pic>
          <p:nvPicPr>
            <p:cNvPr id="8" name="Picture 7" descr="A red house with a black door&#10;&#10;Description automatically generated">
              <a:extLst>
                <a:ext uri="{FF2B5EF4-FFF2-40B4-BE49-F238E27FC236}">
                  <a16:creationId xmlns:a16="http://schemas.microsoft.com/office/drawing/2014/main" id="{59A89F1B-FD40-93A9-744C-6F3FA8AD7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5422" y="1285425"/>
              <a:ext cx="1915426" cy="1453900"/>
            </a:xfrm>
            <a:prstGeom prst="rect">
              <a:avLst/>
            </a:prstGeom>
          </p:spPr>
        </p:pic>
        <p:sp>
          <p:nvSpPr>
            <p:cNvPr id="9" name="Rectangle 8">
              <a:extLst>
                <a:ext uri="{FF2B5EF4-FFF2-40B4-BE49-F238E27FC236}">
                  <a16:creationId xmlns:a16="http://schemas.microsoft.com/office/drawing/2014/main" id="{435D8BD2-4280-3704-DC55-F36ACBE4B013}"/>
                </a:ext>
              </a:extLst>
            </p:cNvPr>
            <p:cNvSpPr/>
            <p:nvPr/>
          </p:nvSpPr>
          <p:spPr>
            <a:xfrm>
              <a:off x="3714750" y="1180525"/>
              <a:ext cx="2096770" cy="166370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231783"/>
      </p:ext>
    </p:extLst>
  </p:cSld>
  <p:clrMapOvr>
    <a:masterClrMapping/>
  </p:clrMapOvr>
  <mc:AlternateContent xmlns:mc="http://schemas.openxmlformats.org/markup-compatibility/2006" xmlns:p14="http://schemas.microsoft.com/office/powerpoint/2010/main">
    <mc:Choice Requires="p14">
      <p:transition p14:dur="250" advClick="0" advTm="10000">
        <p:fade/>
      </p:transition>
    </mc:Choice>
    <mc:Fallback xmlns="">
      <p:transition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234C83-8835-8953-0183-52E83D2515EA}"/>
              </a:ext>
            </a:extLst>
          </p:cNvPr>
          <p:cNvSpPr>
            <a:spLocks noGrp="1"/>
          </p:cNvSpPr>
          <p:nvPr>
            <p:ph type="title"/>
          </p:nvPr>
        </p:nvSpPr>
        <p:spPr>
          <a:xfrm>
            <a:off x="377190" y="291054"/>
            <a:ext cx="7886700" cy="535626"/>
          </a:xfrm>
        </p:spPr>
        <p:txBody>
          <a:bodyPr>
            <a:noAutofit/>
          </a:bodyPr>
          <a:lstStyle/>
          <a:p>
            <a:r>
              <a:rPr lang="en-US" sz="3600" b="1" dirty="0"/>
              <a:t>Building Infrastructure Improvements</a:t>
            </a:r>
          </a:p>
        </p:txBody>
      </p:sp>
      <p:pic>
        <p:nvPicPr>
          <p:cNvPr id="5" name="Picture 4" descr="A black and white logo&#10;&#10;Description automatically generated">
            <a:extLst>
              <a:ext uri="{FF2B5EF4-FFF2-40B4-BE49-F238E27FC236}">
                <a16:creationId xmlns:a16="http://schemas.microsoft.com/office/drawing/2014/main" id="{8F68E185-E88C-FD0D-338D-341F3BDF6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85" y="0"/>
            <a:ext cx="905412" cy="826680"/>
          </a:xfrm>
          <a:prstGeom prst="rect">
            <a:avLst/>
          </a:prstGeom>
        </p:spPr>
      </p:pic>
      <p:sp>
        <p:nvSpPr>
          <p:cNvPr id="6" name="TextBox 5">
            <a:extLst>
              <a:ext uri="{FF2B5EF4-FFF2-40B4-BE49-F238E27FC236}">
                <a16:creationId xmlns:a16="http://schemas.microsoft.com/office/drawing/2014/main" id="{AB7BE5B4-6ABC-8137-8A1C-B13267C324FA}"/>
              </a:ext>
            </a:extLst>
          </p:cNvPr>
          <p:cNvSpPr txBox="1"/>
          <p:nvPr/>
        </p:nvSpPr>
        <p:spPr>
          <a:xfrm>
            <a:off x="419440" y="1109692"/>
            <a:ext cx="8510857" cy="5447645"/>
          </a:xfrm>
          <a:prstGeom prst="rect">
            <a:avLst/>
          </a:prstGeom>
          <a:noFill/>
        </p:spPr>
        <p:txBody>
          <a:bodyPr wrap="square" rtlCol="0">
            <a:spAutoFit/>
          </a:bodyPr>
          <a:lstStyle/>
          <a:p>
            <a:pPr>
              <a:tabLst>
                <a:tab pos="4572000" algn="l"/>
                <a:tab pos="6400800" algn="l"/>
              </a:tabLst>
            </a:pPr>
            <a:r>
              <a:rPr lang="en-US" sz="2400" b="1" dirty="0"/>
              <a:t>Primary Projects	                       Funding Source</a:t>
            </a:r>
          </a:p>
          <a:p>
            <a:pPr marL="342900" indent="-342900">
              <a:buFont typeface="+mj-lt"/>
              <a:buAutoNum type="arabicPeriod"/>
              <a:tabLst>
                <a:tab pos="4572000" algn="l"/>
                <a:tab pos="6400800" algn="l"/>
              </a:tabLst>
            </a:pPr>
            <a:endParaRPr lang="en-US" sz="2400" dirty="0"/>
          </a:p>
          <a:p>
            <a:pPr marL="342900" indent="-342900">
              <a:buFont typeface="+mj-lt"/>
              <a:buAutoNum type="arabicPeriod"/>
              <a:tabLst>
                <a:tab pos="457200" algn="l"/>
                <a:tab pos="4572000" algn="l"/>
                <a:tab pos="6400800" algn="l"/>
              </a:tabLst>
            </a:pPr>
            <a:r>
              <a:rPr lang="en-US" sz="2000" dirty="0"/>
              <a:t>  </a:t>
            </a:r>
            <a:r>
              <a:rPr lang="en-US" sz="2000" b="1" u="sng" dirty="0"/>
              <a:t>Completed</a:t>
            </a:r>
            <a:r>
              <a:rPr lang="en-US" sz="2000" dirty="0"/>
              <a:t> major structural repairs and stabilization 		CPA Grant</a:t>
            </a:r>
          </a:p>
          <a:p>
            <a:pPr>
              <a:tabLst>
                <a:tab pos="457200" algn="l"/>
                <a:tab pos="4572000" algn="l"/>
                <a:tab pos="6400800" algn="l"/>
              </a:tabLst>
            </a:pPr>
            <a:r>
              <a:rPr lang="en-US" sz="2000" dirty="0"/>
              <a:t>	</a:t>
            </a:r>
          </a:p>
          <a:p>
            <a:pPr>
              <a:tabLst>
                <a:tab pos="457200" algn="l"/>
                <a:tab pos="4572000" algn="l"/>
                <a:tab pos="6400800" algn="l"/>
              </a:tabLst>
            </a:pPr>
            <a:endParaRPr lang="en-US" sz="2000" dirty="0"/>
          </a:p>
          <a:p>
            <a:pPr marL="457200" indent="-457200">
              <a:buAutoNum type="arabicPeriod" startAt="2"/>
              <a:tabLst>
                <a:tab pos="457200" algn="l"/>
                <a:tab pos="4572000" algn="l"/>
                <a:tab pos="6400800" algn="l"/>
              </a:tabLst>
            </a:pPr>
            <a:r>
              <a:rPr lang="en-US" sz="2000" dirty="0"/>
              <a:t>Exterior repair, preservation and painting 		NPS Grant</a:t>
            </a:r>
          </a:p>
          <a:p>
            <a:pPr>
              <a:tabLst>
                <a:tab pos="457200" algn="l"/>
                <a:tab pos="4572000" algn="l"/>
                <a:tab pos="6400800" algn="l"/>
              </a:tabLst>
            </a:pPr>
            <a:r>
              <a:rPr lang="en-US" sz="2000" dirty="0"/>
              <a:t>	 – siding, doors, windows</a:t>
            </a:r>
          </a:p>
          <a:p>
            <a:pPr>
              <a:tabLst>
                <a:tab pos="457200" algn="l"/>
                <a:tab pos="4572000" algn="l"/>
                <a:tab pos="6400800" algn="l"/>
              </a:tabLst>
            </a:pPr>
            <a:endParaRPr lang="en-US" sz="2000" dirty="0"/>
          </a:p>
          <a:p>
            <a:pPr marL="457200" indent="-457200">
              <a:buAutoNum type="arabicPeriod" startAt="3"/>
              <a:tabLst>
                <a:tab pos="457200" algn="l"/>
                <a:tab pos="4572000" algn="l"/>
                <a:tab pos="6400800" algn="l"/>
              </a:tabLst>
            </a:pPr>
            <a:r>
              <a:rPr lang="en-US" sz="2000" dirty="0"/>
              <a:t>Upgrade electrical service and Implement lighting plan 	CPA Grant</a:t>
            </a:r>
          </a:p>
          <a:p>
            <a:pPr>
              <a:tabLst>
                <a:tab pos="457200" algn="l"/>
                <a:tab pos="4572000" algn="l"/>
                <a:tab pos="6400800" algn="l"/>
              </a:tabLst>
            </a:pPr>
            <a:r>
              <a:rPr lang="en-US" sz="2000" dirty="0"/>
              <a:t>				Plus private $</a:t>
            </a:r>
          </a:p>
          <a:p>
            <a:pPr>
              <a:tabLst>
                <a:tab pos="457200" algn="l"/>
                <a:tab pos="4572000" algn="l"/>
                <a:tab pos="6400800" algn="l"/>
              </a:tabLst>
            </a:pPr>
            <a:r>
              <a:rPr lang="en-US" sz="2000" dirty="0"/>
              <a:t>	</a:t>
            </a:r>
          </a:p>
          <a:p>
            <a:pPr marL="457200" indent="-457200">
              <a:buAutoNum type="arabicPeriod" startAt="4"/>
              <a:tabLst>
                <a:tab pos="457200" algn="l"/>
                <a:tab pos="4572000" algn="l"/>
                <a:tab pos="6400800" algn="l"/>
              </a:tabLst>
            </a:pPr>
            <a:r>
              <a:rPr lang="en-US" sz="2000" dirty="0"/>
              <a:t>Upgrade plumbing and water and sewage systems 		NPS Grant</a:t>
            </a:r>
          </a:p>
          <a:p>
            <a:pPr>
              <a:tabLst>
                <a:tab pos="457200" algn="l"/>
                <a:tab pos="4572000" algn="l"/>
                <a:tab pos="6400800" algn="l"/>
              </a:tabLst>
            </a:pPr>
            <a:r>
              <a:rPr lang="en-US" sz="2000" dirty="0"/>
              <a:t>	</a:t>
            </a:r>
          </a:p>
          <a:p>
            <a:pPr marL="457200" indent="-457200">
              <a:buAutoNum type="arabicPeriod" startAt="4"/>
              <a:tabLst>
                <a:tab pos="457200" algn="l"/>
                <a:tab pos="4572000" algn="l"/>
                <a:tab pos="6400800" algn="l"/>
              </a:tabLst>
            </a:pPr>
            <a:endParaRPr lang="en-US" sz="2000" dirty="0"/>
          </a:p>
          <a:p>
            <a:pPr>
              <a:tabLst>
                <a:tab pos="457200" algn="l"/>
                <a:tab pos="4572000" algn="l"/>
                <a:tab pos="6400800" algn="l"/>
              </a:tabLst>
            </a:pPr>
            <a:r>
              <a:rPr lang="en-US" sz="2000" dirty="0"/>
              <a:t>5.	Install Refreshment Center and Catering Kitchen 		MOTT Grant </a:t>
            </a:r>
          </a:p>
          <a:p>
            <a:pPr>
              <a:tabLst>
                <a:tab pos="457200" algn="l"/>
                <a:tab pos="4572000" algn="l"/>
                <a:tab pos="6400800" algn="l"/>
              </a:tabLst>
            </a:pPr>
            <a:r>
              <a:rPr lang="en-US" sz="2000" dirty="0"/>
              <a:t>	 (2 phases)		Linn Foundation</a:t>
            </a:r>
          </a:p>
          <a:p>
            <a:pPr>
              <a:tabLst>
                <a:tab pos="457200" algn="l"/>
                <a:tab pos="4572000" algn="l"/>
                <a:tab pos="6400800" algn="l"/>
              </a:tabLst>
            </a:pPr>
            <a:endParaRPr lang="en-US" sz="2000" dirty="0"/>
          </a:p>
        </p:txBody>
      </p:sp>
    </p:spTree>
    <p:extLst>
      <p:ext uri="{BB962C8B-B14F-4D97-AF65-F5344CB8AC3E}">
        <p14:creationId xmlns:p14="http://schemas.microsoft.com/office/powerpoint/2010/main" val="293970149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1539</TotalTime>
  <Words>2109</Words>
  <Application>Microsoft Office PowerPoint</Application>
  <PresentationFormat>On-screen Show (4:3)</PresentationFormat>
  <Paragraphs>290</Paragraphs>
  <Slides>37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Aptos</vt:lpstr>
      <vt:lpstr>Aptos Display</vt:lpstr>
      <vt:lpstr>Arial</vt:lpstr>
      <vt:lpstr>Calibri</vt:lpstr>
      <vt:lpstr>Script MT Bold</vt:lpstr>
      <vt:lpstr>Wingdings</vt:lpstr>
      <vt:lpstr>Office Theme</vt:lpstr>
      <vt:lpstr>PowerPoint Presentation</vt:lpstr>
      <vt:lpstr>Outline of Our Status and Plans</vt:lpstr>
      <vt:lpstr>PowerPoint Presentation</vt:lpstr>
      <vt:lpstr>PowerPoint Presentation</vt:lpstr>
      <vt:lpstr>Top 10 Accomplishments</vt:lpstr>
      <vt:lpstr>Top 10 Accomplishments</vt:lpstr>
      <vt:lpstr>PowerPoint Presentation</vt:lpstr>
      <vt:lpstr>PowerPoint Presentation</vt:lpstr>
      <vt:lpstr>Building Infrastructure Improvements</vt:lpstr>
      <vt:lpstr>Building Infrastructure Impr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Interior “Visitor Experience”  Plans</vt:lpstr>
      <vt:lpstr>Interior “Visitor Experience”  Plans</vt:lpstr>
      <vt:lpstr>PowerPoint Presentation</vt:lpstr>
      <vt:lpstr>Programs and Services (Uses for the Wright Tavern)</vt:lpstr>
      <vt:lpstr>Modifications Needing CHC Review</vt:lpstr>
      <vt:lpstr>Interior “Visitor Experience”  Plans</vt:lpstr>
      <vt:lpstr>Interior “Visitor Experience”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for the CHC</vt:lpstr>
      <vt:lpstr>PowerPoint Presentation</vt:lpstr>
      <vt:lpstr>Other Questions and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Wilson</dc:creator>
  <cp:lastModifiedBy>Tom Wilson</cp:lastModifiedBy>
  <cp:revision>4</cp:revision>
  <cp:lastPrinted>2024-09-20T01:27:40Z</cp:lastPrinted>
  <dcterms:created xsi:type="dcterms:W3CDTF">2024-09-20T00:05:45Z</dcterms:created>
  <dcterms:modified xsi:type="dcterms:W3CDTF">2024-12-09T05:01:44Z</dcterms:modified>
</cp:coreProperties>
</file>