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963" r:id="rId2"/>
    <p:sldId id="1959" r:id="rId3"/>
    <p:sldId id="1960" r:id="rId4"/>
    <p:sldId id="1956" r:id="rId5"/>
    <p:sldId id="1955" r:id="rId6"/>
    <p:sldId id="1952" r:id="rId7"/>
    <p:sldId id="1962" r:id="rId8"/>
    <p:sldId id="1954" r:id="rId9"/>
    <p:sldId id="1953" r:id="rId10"/>
    <p:sldId id="1957" r:id="rId11"/>
  </p:sldIdLst>
  <p:sldSz cx="15544800" cy="10058400"/>
  <p:notesSz cx="7315200" cy="96012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B6A7A4-3775-CBDD-6CB3-3D9690F9DFE9}" name="Scarpati, William" initials="WS" userId="S::william.scarpati@stantec.com::35f6427a-5157-4aff-817f-407449395fec" providerId="AD"/>
  <p188:author id="{D1E26CBD-EF8C-D96B-17D3-2B4435AD14B9}" name="Saraceno, Josh" initials="JS" userId="S::Josh.Saraceno@stantec.com::cd66233d-8c02-4f5a-858a-04a49b7f21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3A8"/>
    <a:srgbClr val="0D3858"/>
    <a:srgbClr val="07006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78007-46FC-4C43-9289-FDD0190A7E4E}" v="67" dt="2025-10-28T18:14:24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2580" autoAdjust="0"/>
  </p:normalViewPr>
  <p:slideViewPr>
    <p:cSldViewPr>
      <p:cViewPr varScale="1">
        <p:scale>
          <a:sx n="52" d="100"/>
          <a:sy n="52" d="100"/>
        </p:scale>
        <p:origin x="1085" y="62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07582283921823"/>
          <c:y val="8.9900398406374496E-2"/>
          <c:w val="0.73087967662578779"/>
          <c:h val="0.7889541048404805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4A73A8"/>
              </a:solidFill>
              <a:ln w="63500">
                <a:solidFill>
                  <a:srgbClr val="4A73A8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5.8376087135449534E-2"/>
                  <c:y val="-9.52938639144211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Roadway</a:t>
                    </a:r>
                    <a:r>
                      <a:rPr lang="en-US" baseline="0" dirty="0"/>
                      <a:t> Paving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/>
                      <a:t>(approx. 2 miles arterial)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4192799070848"/>
                      <c:h val="7.867537723123253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66C-44C6-B7EE-B81617C58383}"/>
                </c:ext>
              </c:extLst>
            </c:dLbl>
            <c:dLbl>
              <c:idx val="1"/>
              <c:layout>
                <c:manualLayout>
                  <c:x val="0.11464363448471369"/>
                  <c:y val="3.51843021614329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Pedestrian</a:t>
                    </a:r>
                    <a:r>
                      <a:rPr lang="en-US" baseline="0" dirty="0"/>
                      <a:t> &amp; Bicycle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/>
                      <a:t>(Walden St Sidewalk)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61115074030381"/>
                      <c:h val="9.49402390438247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D66C-44C6-B7EE-B81617C58383}"/>
                </c:ext>
              </c:extLst>
            </c:dLbl>
            <c:dLbl>
              <c:idx val="2"/>
              <c:layout>
                <c:manualLayout>
                  <c:x val="3.3949262439755472E-3"/>
                  <c:y val="8.82968911754556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Intersection Improvements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66C-44C6-B7EE-B81617C58383}"/>
                </c:ext>
              </c:extLst>
            </c:dLbl>
            <c:dLbl>
              <c:idx val="3"/>
              <c:layout>
                <c:manualLayout>
                  <c:x val="0.16992584387317439"/>
                  <c:y val="-3.91931486651819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Cut-Through</a:t>
                    </a:r>
                    <a:r>
                      <a:rPr lang="en-US" baseline="0" dirty="0"/>
                      <a:t> Mitigation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/>
                      <a:t>(Signs – Future)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83217189314748"/>
                      <c:h val="7.66833453587225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8-D66C-44C6-B7EE-B81617C58383}"/>
                </c:ext>
              </c:extLst>
            </c:dLbl>
            <c:dLbl>
              <c:idx val="4"/>
              <c:layout>
                <c:manualLayout>
                  <c:x val="-7.3090939852030717E-2"/>
                  <c:y val="-0.175438168585500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Complete</a:t>
                    </a:r>
                    <a:r>
                      <a:rPr lang="en-US" baseline="0" dirty="0"/>
                      <a:t> Streets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baseline="0" dirty="0"/>
                      <a:t>(Hubbard, Commonwealth)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11033681765387"/>
                      <c:h val="8.465147284876241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D66C-44C6-B7EE-B81617C58383}"/>
                </c:ext>
              </c:extLst>
            </c:dLbl>
            <c:dLbl>
              <c:idx val="5"/>
              <c:layout>
                <c:manualLayout>
                  <c:x val="-1.2001072274502273E-2"/>
                  <c:y val="-0.13281864667314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SRTS Lines &amp; Stripes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(Thoreau School)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20441347270613"/>
                      <c:h val="9.895426169338394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D66C-44C6-B7EE-B81617C58383}"/>
                </c:ext>
              </c:extLst>
            </c:dLbl>
            <c:dLbl>
              <c:idx val="6"/>
              <c:layout>
                <c:manualLayout>
                  <c:x val="-0.17041231126596981"/>
                  <c:y val="0.110393387081594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Upland Rd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- Signs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66C-44C6-B7EE-B81617C58383}"/>
                </c:ext>
              </c:extLst>
            </c:dLbl>
            <c:dLbl>
              <c:idx val="7"/>
              <c:layout>
                <c:manualLayout>
                  <c:x val="-5.9593027243545774E-2"/>
                  <c:y val="5.20844182325815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tx1"/>
                        </a:solidFill>
                      </a:rPr>
                      <a:t>Main/Walden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</a:rPr>
                      <a:t> St Intersection Safety</a:t>
                    </a:r>
                    <a:endParaRPr lang="en-US" sz="140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07990617026523"/>
                      <c:h val="8.5936254980079688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AA03-4FC7-A048-8BB931B78859}"/>
                </c:ext>
              </c:extLst>
            </c:dLbl>
            <c:dLbl>
              <c:idx val="8"/>
              <c:layout>
                <c:manualLayout>
                  <c:x val="-0.12814326181788252"/>
                  <c:y val="-4.77846880195752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Main/Baker Ave - Future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1097560975609"/>
                      <c:h val="4.4482071713147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A03-4FC7-A048-8BB931B78859}"/>
                </c:ext>
              </c:extLst>
            </c:dLbl>
            <c:dLbl>
              <c:idx val="9"/>
              <c:layout>
                <c:manualLayout>
                  <c:x val="-0.1960402434451792"/>
                  <c:y val="1.57968127490039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Baker Ave - Intersection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A03-4FC7-A048-8BB931B78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Sheet1!$A$2:$A$10</c:f>
              <c:numCache>
                <c:formatCode>"$"#,##0_);[Red]\("$"#,##0\)</c:formatCode>
                <c:ptCount val="9"/>
                <c:pt idx="0">
                  <c:v>1000000</c:v>
                </c:pt>
                <c:pt idx="1">
                  <c:v>750000</c:v>
                </c:pt>
                <c:pt idx="3">
                  <c:v>25000</c:v>
                </c:pt>
                <c:pt idx="4" formatCode="General">
                  <c:v>250000</c:v>
                </c:pt>
                <c:pt idx="5">
                  <c:v>15000</c:v>
                </c:pt>
                <c:pt idx="6" formatCode="General">
                  <c:v>20000</c:v>
                </c:pt>
                <c:pt idx="7" formatCode="General">
                  <c:v>280000</c:v>
                </c:pt>
                <c:pt idx="8" formatCode="General">
                  <c:v>2000000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18</c:v>
                </c:pt>
                <c:pt idx="1">
                  <c:v>12</c:v>
                </c:pt>
                <c:pt idx="3">
                  <c:v>1</c:v>
                </c:pt>
                <c:pt idx="4">
                  <c:v>18</c:v>
                </c:pt>
                <c:pt idx="5">
                  <c:v>2</c:v>
                </c:pt>
                <c:pt idx="6">
                  <c:v>1</c:v>
                </c:pt>
                <c:pt idx="7">
                  <c:v>18</c:v>
                </c:pt>
                <c:pt idx="8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6C-44C6-B7EE-B81617C5838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940916736"/>
        <c:axId val="1940914816"/>
      </c:scatterChart>
      <c:valAx>
        <c:axId val="1940916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Average Cost</a:t>
                </a:r>
              </a:p>
            </c:rich>
          </c:tx>
          <c:layout>
            <c:manualLayout>
              <c:xMode val="edge"/>
              <c:yMode val="edge"/>
              <c:x val="0.5501753591776638"/>
              <c:y val="0.937639363804623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914816"/>
        <c:crosses val="autoZero"/>
        <c:crossBetween val="midCat"/>
      </c:valAx>
      <c:valAx>
        <c:axId val="194091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Development Duration (Months)</a:t>
                </a:r>
              </a:p>
            </c:rich>
          </c:tx>
          <c:layout>
            <c:manualLayout>
              <c:xMode val="edge"/>
              <c:yMode val="edge"/>
              <c:x val="0.11383199813437957"/>
              <c:y val="0.18452175549769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916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E8048-C44E-447F-913B-84A0BF4CB65C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07F4CB-3D64-4C69-B8E9-3AB417C0C97F}">
      <dgm:prSet phldrT="[Text]"/>
      <dgm:spPr>
        <a:solidFill>
          <a:srgbClr val="4A73A8"/>
        </a:solidFill>
      </dgm:spPr>
      <dgm:t>
        <a:bodyPr/>
        <a:lstStyle/>
        <a:p>
          <a:r>
            <a:rPr lang="en-US" b="1" dirty="0"/>
            <a:t>Request Identified and Reviewed</a:t>
          </a:r>
        </a:p>
      </dgm:t>
    </dgm:pt>
    <dgm:pt modelId="{8FFDD2A0-DB29-4CF8-BA1F-DF6C92CF2FDE}" type="parTrans" cxnId="{92DB43DB-18BC-443F-A484-B68E78195B05}">
      <dgm:prSet/>
      <dgm:spPr/>
      <dgm:t>
        <a:bodyPr/>
        <a:lstStyle/>
        <a:p>
          <a:endParaRPr lang="en-US"/>
        </a:p>
      </dgm:t>
    </dgm:pt>
    <dgm:pt modelId="{4A9256C5-7058-4DB8-8B8F-8E0C0B8F4FE2}" type="sibTrans" cxnId="{92DB43DB-18BC-443F-A484-B68E78195B05}">
      <dgm:prSet/>
      <dgm:spPr/>
      <dgm:t>
        <a:bodyPr/>
        <a:lstStyle/>
        <a:p>
          <a:endParaRPr lang="en-US"/>
        </a:p>
      </dgm:t>
    </dgm:pt>
    <dgm:pt modelId="{B823CFD8-432F-43C6-8CF5-3C74169ACD23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/>
            <a:t>Request identified</a:t>
          </a:r>
        </a:p>
      </dgm:t>
    </dgm:pt>
    <dgm:pt modelId="{4FC97BA0-A339-48EC-9CC6-29595E6BBF90}" type="parTrans" cxnId="{0A68332C-5D51-4E7E-AB58-A2EBFA6DD0F7}">
      <dgm:prSet/>
      <dgm:spPr/>
      <dgm:t>
        <a:bodyPr/>
        <a:lstStyle/>
        <a:p>
          <a:endParaRPr lang="en-US"/>
        </a:p>
      </dgm:t>
    </dgm:pt>
    <dgm:pt modelId="{CB7B314A-6B40-49F1-B0C4-2B90C08F410C}" type="sibTrans" cxnId="{0A68332C-5D51-4E7E-AB58-A2EBFA6DD0F7}">
      <dgm:prSet/>
      <dgm:spPr/>
      <dgm:t>
        <a:bodyPr/>
        <a:lstStyle/>
        <a:p>
          <a:endParaRPr lang="en-US"/>
        </a:p>
      </dgm:t>
    </dgm:pt>
    <dgm:pt modelId="{FC830050-8069-488E-82AB-7A256535CC17}">
      <dgm:prSet phldrT="[Text]"/>
      <dgm:spPr>
        <a:solidFill>
          <a:srgbClr val="4A73A8"/>
        </a:solidFill>
      </dgm:spPr>
      <dgm:t>
        <a:bodyPr/>
        <a:lstStyle/>
        <a:p>
          <a:r>
            <a:rPr lang="en-US" b="1" dirty="0"/>
            <a:t>Request Assigned to Project</a:t>
          </a:r>
        </a:p>
      </dgm:t>
    </dgm:pt>
    <dgm:pt modelId="{CA6D04CD-7145-4FDD-90CA-6FF04A8F8BF2}" type="parTrans" cxnId="{F1B02503-1C28-4CBD-B681-E68FA49732EC}">
      <dgm:prSet/>
      <dgm:spPr/>
      <dgm:t>
        <a:bodyPr/>
        <a:lstStyle/>
        <a:p>
          <a:endParaRPr lang="en-US"/>
        </a:p>
      </dgm:t>
    </dgm:pt>
    <dgm:pt modelId="{B90D478A-BC8D-45B8-B575-7570E56328E0}" type="sibTrans" cxnId="{F1B02503-1C28-4CBD-B681-E68FA49732EC}">
      <dgm:prSet/>
      <dgm:spPr/>
      <dgm:t>
        <a:bodyPr/>
        <a:lstStyle/>
        <a:p>
          <a:endParaRPr lang="en-US"/>
        </a:p>
      </dgm:t>
    </dgm:pt>
    <dgm:pt modelId="{C7D2437F-44D0-41C8-8BDE-E89FB0BAC4B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+mj-lt"/>
            <a:buNone/>
          </a:pPr>
          <a:endParaRPr lang="en-US" sz="1200" dirty="0"/>
        </a:p>
      </dgm:t>
    </dgm:pt>
    <dgm:pt modelId="{9C6CE424-7B02-40CB-8A90-2E5B613255CD}" type="parTrans" cxnId="{1B8CAB6E-DFD9-4CE0-8825-B9D105E7AAC3}">
      <dgm:prSet/>
      <dgm:spPr/>
      <dgm:t>
        <a:bodyPr/>
        <a:lstStyle/>
        <a:p>
          <a:endParaRPr lang="en-US"/>
        </a:p>
      </dgm:t>
    </dgm:pt>
    <dgm:pt modelId="{CC2AB66F-AD8C-41FC-B8BA-CEDEE19543EB}" type="sibTrans" cxnId="{1B8CAB6E-DFD9-4CE0-8825-B9D105E7AAC3}">
      <dgm:prSet/>
      <dgm:spPr/>
      <dgm:t>
        <a:bodyPr/>
        <a:lstStyle/>
        <a:p>
          <a:endParaRPr lang="en-US"/>
        </a:p>
      </dgm:t>
    </dgm:pt>
    <dgm:pt modelId="{D4240F35-F228-4652-940B-1915A120FF6B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200" dirty="0"/>
        </a:p>
      </dgm:t>
    </dgm:pt>
    <dgm:pt modelId="{BE241BB0-90B5-4FF0-BB93-F553190BA52A}" type="parTrans" cxnId="{22D0B4AC-095F-476B-95FB-559174109FD5}">
      <dgm:prSet/>
      <dgm:spPr/>
      <dgm:t>
        <a:bodyPr/>
        <a:lstStyle/>
        <a:p>
          <a:endParaRPr lang="en-US"/>
        </a:p>
      </dgm:t>
    </dgm:pt>
    <dgm:pt modelId="{46A5756A-E533-4FC5-985C-464435231773}" type="sibTrans" cxnId="{22D0B4AC-095F-476B-95FB-559174109FD5}">
      <dgm:prSet/>
      <dgm:spPr/>
      <dgm:t>
        <a:bodyPr/>
        <a:lstStyle/>
        <a:p>
          <a:endParaRPr lang="en-US"/>
        </a:p>
      </dgm:t>
    </dgm:pt>
    <dgm:pt modelId="{FE3E87B9-DCF1-48A3-98B5-E5AF66C3AC07}">
      <dgm:prSet phldrT="[Text]"/>
      <dgm:spPr>
        <a:solidFill>
          <a:srgbClr val="4A73A8"/>
        </a:solidFill>
      </dgm:spPr>
      <dgm:t>
        <a:bodyPr/>
        <a:lstStyle/>
        <a:p>
          <a:r>
            <a:rPr lang="en-US" b="1" dirty="0"/>
            <a:t>Project is Planned and Developed</a:t>
          </a:r>
        </a:p>
      </dgm:t>
    </dgm:pt>
    <dgm:pt modelId="{355CB445-B046-4244-8A1A-0A8E72D033EC}" type="parTrans" cxnId="{A957B1CD-0750-4E95-93BB-7775648416E9}">
      <dgm:prSet/>
      <dgm:spPr/>
      <dgm:t>
        <a:bodyPr/>
        <a:lstStyle/>
        <a:p>
          <a:endParaRPr lang="en-US"/>
        </a:p>
      </dgm:t>
    </dgm:pt>
    <dgm:pt modelId="{B69482C7-6F3F-4533-8472-BFDE62BE7B85}" type="sibTrans" cxnId="{A957B1CD-0750-4E95-93BB-7775648416E9}">
      <dgm:prSet/>
      <dgm:spPr/>
      <dgm:t>
        <a:bodyPr/>
        <a:lstStyle/>
        <a:p>
          <a:endParaRPr lang="en-US"/>
        </a:p>
      </dgm:t>
    </dgm:pt>
    <dgm:pt modelId="{287E86A5-AE8C-42A6-81DB-9145A3D4B1A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Projects developed</a:t>
          </a:r>
        </a:p>
      </dgm:t>
    </dgm:pt>
    <dgm:pt modelId="{02FDDBEE-38A3-4D49-8040-9F2048F7E5FA}" type="parTrans" cxnId="{42EB0F1A-4203-406A-A109-00F19E9718FA}">
      <dgm:prSet/>
      <dgm:spPr/>
      <dgm:t>
        <a:bodyPr/>
        <a:lstStyle/>
        <a:p>
          <a:endParaRPr lang="en-US"/>
        </a:p>
      </dgm:t>
    </dgm:pt>
    <dgm:pt modelId="{38A30EF7-64C7-4CD7-BAC0-A9B224683916}" type="sibTrans" cxnId="{42EB0F1A-4203-406A-A109-00F19E9718FA}">
      <dgm:prSet/>
      <dgm:spPr/>
      <dgm:t>
        <a:bodyPr/>
        <a:lstStyle/>
        <a:p>
          <a:endParaRPr lang="en-US"/>
        </a:p>
      </dgm:t>
    </dgm:pt>
    <dgm:pt modelId="{AE1580A0-8CB6-47E9-9BEB-77040046BB6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b="0" dirty="0"/>
        </a:p>
      </dgm:t>
    </dgm:pt>
    <dgm:pt modelId="{3D65302C-DEED-4CCA-A5CB-8BD174F6CAB3}" type="parTrans" cxnId="{2C6F338C-8B39-482A-B891-9339DA09B970}">
      <dgm:prSet/>
      <dgm:spPr/>
      <dgm:t>
        <a:bodyPr/>
        <a:lstStyle/>
        <a:p>
          <a:endParaRPr lang="en-US"/>
        </a:p>
      </dgm:t>
    </dgm:pt>
    <dgm:pt modelId="{1359A16F-1E42-441A-AFF4-71A254602041}" type="sibTrans" cxnId="{2C6F338C-8B39-482A-B891-9339DA09B970}">
      <dgm:prSet/>
      <dgm:spPr/>
      <dgm:t>
        <a:bodyPr/>
        <a:lstStyle/>
        <a:p>
          <a:endParaRPr lang="en-US"/>
        </a:p>
      </dgm:t>
    </dgm:pt>
    <dgm:pt modelId="{BC962B2B-C390-40F4-A049-6733F027EA9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400" b="0" dirty="0"/>
        </a:p>
      </dgm:t>
    </dgm:pt>
    <dgm:pt modelId="{06802B4E-8BAE-4DEC-AD57-F94D3E1A2876}" type="parTrans" cxnId="{22FFF1AB-FA44-4356-8498-139E82AE841E}">
      <dgm:prSet/>
      <dgm:spPr/>
      <dgm:t>
        <a:bodyPr/>
        <a:lstStyle/>
        <a:p>
          <a:endParaRPr lang="en-US"/>
        </a:p>
      </dgm:t>
    </dgm:pt>
    <dgm:pt modelId="{C2DA2B98-A8AE-4865-828C-FEB4A4546E01}" type="sibTrans" cxnId="{22FFF1AB-FA44-4356-8498-139E82AE841E}">
      <dgm:prSet/>
      <dgm:spPr/>
      <dgm:t>
        <a:bodyPr/>
        <a:lstStyle/>
        <a:p>
          <a:endParaRPr lang="en-US"/>
        </a:p>
      </dgm:t>
    </dgm:pt>
    <dgm:pt modelId="{27EB9F3B-559E-4271-AD06-9C1C05817A47}">
      <dgm:prSet phldrT="[Text]"/>
      <dgm:spPr>
        <a:solidFill>
          <a:srgbClr val="4A73A8"/>
        </a:solidFill>
      </dgm:spPr>
      <dgm:t>
        <a:bodyPr/>
        <a:lstStyle/>
        <a:p>
          <a:r>
            <a:rPr lang="en-US" b="1" dirty="0"/>
            <a:t>Project is Designed and Constructed</a:t>
          </a:r>
        </a:p>
      </dgm:t>
    </dgm:pt>
    <dgm:pt modelId="{73FDC575-3096-4EF4-8537-56DD44798BA6}" type="parTrans" cxnId="{88FBA020-333D-458E-AE70-5A62A95A6517}">
      <dgm:prSet/>
      <dgm:spPr/>
      <dgm:t>
        <a:bodyPr/>
        <a:lstStyle/>
        <a:p>
          <a:endParaRPr lang="en-US"/>
        </a:p>
      </dgm:t>
    </dgm:pt>
    <dgm:pt modelId="{61989BCA-8D0C-4886-B972-4E1375049193}" type="sibTrans" cxnId="{88FBA020-333D-458E-AE70-5A62A95A6517}">
      <dgm:prSet/>
      <dgm:spPr/>
      <dgm:t>
        <a:bodyPr/>
        <a:lstStyle/>
        <a:p>
          <a:endParaRPr lang="en-US"/>
        </a:p>
      </dgm:t>
    </dgm:pt>
    <dgm:pt modelId="{0AC1DB56-9F69-45D0-985E-1F9C6646E0C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Project designed and constructed</a:t>
          </a:r>
        </a:p>
      </dgm:t>
    </dgm:pt>
    <dgm:pt modelId="{744070D8-9568-475F-88C3-3106D77D6BB5}" type="parTrans" cxnId="{C810E4CF-3792-4E00-867F-40F3BAF8119F}">
      <dgm:prSet/>
      <dgm:spPr/>
      <dgm:t>
        <a:bodyPr/>
        <a:lstStyle/>
        <a:p>
          <a:endParaRPr lang="en-US"/>
        </a:p>
      </dgm:t>
    </dgm:pt>
    <dgm:pt modelId="{B5E3D79C-511F-4DC3-BDE7-16A0F6119231}" type="sibTrans" cxnId="{C810E4CF-3792-4E00-867F-40F3BAF8119F}">
      <dgm:prSet/>
      <dgm:spPr/>
      <dgm:t>
        <a:bodyPr/>
        <a:lstStyle/>
        <a:p>
          <a:endParaRPr lang="en-US"/>
        </a:p>
      </dgm:t>
    </dgm:pt>
    <dgm:pt modelId="{C6B1B43A-58AE-49EE-B97C-A9CE223B3D5A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No further improvements</a:t>
          </a:r>
        </a:p>
      </dgm:t>
    </dgm:pt>
    <dgm:pt modelId="{C10AAEEE-5ABB-4003-8D1F-AA52402557D9}" type="parTrans" cxnId="{5DF397D1-3567-488A-813A-D978DB1FE712}">
      <dgm:prSet/>
      <dgm:spPr/>
      <dgm:t>
        <a:bodyPr/>
        <a:lstStyle/>
        <a:p>
          <a:endParaRPr lang="en-US"/>
        </a:p>
      </dgm:t>
    </dgm:pt>
    <dgm:pt modelId="{5D5E2EDB-A7F9-49FB-9826-8743600127DE}" type="sibTrans" cxnId="{5DF397D1-3567-488A-813A-D978DB1FE712}">
      <dgm:prSet/>
      <dgm:spPr/>
      <dgm:t>
        <a:bodyPr/>
        <a:lstStyle/>
        <a:p>
          <a:endParaRPr lang="en-US"/>
        </a:p>
      </dgm:t>
    </dgm:pt>
    <dgm:pt modelId="{BE51FE5B-35D0-4E90-A26E-AE1451154FA9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endParaRPr lang="en-US" sz="900" dirty="0"/>
        </a:p>
      </dgm:t>
    </dgm:pt>
    <dgm:pt modelId="{EE591CC8-683B-49F7-B17E-54739F3F5F25}" type="parTrans" cxnId="{A996B204-979F-4FAF-A475-6487DFEB840B}">
      <dgm:prSet/>
      <dgm:spPr/>
      <dgm:t>
        <a:bodyPr/>
        <a:lstStyle/>
        <a:p>
          <a:endParaRPr lang="en-US"/>
        </a:p>
      </dgm:t>
    </dgm:pt>
    <dgm:pt modelId="{FC456F10-430C-41CF-8DDB-ED622D25D462}" type="sibTrans" cxnId="{A996B204-979F-4FAF-A475-6487DFEB840B}">
      <dgm:prSet/>
      <dgm:spPr/>
      <dgm:t>
        <a:bodyPr/>
        <a:lstStyle/>
        <a:p>
          <a:endParaRPr lang="en-US"/>
        </a:p>
      </dgm:t>
    </dgm:pt>
    <dgm:pt modelId="{73B5BFFA-4531-4BA9-8B7C-0D8DCC8357B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endParaRPr lang="en-US" sz="1200" dirty="0"/>
        </a:p>
      </dgm:t>
    </dgm:pt>
    <dgm:pt modelId="{AE6E0C04-BDE8-4375-8C48-6D7FF3BB9116}" type="parTrans" cxnId="{C05738B1-6441-4C2E-A488-FFB1141EF2E3}">
      <dgm:prSet/>
      <dgm:spPr/>
      <dgm:t>
        <a:bodyPr/>
        <a:lstStyle/>
        <a:p>
          <a:endParaRPr lang="en-US"/>
        </a:p>
      </dgm:t>
    </dgm:pt>
    <dgm:pt modelId="{87964EA3-329B-46AE-A749-156DCB2376F8}" type="sibTrans" cxnId="{C05738B1-6441-4C2E-A488-FFB1141EF2E3}">
      <dgm:prSet/>
      <dgm:spPr/>
      <dgm:t>
        <a:bodyPr/>
        <a:lstStyle/>
        <a:p>
          <a:endParaRPr lang="en-US"/>
        </a:p>
      </dgm:t>
    </dgm:pt>
    <dgm:pt modelId="{18A94AC8-42CB-486F-A5F8-4485FE14857C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310F26C5-0FFB-499B-8D1F-5995F6BA6419}" type="parTrans" cxnId="{46901481-6740-4596-88EE-6AC7C47D7C2B}">
      <dgm:prSet/>
      <dgm:spPr/>
      <dgm:t>
        <a:bodyPr/>
        <a:lstStyle/>
        <a:p>
          <a:endParaRPr lang="en-US"/>
        </a:p>
      </dgm:t>
    </dgm:pt>
    <dgm:pt modelId="{14A13AFD-10CA-4505-833A-FC37EF29A0AB}" type="sibTrans" cxnId="{46901481-6740-4596-88EE-6AC7C47D7C2B}">
      <dgm:prSet/>
      <dgm:spPr/>
      <dgm:t>
        <a:bodyPr/>
        <a:lstStyle/>
        <a:p>
          <a:endParaRPr lang="en-US"/>
        </a:p>
      </dgm:t>
    </dgm:pt>
    <dgm:pt modelId="{0A356421-D9E3-447A-9D56-CCF378AD9238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Process ends</a:t>
          </a:r>
        </a:p>
      </dgm:t>
    </dgm:pt>
    <dgm:pt modelId="{C2F578F0-620B-4EBB-821C-9A108990E533}" type="parTrans" cxnId="{3186B176-03DB-455C-A208-A85FAD87183A}">
      <dgm:prSet/>
      <dgm:spPr/>
      <dgm:t>
        <a:bodyPr/>
        <a:lstStyle/>
        <a:p>
          <a:endParaRPr lang="en-US"/>
        </a:p>
      </dgm:t>
    </dgm:pt>
    <dgm:pt modelId="{9E90005A-78B0-4C3C-8D68-46886C1AEE9A}" type="sibTrans" cxnId="{3186B176-03DB-455C-A208-A85FAD87183A}">
      <dgm:prSet/>
      <dgm:spPr/>
      <dgm:t>
        <a:bodyPr/>
        <a:lstStyle/>
        <a:p>
          <a:endParaRPr lang="en-US"/>
        </a:p>
      </dgm:t>
    </dgm:pt>
    <dgm:pt modelId="{9BEDC1FB-40BD-4486-BAA7-D07990C00E8A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Significant infrastructure modification/project – capital/chapter 90</a:t>
          </a:r>
        </a:p>
      </dgm:t>
    </dgm:pt>
    <dgm:pt modelId="{40953ACA-4000-49D6-ABF1-7E56D3014009}" type="parTrans" cxnId="{1DEF1A96-77AE-4AEA-B71F-3D19414F3C95}">
      <dgm:prSet/>
      <dgm:spPr/>
      <dgm:t>
        <a:bodyPr/>
        <a:lstStyle/>
        <a:p>
          <a:endParaRPr lang="en-US"/>
        </a:p>
      </dgm:t>
    </dgm:pt>
    <dgm:pt modelId="{4559A422-869B-45F5-AB7E-75F263B84CE8}" type="sibTrans" cxnId="{1DEF1A96-77AE-4AEA-B71F-3D19414F3C95}">
      <dgm:prSet/>
      <dgm:spPr/>
      <dgm:t>
        <a:bodyPr/>
        <a:lstStyle/>
        <a:p>
          <a:endParaRPr lang="en-US"/>
        </a:p>
      </dgm:t>
    </dgm:pt>
    <dgm:pt modelId="{392B38AA-39F8-48DA-8510-C7737917F50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Large repairs for CPW operations budget</a:t>
          </a:r>
        </a:p>
      </dgm:t>
    </dgm:pt>
    <dgm:pt modelId="{3B1C8E93-52F9-4580-8E6E-6C1B12BE0836}" type="parTrans" cxnId="{37723F01-E8EB-4D5B-B79A-31E18D6358AB}">
      <dgm:prSet/>
      <dgm:spPr/>
      <dgm:t>
        <a:bodyPr/>
        <a:lstStyle/>
        <a:p>
          <a:endParaRPr lang="en-US"/>
        </a:p>
      </dgm:t>
    </dgm:pt>
    <dgm:pt modelId="{14D02007-1563-4D9C-8344-F77D5D2F7A2F}" type="sibTrans" cxnId="{37723F01-E8EB-4D5B-B79A-31E18D6358AB}">
      <dgm:prSet/>
      <dgm:spPr/>
      <dgm:t>
        <a:bodyPr/>
        <a:lstStyle/>
        <a:p>
          <a:endParaRPr lang="en-US"/>
        </a:p>
      </dgm:t>
    </dgm:pt>
    <dgm:pt modelId="{521B05D4-3A1C-4584-A79A-90AFEC5F517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200" dirty="0"/>
            <a:t>Requests are simple fixes that go to existing infrastructure maintenance</a:t>
          </a:r>
        </a:p>
      </dgm:t>
    </dgm:pt>
    <dgm:pt modelId="{9C54C759-051D-471B-826F-AFF9833A20F9}" type="parTrans" cxnId="{BE0A2AAC-A38E-4F4D-B42D-174C39CC12EF}">
      <dgm:prSet/>
      <dgm:spPr/>
      <dgm:t>
        <a:bodyPr/>
        <a:lstStyle/>
        <a:p>
          <a:endParaRPr lang="en-US"/>
        </a:p>
      </dgm:t>
    </dgm:pt>
    <dgm:pt modelId="{3C8B69F6-40A4-412D-8A39-1036E3002E6A}" type="sibTrans" cxnId="{BE0A2AAC-A38E-4F4D-B42D-174C39CC12EF}">
      <dgm:prSet/>
      <dgm:spPr/>
      <dgm:t>
        <a:bodyPr/>
        <a:lstStyle/>
        <a:p>
          <a:endParaRPr lang="en-US"/>
        </a:p>
      </dgm:t>
    </dgm:pt>
    <dgm:pt modelId="{51B800B8-FD15-4350-8102-09786817AC5E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/>
            <a:t>Request submitted</a:t>
          </a:r>
        </a:p>
      </dgm:t>
    </dgm:pt>
    <dgm:pt modelId="{FE38F816-7EB0-4234-AEB8-474FB84EDA0C}" type="parTrans" cxnId="{DD0EB991-C7D0-4B94-AC4C-D8BFB076CED8}">
      <dgm:prSet/>
      <dgm:spPr/>
      <dgm:t>
        <a:bodyPr/>
        <a:lstStyle/>
        <a:p>
          <a:endParaRPr lang="en-US"/>
        </a:p>
      </dgm:t>
    </dgm:pt>
    <dgm:pt modelId="{F97C82C7-C9DA-4EB7-8098-7A1F73E2C609}" type="sibTrans" cxnId="{DD0EB991-C7D0-4B94-AC4C-D8BFB076CED8}">
      <dgm:prSet/>
      <dgm:spPr/>
      <dgm:t>
        <a:bodyPr/>
        <a:lstStyle/>
        <a:p>
          <a:endParaRPr lang="en-US"/>
        </a:p>
      </dgm:t>
    </dgm:pt>
    <dgm:pt modelId="{358C309E-BE97-4944-8CA1-3E30FD83B689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dirty="0"/>
            <a:t>TMG evaluates requests</a:t>
          </a:r>
        </a:p>
      </dgm:t>
    </dgm:pt>
    <dgm:pt modelId="{DDA74A20-849F-40F7-BB77-826F699F6CEB}" type="parTrans" cxnId="{D0A42696-6B34-4F13-BCF2-4B13A0373D74}">
      <dgm:prSet/>
      <dgm:spPr/>
      <dgm:t>
        <a:bodyPr/>
        <a:lstStyle/>
        <a:p>
          <a:endParaRPr lang="en-US"/>
        </a:p>
      </dgm:t>
    </dgm:pt>
    <dgm:pt modelId="{F8802522-F361-4A0E-805E-463534F47CD4}" type="sibTrans" cxnId="{D0A42696-6B34-4F13-BCF2-4B13A0373D74}">
      <dgm:prSet/>
      <dgm:spPr/>
      <dgm:t>
        <a:bodyPr/>
        <a:lstStyle/>
        <a:p>
          <a:endParaRPr lang="en-US"/>
        </a:p>
      </dgm:t>
    </dgm:pt>
    <dgm:pt modelId="{B35E50C8-D2C7-4EC5-8BEF-EAED8E5F8F8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242C42F7-5E44-42BD-9C41-51CB004D4B77}" type="parTrans" cxnId="{C3B08F53-5A40-430E-B7C3-427F0BE1D7D8}">
      <dgm:prSet/>
      <dgm:spPr/>
      <dgm:t>
        <a:bodyPr/>
        <a:lstStyle/>
        <a:p>
          <a:endParaRPr lang="en-US"/>
        </a:p>
      </dgm:t>
    </dgm:pt>
    <dgm:pt modelId="{47C42F4F-01E2-4306-B378-9F9E333C9D27}" type="sibTrans" cxnId="{C3B08F53-5A40-430E-B7C3-427F0BE1D7D8}">
      <dgm:prSet/>
      <dgm:spPr/>
      <dgm:t>
        <a:bodyPr/>
        <a:lstStyle/>
        <a:p>
          <a:endParaRPr lang="en-US"/>
        </a:p>
      </dgm:t>
    </dgm:pt>
    <dgm:pt modelId="{3EAD39FD-7645-4873-AAED-476D3B47F02A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D5DD038F-65CB-469D-A384-47B222E7F95F}" type="parTrans" cxnId="{0C47756B-99DE-4124-B6C0-B984842F23FE}">
      <dgm:prSet/>
      <dgm:spPr/>
      <dgm:t>
        <a:bodyPr/>
        <a:lstStyle/>
        <a:p>
          <a:endParaRPr lang="en-US"/>
        </a:p>
      </dgm:t>
    </dgm:pt>
    <dgm:pt modelId="{2887C4D5-EFE9-42EC-A625-BC1F538F572F}" type="sibTrans" cxnId="{0C47756B-99DE-4124-B6C0-B984842F23FE}">
      <dgm:prSet/>
      <dgm:spPr/>
      <dgm:t>
        <a:bodyPr/>
        <a:lstStyle/>
        <a:p>
          <a:endParaRPr lang="en-US"/>
        </a:p>
      </dgm:t>
    </dgm:pt>
    <dgm:pt modelId="{A41A0D96-8A3C-4188-9F8F-03990BE9A5A4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E3E0F828-16D8-457F-9027-B49348FF6637}" type="parTrans" cxnId="{0208BA2D-B349-4FA9-8A43-81193260B54E}">
      <dgm:prSet/>
      <dgm:spPr/>
      <dgm:t>
        <a:bodyPr/>
        <a:lstStyle/>
        <a:p>
          <a:endParaRPr lang="en-US"/>
        </a:p>
      </dgm:t>
    </dgm:pt>
    <dgm:pt modelId="{BCFD5235-7AFD-47EB-82C5-77C5C99C8D63}" type="sibTrans" cxnId="{0208BA2D-B349-4FA9-8A43-81193260B54E}">
      <dgm:prSet/>
      <dgm:spPr/>
      <dgm:t>
        <a:bodyPr/>
        <a:lstStyle/>
        <a:p>
          <a:endParaRPr lang="en-US"/>
        </a:p>
      </dgm:t>
    </dgm:pt>
    <dgm:pt modelId="{E9421A92-642A-472A-BC3F-06FD3A1913A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Field Monitoring post-construction</a:t>
          </a:r>
        </a:p>
      </dgm:t>
    </dgm:pt>
    <dgm:pt modelId="{FDBAD901-DCFC-4ED9-A44B-E6FBCCD54A79}" type="parTrans" cxnId="{DD02EFA9-E58F-43ED-81A1-6E774F1BB0D4}">
      <dgm:prSet/>
      <dgm:spPr/>
      <dgm:t>
        <a:bodyPr/>
        <a:lstStyle/>
        <a:p>
          <a:endParaRPr lang="en-US"/>
        </a:p>
      </dgm:t>
    </dgm:pt>
    <dgm:pt modelId="{A3A219F1-D5FF-4162-8133-C986E5275E64}" type="sibTrans" cxnId="{DD02EFA9-E58F-43ED-81A1-6E774F1BB0D4}">
      <dgm:prSet/>
      <dgm:spPr/>
      <dgm:t>
        <a:bodyPr/>
        <a:lstStyle/>
        <a:p>
          <a:endParaRPr lang="en-US"/>
        </a:p>
      </dgm:t>
    </dgm:pt>
    <dgm:pt modelId="{A28E6DF2-0214-45B6-B6E7-674C95FF46D5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Stantec prioritization is determined. </a:t>
          </a:r>
        </a:p>
      </dgm:t>
    </dgm:pt>
    <dgm:pt modelId="{978C68C8-95F9-4541-BFC1-2B7B6D54ED86}" type="parTrans" cxnId="{CED97DB3-6CD7-44DD-8029-CFEB798486F5}">
      <dgm:prSet/>
      <dgm:spPr/>
      <dgm:t>
        <a:bodyPr/>
        <a:lstStyle/>
        <a:p>
          <a:endParaRPr lang="en-US"/>
        </a:p>
      </dgm:t>
    </dgm:pt>
    <dgm:pt modelId="{61DE9B58-F97B-4581-B34F-B4730ABD7A7B}" type="sibTrans" cxnId="{CED97DB3-6CD7-44DD-8029-CFEB798486F5}">
      <dgm:prSet/>
      <dgm:spPr/>
      <dgm:t>
        <a:bodyPr/>
        <a:lstStyle/>
        <a:p>
          <a:endParaRPr lang="en-US"/>
        </a:p>
      </dgm:t>
    </dgm:pt>
    <dgm:pt modelId="{EA9A4338-476E-4A4B-BBFC-10699A9260B1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TMG finalizes Project Type Recommendation to PWC.</a:t>
          </a:r>
        </a:p>
      </dgm:t>
    </dgm:pt>
    <dgm:pt modelId="{F7F6A8F2-006E-4B7C-850B-1CC2D3BAF4FD}" type="parTrans" cxnId="{77BAF5D2-50DC-4729-B9C2-4EC2C2CAE0F4}">
      <dgm:prSet/>
      <dgm:spPr/>
      <dgm:t>
        <a:bodyPr/>
        <a:lstStyle/>
        <a:p>
          <a:endParaRPr lang="en-US"/>
        </a:p>
      </dgm:t>
    </dgm:pt>
    <dgm:pt modelId="{46441B14-4928-47B2-8898-119DB1FE58C1}" type="sibTrans" cxnId="{77BAF5D2-50DC-4729-B9C2-4EC2C2CAE0F4}">
      <dgm:prSet/>
      <dgm:spPr/>
      <dgm:t>
        <a:bodyPr/>
        <a:lstStyle/>
        <a:p>
          <a:endParaRPr lang="en-US"/>
        </a:p>
      </dgm:t>
    </dgm:pt>
    <dgm:pt modelId="{AFB1A74D-4DD9-46FB-A14A-FE7D911F8A5E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Input received from TAC</a:t>
          </a:r>
        </a:p>
      </dgm:t>
    </dgm:pt>
    <dgm:pt modelId="{FF94360E-6A33-4392-8FAD-172D9EFE6AE0}" type="parTrans" cxnId="{A348D67A-6846-425C-8875-B520BD71733D}">
      <dgm:prSet/>
      <dgm:spPr/>
      <dgm:t>
        <a:bodyPr/>
        <a:lstStyle/>
        <a:p>
          <a:endParaRPr lang="en-US"/>
        </a:p>
      </dgm:t>
    </dgm:pt>
    <dgm:pt modelId="{AD404EED-CAC9-41C2-910A-A21F57AAFCAF}" type="sibTrans" cxnId="{A348D67A-6846-425C-8875-B520BD71733D}">
      <dgm:prSet/>
      <dgm:spPr/>
      <dgm:t>
        <a:bodyPr/>
        <a:lstStyle/>
        <a:p>
          <a:endParaRPr lang="en-US"/>
        </a:p>
      </dgm:t>
    </dgm:pt>
    <dgm:pt modelId="{1E42EDC9-5EB8-40E0-B1F4-69CB71DE8F1D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r>
            <a:rPr lang="en-US" sz="1200" dirty="0"/>
            <a:t>TMG finalizes project type</a:t>
          </a:r>
        </a:p>
      </dgm:t>
    </dgm:pt>
    <dgm:pt modelId="{A25163F5-DEC2-4CCB-9D86-76B81216A9FC}" type="parTrans" cxnId="{CE88E557-3FE5-4BEB-A5F3-929E41705645}">
      <dgm:prSet/>
      <dgm:spPr/>
      <dgm:t>
        <a:bodyPr/>
        <a:lstStyle/>
        <a:p>
          <a:endParaRPr lang="en-US"/>
        </a:p>
      </dgm:t>
    </dgm:pt>
    <dgm:pt modelId="{394783A4-B28D-499F-96C9-7BC6097C36AC}" type="sibTrans" cxnId="{CE88E557-3FE5-4BEB-A5F3-929E41705645}">
      <dgm:prSet/>
      <dgm:spPr/>
      <dgm:t>
        <a:bodyPr/>
        <a:lstStyle/>
        <a:p>
          <a:endParaRPr lang="en-US"/>
        </a:p>
      </dgm:t>
    </dgm:pt>
    <dgm:pt modelId="{EF289BA7-568A-47F8-8F02-50643F55C8E3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458AA75A-4A54-4727-9434-3A4877CDE9AD}" type="parTrans" cxnId="{C15AF90A-6F47-4D74-BB87-B768D7E89ED4}">
      <dgm:prSet/>
      <dgm:spPr/>
      <dgm:t>
        <a:bodyPr/>
        <a:lstStyle/>
        <a:p>
          <a:endParaRPr lang="en-US"/>
        </a:p>
      </dgm:t>
    </dgm:pt>
    <dgm:pt modelId="{3D8C0559-7912-48FF-81BB-E82093659D14}" type="sibTrans" cxnId="{C15AF90A-6F47-4D74-BB87-B768D7E89ED4}">
      <dgm:prSet/>
      <dgm:spPr/>
      <dgm:t>
        <a:bodyPr/>
        <a:lstStyle/>
        <a:p>
          <a:endParaRPr lang="en-US"/>
        </a:p>
      </dgm:t>
    </dgm:pt>
    <dgm:pt modelId="{17253BF2-3D6E-46A6-AA49-B295DE617787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B014F5A8-48D7-4B82-A5D6-E48D7D4C5354}" type="parTrans" cxnId="{1F59D27B-22A8-43BF-BCAD-A3BEA0B58C26}">
      <dgm:prSet/>
      <dgm:spPr/>
      <dgm:t>
        <a:bodyPr/>
        <a:lstStyle/>
        <a:p>
          <a:endParaRPr lang="en-US"/>
        </a:p>
      </dgm:t>
    </dgm:pt>
    <dgm:pt modelId="{6A983F7A-4844-45EE-8202-5B5828581492}" type="sibTrans" cxnId="{1F59D27B-22A8-43BF-BCAD-A3BEA0B58C26}">
      <dgm:prSet/>
      <dgm:spPr/>
      <dgm:t>
        <a:bodyPr/>
        <a:lstStyle/>
        <a:p>
          <a:endParaRPr lang="en-US"/>
        </a:p>
      </dgm:t>
    </dgm:pt>
    <dgm:pt modelId="{0C6B760C-9513-4FDF-AA2A-84A845E38C8F}">
      <dgm:prSet phldrT="[Text]" custT="1"/>
      <dgm:spPr>
        <a:solidFill>
          <a:schemeClr val="bg1">
            <a:lumMod val="95000"/>
            <a:alpha val="90000"/>
          </a:schemeClr>
        </a:solidFill>
        <a:ln>
          <a:solidFill>
            <a:srgbClr val="4A73A8">
              <a:alpha val="90000"/>
            </a:srgbClr>
          </a:solidFill>
        </a:ln>
      </dgm:spPr>
      <dgm:t>
        <a:bodyPr/>
        <a:lstStyle/>
        <a:p>
          <a:endParaRPr lang="en-US" sz="1200" dirty="0"/>
        </a:p>
      </dgm:t>
    </dgm:pt>
    <dgm:pt modelId="{2EDB3AAC-2DFB-48E4-80E0-F8529610E79D}" type="parTrans" cxnId="{FDF67142-CC16-4338-AFA2-856C87CE29D7}">
      <dgm:prSet/>
      <dgm:spPr/>
      <dgm:t>
        <a:bodyPr/>
        <a:lstStyle/>
        <a:p>
          <a:endParaRPr lang="en-US"/>
        </a:p>
      </dgm:t>
    </dgm:pt>
    <dgm:pt modelId="{08C86291-3E93-4AA2-9964-0336B9D88675}" type="sibTrans" cxnId="{FDF67142-CC16-4338-AFA2-856C87CE29D7}">
      <dgm:prSet/>
      <dgm:spPr/>
      <dgm:t>
        <a:bodyPr/>
        <a:lstStyle/>
        <a:p>
          <a:endParaRPr lang="en-US"/>
        </a:p>
      </dgm:t>
    </dgm:pt>
    <dgm:pt modelId="{B0736C0E-0712-4F3F-A501-0302C86A43A2}" type="pres">
      <dgm:prSet presAssocID="{F91E8048-C44E-447F-913B-84A0BF4CB65C}" presName="theList" presStyleCnt="0">
        <dgm:presLayoutVars>
          <dgm:dir/>
          <dgm:animLvl val="lvl"/>
          <dgm:resizeHandles val="exact"/>
        </dgm:presLayoutVars>
      </dgm:prSet>
      <dgm:spPr/>
    </dgm:pt>
    <dgm:pt modelId="{331D5578-5CA1-46C0-9890-0A4933FA7332}" type="pres">
      <dgm:prSet presAssocID="{6607F4CB-3D64-4C69-B8E9-3AB417C0C97F}" presName="compNode" presStyleCnt="0"/>
      <dgm:spPr/>
    </dgm:pt>
    <dgm:pt modelId="{A548232B-8308-4A40-ADFF-FC24EFF3C075}" type="pres">
      <dgm:prSet presAssocID="{6607F4CB-3D64-4C69-B8E9-3AB417C0C97F}" presName="noGeometry" presStyleCnt="0"/>
      <dgm:spPr/>
    </dgm:pt>
    <dgm:pt modelId="{2F71225F-58D3-45B5-818A-642B7C455921}" type="pres">
      <dgm:prSet presAssocID="{6607F4CB-3D64-4C69-B8E9-3AB417C0C97F}" presName="childTextVisible" presStyleLbl="bgAccFollowNode1" presStyleIdx="0" presStyleCnt="4" custScaleY="200644">
        <dgm:presLayoutVars>
          <dgm:bulletEnabled val="1"/>
        </dgm:presLayoutVars>
      </dgm:prSet>
      <dgm:spPr/>
    </dgm:pt>
    <dgm:pt modelId="{EC419516-D524-4AB2-9466-A1DEE0D977AA}" type="pres">
      <dgm:prSet presAssocID="{6607F4CB-3D64-4C69-B8E9-3AB417C0C97F}" presName="childTextHidden" presStyleLbl="bgAccFollowNode1" presStyleIdx="0" presStyleCnt="4"/>
      <dgm:spPr/>
    </dgm:pt>
    <dgm:pt modelId="{EA3FB5DA-CE85-4865-BAE7-6CDCF3479621}" type="pres">
      <dgm:prSet presAssocID="{6607F4CB-3D64-4C69-B8E9-3AB417C0C97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F9EAFDD-6A11-4F1D-83AA-04AC06C0E59D}" type="pres">
      <dgm:prSet presAssocID="{6607F4CB-3D64-4C69-B8E9-3AB417C0C97F}" presName="aSpace" presStyleCnt="0"/>
      <dgm:spPr/>
    </dgm:pt>
    <dgm:pt modelId="{30BFEF07-7FF5-4DD1-97A1-7A5EAEE9130E}" type="pres">
      <dgm:prSet presAssocID="{FC830050-8069-488E-82AB-7A256535CC17}" presName="compNode" presStyleCnt="0"/>
      <dgm:spPr/>
    </dgm:pt>
    <dgm:pt modelId="{288A1889-8800-4FE8-94F5-A4E8575BE77C}" type="pres">
      <dgm:prSet presAssocID="{FC830050-8069-488E-82AB-7A256535CC17}" presName="noGeometry" presStyleCnt="0"/>
      <dgm:spPr/>
    </dgm:pt>
    <dgm:pt modelId="{05078883-B69A-4764-896C-8151741742D0}" type="pres">
      <dgm:prSet presAssocID="{FC830050-8069-488E-82AB-7A256535CC17}" presName="childTextVisible" presStyleLbl="bgAccFollowNode1" presStyleIdx="1" presStyleCnt="4" custScaleX="108787" custScaleY="205478" custLinFactNeighborX="-4351" custLinFactNeighborY="-927">
        <dgm:presLayoutVars>
          <dgm:bulletEnabled val="1"/>
        </dgm:presLayoutVars>
      </dgm:prSet>
      <dgm:spPr/>
    </dgm:pt>
    <dgm:pt modelId="{7DCB4E8E-6812-46F2-B177-3EB338681D06}" type="pres">
      <dgm:prSet presAssocID="{FC830050-8069-488E-82AB-7A256535CC17}" presName="childTextHidden" presStyleLbl="bgAccFollowNode1" presStyleIdx="1" presStyleCnt="4"/>
      <dgm:spPr/>
    </dgm:pt>
    <dgm:pt modelId="{55C180BE-4248-4647-A4A2-210134C15654}" type="pres">
      <dgm:prSet presAssocID="{FC830050-8069-488E-82AB-7A256535CC17}" presName="parentText" presStyleLbl="node1" presStyleIdx="1" presStyleCnt="4" custLinFactNeighborX="-9287" custLinFactNeighborY="-960">
        <dgm:presLayoutVars>
          <dgm:chMax val="1"/>
          <dgm:bulletEnabled val="1"/>
        </dgm:presLayoutVars>
      </dgm:prSet>
      <dgm:spPr/>
    </dgm:pt>
    <dgm:pt modelId="{498E7205-FA3A-4B03-9C3D-6120799C9EA6}" type="pres">
      <dgm:prSet presAssocID="{FC830050-8069-488E-82AB-7A256535CC17}" presName="aSpace" presStyleCnt="0"/>
      <dgm:spPr/>
    </dgm:pt>
    <dgm:pt modelId="{7CDCA15E-C6AA-4489-A5BA-C9E68C9A951A}" type="pres">
      <dgm:prSet presAssocID="{FE3E87B9-DCF1-48A3-98B5-E5AF66C3AC07}" presName="compNode" presStyleCnt="0"/>
      <dgm:spPr/>
    </dgm:pt>
    <dgm:pt modelId="{A0018D6E-F589-4700-B768-FF9C5AEBF978}" type="pres">
      <dgm:prSet presAssocID="{FE3E87B9-DCF1-48A3-98B5-E5AF66C3AC07}" presName="noGeometry" presStyleCnt="0"/>
      <dgm:spPr/>
    </dgm:pt>
    <dgm:pt modelId="{4CB4CCEE-2028-4BF9-A4F2-4448F9557B27}" type="pres">
      <dgm:prSet presAssocID="{FE3E87B9-DCF1-48A3-98B5-E5AF66C3AC07}" presName="childTextVisible" presStyleLbl="bgAccFollowNode1" presStyleIdx="2" presStyleCnt="4" custScaleX="98643" custScaleY="206606" custLinFactNeighborX="5072" custLinFactNeighborY="-363">
        <dgm:presLayoutVars>
          <dgm:bulletEnabled val="1"/>
        </dgm:presLayoutVars>
      </dgm:prSet>
      <dgm:spPr/>
    </dgm:pt>
    <dgm:pt modelId="{5ACDF7B0-6296-4304-AC5C-EB4F78E58EA9}" type="pres">
      <dgm:prSet presAssocID="{FE3E87B9-DCF1-48A3-98B5-E5AF66C3AC07}" presName="childTextHidden" presStyleLbl="bgAccFollowNode1" presStyleIdx="2" presStyleCnt="4"/>
      <dgm:spPr/>
    </dgm:pt>
    <dgm:pt modelId="{4F3E951C-7B15-4D47-BC0C-143BDB42681C}" type="pres">
      <dgm:prSet presAssocID="{FE3E87B9-DCF1-48A3-98B5-E5AF66C3AC07}" presName="parentText" presStyleLbl="node1" presStyleIdx="2" presStyleCnt="4" custScaleX="113736" custScaleY="109009" custLinFactNeighborX="-18186" custLinFactNeighborY="-2845">
        <dgm:presLayoutVars>
          <dgm:chMax val="1"/>
          <dgm:bulletEnabled val="1"/>
        </dgm:presLayoutVars>
      </dgm:prSet>
      <dgm:spPr/>
    </dgm:pt>
    <dgm:pt modelId="{83DBB126-94C2-4D6E-85DA-BE91E510371E}" type="pres">
      <dgm:prSet presAssocID="{FE3E87B9-DCF1-48A3-98B5-E5AF66C3AC07}" presName="aSpace" presStyleCnt="0"/>
      <dgm:spPr/>
    </dgm:pt>
    <dgm:pt modelId="{2914A077-27FE-4C2D-A59D-33F215BE10F0}" type="pres">
      <dgm:prSet presAssocID="{27EB9F3B-559E-4271-AD06-9C1C05817A47}" presName="compNode" presStyleCnt="0"/>
      <dgm:spPr/>
    </dgm:pt>
    <dgm:pt modelId="{AFBBB46C-9357-4C32-BBA0-BA61F352A9A4}" type="pres">
      <dgm:prSet presAssocID="{27EB9F3B-559E-4271-AD06-9C1C05817A47}" presName="noGeometry" presStyleCnt="0"/>
      <dgm:spPr/>
    </dgm:pt>
    <dgm:pt modelId="{9E6A6E84-9C3F-4F4A-82BC-290A3BBD4279}" type="pres">
      <dgm:prSet presAssocID="{27EB9F3B-559E-4271-AD06-9C1C05817A47}" presName="childTextVisible" presStyleLbl="bgAccFollowNode1" presStyleIdx="3" presStyleCnt="4" custScaleY="200644">
        <dgm:presLayoutVars>
          <dgm:bulletEnabled val="1"/>
        </dgm:presLayoutVars>
      </dgm:prSet>
      <dgm:spPr/>
    </dgm:pt>
    <dgm:pt modelId="{8C3C7600-8DB1-40A1-951B-1E5A98A7008B}" type="pres">
      <dgm:prSet presAssocID="{27EB9F3B-559E-4271-AD06-9C1C05817A47}" presName="childTextHidden" presStyleLbl="bgAccFollowNode1" presStyleIdx="3" presStyleCnt="4"/>
      <dgm:spPr/>
    </dgm:pt>
    <dgm:pt modelId="{631F50C2-444B-484A-B7C5-B75DF8D4FAC9}" type="pres">
      <dgm:prSet presAssocID="{27EB9F3B-559E-4271-AD06-9C1C05817A47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37723F01-E8EB-4D5B-B79A-31E18D6358AB}" srcId="{FC830050-8069-488E-82AB-7A256535CC17}" destId="{392B38AA-39F8-48DA-8510-C7737917F50F}" srcOrd="3" destOrd="0" parTransId="{3B1C8E93-52F9-4580-8E6E-6C1B12BE0836}" sibTransId="{14D02007-1563-4D9C-8344-F77D5D2F7A2F}"/>
    <dgm:cxn modelId="{8F8D1E02-2CEE-4DC9-9A8E-754DCA6F0512}" type="presOf" srcId="{0A356421-D9E3-447A-9D56-CCF378AD9238}" destId="{8C3C7600-8DB1-40A1-951B-1E5A98A7008B}" srcOrd="1" destOrd="6" presId="urn:microsoft.com/office/officeart/2005/8/layout/hProcess6"/>
    <dgm:cxn modelId="{F1B02503-1C28-4CBD-B681-E68FA49732EC}" srcId="{F91E8048-C44E-447F-913B-84A0BF4CB65C}" destId="{FC830050-8069-488E-82AB-7A256535CC17}" srcOrd="1" destOrd="0" parTransId="{CA6D04CD-7145-4FDD-90CA-6FF04A8F8BF2}" sibTransId="{B90D478A-BC8D-45B8-B575-7570E56328E0}"/>
    <dgm:cxn modelId="{A996B204-979F-4FAF-A475-6487DFEB840B}" srcId="{FC830050-8069-488E-82AB-7A256535CC17}" destId="{BE51FE5B-35D0-4E90-A26E-AE1451154FA9}" srcOrd="6" destOrd="0" parTransId="{EE591CC8-683B-49F7-B17E-54739F3F5F25}" sibTransId="{FC456F10-430C-41CF-8DDB-ED622D25D462}"/>
    <dgm:cxn modelId="{91328805-C70D-4B66-BEDC-97E97CB6C3D2}" type="presOf" srcId="{C7D2437F-44D0-41C8-8BDE-E89FB0BAC4B7}" destId="{7DCB4E8E-6812-46F2-B177-3EB338681D06}" srcOrd="1" destOrd="0" presId="urn:microsoft.com/office/officeart/2005/8/layout/hProcess6"/>
    <dgm:cxn modelId="{865A460A-A0AD-40E5-A970-BEAFE610F08F}" type="presOf" srcId="{A41A0D96-8A3C-4188-9F8F-03990BE9A5A4}" destId="{5ACDF7B0-6296-4304-AC5C-EB4F78E58EA9}" srcOrd="1" destOrd="5" presId="urn:microsoft.com/office/officeart/2005/8/layout/hProcess6"/>
    <dgm:cxn modelId="{C15AF90A-6F47-4D74-BB87-B768D7E89ED4}" srcId="{27EB9F3B-559E-4271-AD06-9C1C05817A47}" destId="{EF289BA7-568A-47F8-8F02-50643F55C8E3}" srcOrd="1" destOrd="0" parTransId="{458AA75A-4A54-4727-9434-3A4877CDE9AD}" sibTransId="{3D8C0559-7912-48FF-81BB-E82093659D14}"/>
    <dgm:cxn modelId="{45DB990E-34EB-44D7-B7BC-07A3E698EB7C}" type="presOf" srcId="{EF289BA7-568A-47F8-8F02-50643F55C8E3}" destId="{9E6A6E84-9C3F-4F4A-82BC-290A3BBD4279}" srcOrd="0" destOrd="1" presId="urn:microsoft.com/office/officeart/2005/8/layout/hProcess6"/>
    <dgm:cxn modelId="{50ABFA0F-FAD6-47E2-9053-65FC3D18FD7E}" type="presOf" srcId="{27EB9F3B-559E-4271-AD06-9C1C05817A47}" destId="{631F50C2-444B-484A-B7C5-B75DF8D4FAC9}" srcOrd="0" destOrd="0" presId="urn:microsoft.com/office/officeart/2005/8/layout/hProcess6"/>
    <dgm:cxn modelId="{48BEAD10-624D-478E-B41E-438109A5E845}" type="presOf" srcId="{9BEDC1FB-40BD-4486-BAA7-D07990C00E8A}" destId="{7DCB4E8E-6812-46F2-B177-3EB338681D06}" srcOrd="1" destOrd="5" presId="urn:microsoft.com/office/officeart/2005/8/layout/hProcess6"/>
    <dgm:cxn modelId="{32A4C113-56BA-4947-B70A-69A6F0FA029D}" type="presOf" srcId="{AE1580A0-8CB6-47E9-9BEB-77040046BB6F}" destId="{EC419516-D524-4AB2-9466-A1DEE0D977AA}" srcOrd="1" destOrd="1" presId="urn:microsoft.com/office/officeart/2005/8/layout/hProcess6"/>
    <dgm:cxn modelId="{42EB0F1A-4203-406A-A109-00F19E9718FA}" srcId="{FE3E87B9-DCF1-48A3-98B5-E5AF66C3AC07}" destId="{287E86A5-AE8C-42A6-81DB-9145A3D4B1A7}" srcOrd="0" destOrd="0" parTransId="{02FDDBEE-38A3-4D49-8040-9F2048F7E5FA}" sibTransId="{38A30EF7-64C7-4CD7-BAC0-A9B224683916}"/>
    <dgm:cxn modelId="{20A92D1E-3B9C-4B56-AE45-31CBF3169041}" type="presOf" srcId="{EF289BA7-568A-47F8-8F02-50643F55C8E3}" destId="{8C3C7600-8DB1-40A1-951B-1E5A98A7008B}" srcOrd="1" destOrd="1" presId="urn:microsoft.com/office/officeart/2005/8/layout/hProcess6"/>
    <dgm:cxn modelId="{88FBA020-333D-458E-AE70-5A62A95A6517}" srcId="{F91E8048-C44E-447F-913B-84A0BF4CB65C}" destId="{27EB9F3B-559E-4271-AD06-9C1C05817A47}" srcOrd="3" destOrd="0" parTransId="{73FDC575-3096-4EF4-8537-56DD44798BA6}" sibTransId="{61989BCA-8D0C-4886-B972-4E1375049193}"/>
    <dgm:cxn modelId="{A7C77A22-521D-4036-8633-EBDE7E251A81}" type="presOf" srcId="{E9421A92-642A-472A-BC3F-06FD3A1913A7}" destId="{8C3C7600-8DB1-40A1-951B-1E5A98A7008B}" srcOrd="1" destOrd="2" presId="urn:microsoft.com/office/officeart/2005/8/layout/hProcess6"/>
    <dgm:cxn modelId="{0A68332C-5D51-4E7E-AB58-A2EBFA6DD0F7}" srcId="{6607F4CB-3D64-4C69-B8E9-3AB417C0C97F}" destId="{B823CFD8-432F-43C6-8CF5-3C74169ACD23}" srcOrd="0" destOrd="0" parTransId="{4FC97BA0-A339-48EC-9CC6-29595E6BBF90}" sibTransId="{CB7B314A-6B40-49F1-B0C4-2B90C08F410C}"/>
    <dgm:cxn modelId="{A0CBC52C-F5F1-40A2-897C-32CBBC102626}" type="presOf" srcId="{51B800B8-FD15-4350-8102-09786817AC5E}" destId="{2F71225F-58D3-45B5-818A-642B7C455921}" srcOrd="0" destOrd="2" presId="urn:microsoft.com/office/officeart/2005/8/layout/hProcess6"/>
    <dgm:cxn modelId="{0208BA2D-B349-4FA9-8A43-81193260B54E}" srcId="{FE3E87B9-DCF1-48A3-98B5-E5AF66C3AC07}" destId="{A41A0D96-8A3C-4188-9F8F-03990BE9A5A4}" srcOrd="5" destOrd="0" parTransId="{E3E0F828-16D8-457F-9027-B49348FF6637}" sibTransId="{BCFD5235-7AFD-47EB-82C5-77C5C99C8D63}"/>
    <dgm:cxn modelId="{B3A24239-DEFB-4F6E-901E-1D1FADDB9B0C}" type="presOf" srcId="{B823CFD8-432F-43C6-8CF5-3C74169ACD23}" destId="{2F71225F-58D3-45B5-818A-642B7C455921}" srcOrd="0" destOrd="0" presId="urn:microsoft.com/office/officeart/2005/8/layout/hProcess6"/>
    <dgm:cxn modelId="{0E9F4739-717B-48D7-962D-20F0D723E7F4}" type="presOf" srcId="{BE51FE5B-35D0-4E90-A26E-AE1451154FA9}" destId="{7DCB4E8E-6812-46F2-B177-3EB338681D06}" srcOrd="1" destOrd="6" presId="urn:microsoft.com/office/officeart/2005/8/layout/hProcess6"/>
    <dgm:cxn modelId="{FC0DA93B-6080-4A08-A050-B5D22BF77516}" type="presOf" srcId="{0AC1DB56-9F69-45D0-985E-1F9C6646E0C4}" destId="{9E6A6E84-9C3F-4F4A-82BC-290A3BBD4279}" srcOrd="0" destOrd="0" presId="urn:microsoft.com/office/officeart/2005/8/layout/hProcess6"/>
    <dgm:cxn modelId="{BBAFE940-9FD2-4E01-912F-8369702BC015}" type="presOf" srcId="{6607F4CB-3D64-4C69-B8E9-3AB417C0C97F}" destId="{EA3FB5DA-CE85-4865-BAE7-6CDCF3479621}" srcOrd="0" destOrd="0" presId="urn:microsoft.com/office/officeart/2005/8/layout/hProcess6"/>
    <dgm:cxn modelId="{FDF67142-CC16-4338-AFA2-856C87CE29D7}" srcId="{27EB9F3B-559E-4271-AD06-9C1C05817A47}" destId="{0C6B760C-9513-4FDF-AA2A-84A845E38C8F}" srcOrd="5" destOrd="0" parTransId="{2EDB3AAC-2DFB-48E4-80E0-F8529610E79D}" sibTransId="{08C86291-3E93-4AA2-9964-0336B9D88675}"/>
    <dgm:cxn modelId="{A7C86443-4432-4AE8-BF40-E24E2A87605C}" type="presOf" srcId="{0C6B760C-9513-4FDF-AA2A-84A845E38C8F}" destId="{8C3C7600-8DB1-40A1-951B-1E5A98A7008B}" srcOrd="1" destOrd="5" presId="urn:microsoft.com/office/officeart/2005/8/layout/hProcess6"/>
    <dgm:cxn modelId="{240E9545-5C39-4144-9915-F9EBBF856B60}" type="presOf" srcId="{51B800B8-FD15-4350-8102-09786817AC5E}" destId="{EC419516-D524-4AB2-9466-A1DEE0D977AA}" srcOrd="1" destOrd="2" presId="urn:microsoft.com/office/officeart/2005/8/layout/hProcess6"/>
    <dgm:cxn modelId="{BF7EBB45-329C-4DB8-8E3A-49551A3F3466}" type="presOf" srcId="{358C309E-BE97-4944-8CA1-3E30FD83B689}" destId="{EC419516-D524-4AB2-9466-A1DEE0D977AA}" srcOrd="1" destOrd="4" presId="urn:microsoft.com/office/officeart/2005/8/layout/hProcess6"/>
    <dgm:cxn modelId="{46487448-D835-469C-AEB0-2E363CE89E8A}" type="presOf" srcId="{287E86A5-AE8C-42A6-81DB-9145A3D4B1A7}" destId="{4CB4CCEE-2028-4BF9-A4F2-4448F9557B27}" srcOrd="0" destOrd="0" presId="urn:microsoft.com/office/officeart/2005/8/layout/hProcess6"/>
    <dgm:cxn modelId="{CA81E56A-60AF-4A41-8399-6595B79C9A0E}" type="presOf" srcId="{FE3E87B9-DCF1-48A3-98B5-E5AF66C3AC07}" destId="{4F3E951C-7B15-4D47-BC0C-143BDB42681C}" srcOrd="0" destOrd="0" presId="urn:microsoft.com/office/officeart/2005/8/layout/hProcess6"/>
    <dgm:cxn modelId="{0C47756B-99DE-4124-B6C0-B984842F23FE}" srcId="{FE3E87B9-DCF1-48A3-98B5-E5AF66C3AC07}" destId="{3EAD39FD-7645-4873-AAED-476D3B47F02A}" srcOrd="1" destOrd="0" parTransId="{D5DD038F-65CB-469D-A384-47B222E7F95F}" sibTransId="{2887C4D5-EFE9-42EC-A625-BC1F538F572F}"/>
    <dgm:cxn modelId="{4DB6BA6B-50AD-4A9A-9351-35F53F42E90D}" type="presOf" srcId="{287E86A5-AE8C-42A6-81DB-9145A3D4B1A7}" destId="{5ACDF7B0-6296-4304-AC5C-EB4F78E58EA9}" srcOrd="1" destOrd="0" presId="urn:microsoft.com/office/officeart/2005/8/layout/hProcess6"/>
    <dgm:cxn modelId="{1A90E46B-60AC-44DE-8B89-6F2FDDB71D5B}" type="presOf" srcId="{AFB1A74D-4DD9-46FB-A14A-FE7D911F8A5E}" destId="{5ACDF7B0-6296-4304-AC5C-EB4F78E58EA9}" srcOrd="1" destOrd="6" presId="urn:microsoft.com/office/officeart/2005/8/layout/hProcess6"/>
    <dgm:cxn modelId="{E55C3B4D-230B-4914-92A8-479D048AFDFE}" type="presOf" srcId="{A41A0D96-8A3C-4188-9F8F-03990BE9A5A4}" destId="{4CB4CCEE-2028-4BF9-A4F2-4448F9557B27}" srcOrd="0" destOrd="5" presId="urn:microsoft.com/office/officeart/2005/8/layout/hProcess6"/>
    <dgm:cxn modelId="{9F5DD16D-A40D-4380-9DFB-D6C51DDD8D80}" type="presOf" srcId="{3EAD39FD-7645-4873-AAED-476D3B47F02A}" destId="{5ACDF7B0-6296-4304-AC5C-EB4F78E58EA9}" srcOrd="1" destOrd="1" presId="urn:microsoft.com/office/officeart/2005/8/layout/hProcess6"/>
    <dgm:cxn modelId="{1B8CAB6E-DFD9-4CE0-8825-B9D105E7AAC3}" srcId="{FC830050-8069-488E-82AB-7A256535CC17}" destId="{C7D2437F-44D0-41C8-8BDE-E89FB0BAC4B7}" srcOrd="0" destOrd="0" parTransId="{9C6CE424-7B02-40CB-8A90-2E5B613255CD}" sibTransId="{CC2AB66F-AD8C-41FC-B8BA-CEDEE19543EB}"/>
    <dgm:cxn modelId="{43BAD071-BEC1-4F25-B280-E0F0AEEF9A7F}" type="presOf" srcId="{1E42EDC9-5EB8-40E0-B1F4-69CB71DE8F1D}" destId="{4CB4CCEE-2028-4BF9-A4F2-4448F9557B27}" srcOrd="0" destOrd="8" presId="urn:microsoft.com/office/officeart/2005/8/layout/hProcess6"/>
    <dgm:cxn modelId="{2A0FD871-E70C-46D6-8C38-1A25A043BF15}" type="presOf" srcId="{0AC1DB56-9F69-45D0-985E-1F9C6646E0C4}" destId="{8C3C7600-8DB1-40A1-951B-1E5A98A7008B}" srcOrd="1" destOrd="0" presId="urn:microsoft.com/office/officeart/2005/8/layout/hProcess6"/>
    <dgm:cxn modelId="{1756E851-5BC7-4FBA-A1E5-62E80E691DC1}" type="presOf" srcId="{D4240F35-F228-4652-940B-1915A120FF6B}" destId="{05078883-B69A-4764-896C-8151741742D0}" srcOrd="0" destOrd="2" presId="urn:microsoft.com/office/officeart/2005/8/layout/hProcess6"/>
    <dgm:cxn modelId="{DDA28153-4C5A-4111-9886-B81A575210BC}" type="presOf" srcId="{AFB1A74D-4DD9-46FB-A14A-FE7D911F8A5E}" destId="{4CB4CCEE-2028-4BF9-A4F2-4448F9557B27}" srcOrd="0" destOrd="6" presId="urn:microsoft.com/office/officeart/2005/8/layout/hProcess6"/>
    <dgm:cxn modelId="{C3B08F53-5A40-430E-B7C3-427F0BE1D7D8}" srcId="{FE3E87B9-DCF1-48A3-98B5-E5AF66C3AC07}" destId="{B35E50C8-D2C7-4EC5-8BEF-EAED8E5F8F8F}" srcOrd="3" destOrd="0" parTransId="{242C42F7-5E44-42BD-9C41-51CB004D4B77}" sibTransId="{47C42F4F-01E2-4306-B378-9F9E333C9D27}"/>
    <dgm:cxn modelId="{A4522974-95FC-4A59-A331-DDA69CAB7E47}" type="presOf" srcId="{17253BF2-3D6E-46A6-AA49-B295DE617787}" destId="{9E6A6E84-9C3F-4F4A-82BC-290A3BBD4279}" srcOrd="0" destOrd="3" presId="urn:microsoft.com/office/officeart/2005/8/layout/hProcess6"/>
    <dgm:cxn modelId="{1C1D4355-755E-4293-86D0-F6180F72CC3F}" type="presOf" srcId="{18A94AC8-42CB-486F-A5F8-4485FE14857C}" destId="{4CB4CCEE-2028-4BF9-A4F2-4448F9557B27}" srcOrd="0" destOrd="7" presId="urn:microsoft.com/office/officeart/2005/8/layout/hProcess6"/>
    <dgm:cxn modelId="{F7209075-0785-4E0E-A5CE-6A6DE4B1F142}" type="presOf" srcId="{392B38AA-39F8-48DA-8510-C7737917F50F}" destId="{05078883-B69A-4764-896C-8151741742D0}" srcOrd="0" destOrd="3" presId="urn:microsoft.com/office/officeart/2005/8/layout/hProcess6"/>
    <dgm:cxn modelId="{5B908E76-DF64-4FA8-98E7-ECE1F676E8BA}" type="presOf" srcId="{AE1580A0-8CB6-47E9-9BEB-77040046BB6F}" destId="{2F71225F-58D3-45B5-818A-642B7C455921}" srcOrd="0" destOrd="1" presId="urn:microsoft.com/office/officeart/2005/8/layout/hProcess6"/>
    <dgm:cxn modelId="{3186B176-03DB-455C-A208-A85FAD87183A}" srcId="{27EB9F3B-559E-4271-AD06-9C1C05817A47}" destId="{0A356421-D9E3-447A-9D56-CCF378AD9238}" srcOrd="6" destOrd="0" parTransId="{C2F578F0-620B-4EBB-821C-9A108990E533}" sibTransId="{9E90005A-78B0-4C3C-8D68-46886C1AEE9A}"/>
    <dgm:cxn modelId="{0BBED957-4DE6-43A9-92C0-B1B0289A898E}" type="presOf" srcId="{0A356421-D9E3-447A-9D56-CCF378AD9238}" destId="{9E6A6E84-9C3F-4F4A-82BC-290A3BBD4279}" srcOrd="0" destOrd="6" presId="urn:microsoft.com/office/officeart/2005/8/layout/hProcess6"/>
    <dgm:cxn modelId="{CE88E557-3FE5-4BEB-A5F3-929E41705645}" srcId="{FE3E87B9-DCF1-48A3-98B5-E5AF66C3AC07}" destId="{1E42EDC9-5EB8-40E0-B1F4-69CB71DE8F1D}" srcOrd="8" destOrd="0" parTransId="{A25163F5-DEC2-4CCB-9D86-76B81216A9FC}" sibTransId="{394783A4-B28D-499F-96C9-7BC6097C36AC}"/>
    <dgm:cxn modelId="{E1CDFC78-A0A6-4AF4-A165-36605566CA40}" type="presOf" srcId="{E9421A92-642A-472A-BC3F-06FD3A1913A7}" destId="{9E6A6E84-9C3F-4F4A-82BC-290A3BBD4279}" srcOrd="0" destOrd="2" presId="urn:microsoft.com/office/officeart/2005/8/layout/hProcess6"/>
    <dgm:cxn modelId="{A348D67A-6846-425C-8875-B520BD71733D}" srcId="{FE3E87B9-DCF1-48A3-98B5-E5AF66C3AC07}" destId="{AFB1A74D-4DD9-46FB-A14A-FE7D911F8A5E}" srcOrd="6" destOrd="0" parTransId="{FF94360E-6A33-4392-8FAD-172D9EFE6AE0}" sibTransId="{AD404EED-CAC9-41C2-910A-A21F57AAFCAF}"/>
    <dgm:cxn modelId="{1F59D27B-22A8-43BF-BCAD-A3BEA0B58C26}" srcId="{27EB9F3B-559E-4271-AD06-9C1C05817A47}" destId="{17253BF2-3D6E-46A6-AA49-B295DE617787}" srcOrd="3" destOrd="0" parTransId="{B014F5A8-48D7-4B82-A5D6-E48D7D4C5354}" sibTransId="{6A983F7A-4844-45EE-8202-5B5828581492}"/>
    <dgm:cxn modelId="{46901481-6740-4596-88EE-6AC7C47D7C2B}" srcId="{FE3E87B9-DCF1-48A3-98B5-E5AF66C3AC07}" destId="{18A94AC8-42CB-486F-A5F8-4485FE14857C}" srcOrd="7" destOrd="0" parTransId="{310F26C5-0FFB-499B-8D1F-5995F6BA6419}" sibTransId="{14A13AFD-10CA-4505-833A-FC37EF29A0AB}"/>
    <dgm:cxn modelId="{BFFFBA84-824F-4D2C-930A-87B06C56CED2}" type="presOf" srcId="{1E42EDC9-5EB8-40E0-B1F4-69CB71DE8F1D}" destId="{5ACDF7B0-6296-4304-AC5C-EB4F78E58EA9}" srcOrd="1" destOrd="8" presId="urn:microsoft.com/office/officeart/2005/8/layout/hProcess6"/>
    <dgm:cxn modelId="{2C6F338C-8B39-482A-B891-9339DA09B970}" srcId="{6607F4CB-3D64-4C69-B8E9-3AB417C0C97F}" destId="{AE1580A0-8CB6-47E9-9BEB-77040046BB6F}" srcOrd="1" destOrd="0" parTransId="{3D65302C-DEED-4CCA-A5CB-8BD174F6CAB3}" sibTransId="{1359A16F-1E42-441A-AFF4-71A254602041}"/>
    <dgm:cxn modelId="{DD0EB991-C7D0-4B94-AC4C-D8BFB076CED8}" srcId="{6607F4CB-3D64-4C69-B8E9-3AB417C0C97F}" destId="{51B800B8-FD15-4350-8102-09786817AC5E}" srcOrd="2" destOrd="0" parTransId="{FE38F816-7EB0-4234-AEB8-474FB84EDA0C}" sibTransId="{F97C82C7-C9DA-4EB7-8098-7A1F73E2C609}"/>
    <dgm:cxn modelId="{731A3E92-712F-475A-8CA7-DC8062DDF20B}" type="presOf" srcId="{0C6B760C-9513-4FDF-AA2A-84A845E38C8F}" destId="{9E6A6E84-9C3F-4F4A-82BC-290A3BBD4279}" srcOrd="0" destOrd="5" presId="urn:microsoft.com/office/officeart/2005/8/layout/hProcess6"/>
    <dgm:cxn modelId="{1DEF1A96-77AE-4AEA-B71F-3D19414F3C95}" srcId="{FC830050-8069-488E-82AB-7A256535CC17}" destId="{9BEDC1FB-40BD-4486-BAA7-D07990C00E8A}" srcOrd="5" destOrd="0" parTransId="{40953ACA-4000-49D6-ABF1-7E56D3014009}" sibTransId="{4559A422-869B-45F5-AB7E-75F263B84CE8}"/>
    <dgm:cxn modelId="{D0A42696-6B34-4F13-BCF2-4B13A0373D74}" srcId="{6607F4CB-3D64-4C69-B8E9-3AB417C0C97F}" destId="{358C309E-BE97-4944-8CA1-3E30FD83B689}" srcOrd="4" destOrd="0" parTransId="{DDA74A20-849F-40F7-BB77-826F699F6CEB}" sibTransId="{F8802522-F361-4A0E-805E-463534F47CD4}"/>
    <dgm:cxn modelId="{4EC0C198-ED03-43A9-94E7-FC9BFD81365C}" type="presOf" srcId="{3EAD39FD-7645-4873-AAED-476D3B47F02A}" destId="{4CB4CCEE-2028-4BF9-A4F2-4448F9557B27}" srcOrd="0" destOrd="1" presId="urn:microsoft.com/office/officeart/2005/8/layout/hProcess6"/>
    <dgm:cxn modelId="{D11F4C99-BA28-46CC-BB26-068789D939FE}" type="presOf" srcId="{B35E50C8-D2C7-4EC5-8BEF-EAED8E5F8F8F}" destId="{5ACDF7B0-6296-4304-AC5C-EB4F78E58EA9}" srcOrd="1" destOrd="3" presId="urn:microsoft.com/office/officeart/2005/8/layout/hProcess6"/>
    <dgm:cxn modelId="{E7C2249A-705F-4B1C-8979-5DA257CBF316}" type="presOf" srcId="{A28E6DF2-0214-45B6-B6E7-674C95FF46D5}" destId="{4CB4CCEE-2028-4BF9-A4F2-4448F9557B27}" srcOrd="0" destOrd="2" presId="urn:microsoft.com/office/officeart/2005/8/layout/hProcess6"/>
    <dgm:cxn modelId="{8FCE899F-0AC0-45E4-BDE5-D4BC90C42B66}" type="presOf" srcId="{F91E8048-C44E-447F-913B-84A0BF4CB65C}" destId="{B0736C0E-0712-4F3F-A501-0302C86A43A2}" srcOrd="0" destOrd="0" presId="urn:microsoft.com/office/officeart/2005/8/layout/hProcess6"/>
    <dgm:cxn modelId="{AFB460A3-95E3-4194-A014-CC6E70FF823D}" type="presOf" srcId="{B823CFD8-432F-43C6-8CF5-3C74169ACD23}" destId="{EC419516-D524-4AB2-9466-A1DEE0D977AA}" srcOrd="1" destOrd="0" presId="urn:microsoft.com/office/officeart/2005/8/layout/hProcess6"/>
    <dgm:cxn modelId="{1EB058A8-E75E-4514-B456-59A0928A8805}" type="presOf" srcId="{9BEDC1FB-40BD-4486-BAA7-D07990C00E8A}" destId="{05078883-B69A-4764-896C-8151741742D0}" srcOrd="0" destOrd="5" presId="urn:microsoft.com/office/officeart/2005/8/layout/hProcess6"/>
    <dgm:cxn modelId="{0E10ABA9-9293-4E1D-9AC1-E0C582070CA3}" type="presOf" srcId="{521B05D4-3A1C-4584-A79A-90AFEC5F5179}" destId="{7DCB4E8E-6812-46F2-B177-3EB338681D06}" srcOrd="1" destOrd="1" presId="urn:microsoft.com/office/officeart/2005/8/layout/hProcess6"/>
    <dgm:cxn modelId="{DD02EFA9-E58F-43ED-81A1-6E774F1BB0D4}" srcId="{27EB9F3B-559E-4271-AD06-9C1C05817A47}" destId="{E9421A92-642A-472A-BC3F-06FD3A1913A7}" srcOrd="2" destOrd="0" parTransId="{FDBAD901-DCFC-4ED9-A44B-E6FBCCD54A79}" sibTransId="{A3A219F1-D5FF-4162-8133-C986E5275E64}"/>
    <dgm:cxn modelId="{D09A72AA-8C14-4129-9751-411072DC0048}" type="presOf" srcId="{D4240F35-F228-4652-940B-1915A120FF6B}" destId="{7DCB4E8E-6812-46F2-B177-3EB338681D06}" srcOrd="1" destOrd="2" presId="urn:microsoft.com/office/officeart/2005/8/layout/hProcess6"/>
    <dgm:cxn modelId="{E483D9AB-A9AA-4B08-8D4F-0E87AD7BBAE0}" type="presOf" srcId="{73B5BFFA-4531-4BA9-8B7C-0D8DCC8357BC}" destId="{05078883-B69A-4764-896C-8151741742D0}" srcOrd="0" destOrd="4" presId="urn:microsoft.com/office/officeart/2005/8/layout/hProcess6"/>
    <dgm:cxn modelId="{22FFF1AB-FA44-4356-8498-139E82AE841E}" srcId="{6607F4CB-3D64-4C69-B8E9-3AB417C0C97F}" destId="{BC962B2B-C390-40F4-A049-6733F027EA9C}" srcOrd="3" destOrd="0" parTransId="{06802B4E-8BAE-4DEC-AD57-F94D3E1A2876}" sibTransId="{C2DA2B98-A8AE-4865-828C-FEB4A4546E01}"/>
    <dgm:cxn modelId="{BE0A2AAC-A38E-4F4D-B42D-174C39CC12EF}" srcId="{FC830050-8069-488E-82AB-7A256535CC17}" destId="{521B05D4-3A1C-4584-A79A-90AFEC5F5179}" srcOrd="1" destOrd="0" parTransId="{9C54C759-051D-471B-826F-AFF9833A20F9}" sibTransId="{3C8B69F6-40A4-412D-8A39-1036E3002E6A}"/>
    <dgm:cxn modelId="{22D0B4AC-095F-476B-95FB-559174109FD5}" srcId="{FC830050-8069-488E-82AB-7A256535CC17}" destId="{D4240F35-F228-4652-940B-1915A120FF6B}" srcOrd="2" destOrd="0" parTransId="{BE241BB0-90B5-4FF0-BB93-F553190BA52A}" sibTransId="{46A5756A-E533-4FC5-985C-464435231773}"/>
    <dgm:cxn modelId="{8D45A1AF-4946-4ABC-B486-4AD745C8B755}" type="presOf" srcId="{B35E50C8-D2C7-4EC5-8BEF-EAED8E5F8F8F}" destId="{4CB4CCEE-2028-4BF9-A4F2-4448F9557B27}" srcOrd="0" destOrd="3" presId="urn:microsoft.com/office/officeart/2005/8/layout/hProcess6"/>
    <dgm:cxn modelId="{C05738B1-6441-4C2E-A488-FFB1141EF2E3}" srcId="{FC830050-8069-488E-82AB-7A256535CC17}" destId="{73B5BFFA-4531-4BA9-8B7C-0D8DCC8357BC}" srcOrd="4" destOrd="0" parTransId="{AE6E0C04-BDE8-4375-8C48-6D7FF3BB9116}" sibTransId="{87964EA3-329B-46AE-A749-156DCB2376F8}"/>
    <dgm:cxn modelId="{36E0D2B2-1A34-4903-8983-36091FE7F8FA}" type="presOf" srcId="{C7D2437F-44D0-41C8-8BDE-E89FB0BAC4B7}" destId="{05078883-B69A-4764-896C-8151741742D0}" srcOrd="0" destOrd="0" presId="urn:microsoft.com/office/officeart/2005/8/layout/hProcess6"/>
    <dgm:cxn modelId="{CED97DB3-6CD7-44DD-8029-CFEB798486F5}" srcId="{FE3E87B9-DCF1-48A3-98B5-E5AF66C3AC07}" destId="{A28E6DF2-0214-45B6-B6E7-674C95FF46D5}" srcOrd="2" destOrd="0" parTransId="{978C68C8-95F9-4541-BFC1-2B7B6D54ED86}" sibTransId="{61DE9B58-F97B-4581-B34F-B4730ABD7A7B}"/>
    <dgm:cxn modelId="{9F1C5DBF-5480-4CB8-B13A-522CB531D2FA}" type="presOf" srcId="{C6B1B43A-58AE-49EE-B97C-A9CE223B3D5A}" destId="{8C3C7600-8DB1-40A1-951B-1E5A98A7008B}" srcOrd="1" destOrd="4" presId="urn:microsoft.com/office/officeart/2005/8/layout/hProcess6"/>
    <dgm:cxn modelId="{D3E5E8C1-DF9B-4055-AD5A-B6AB3188C285}" type="presOf" srcId="{A28E6DF2-0214-45B6-B6E7-674C95FF46D5}" destId="{5ACDF7B0-6296-4304-AC5C-EB4F78E58EA9}" srcOrd="1" destOrd="2" presId="urn:microsoft.com/office/officeart/2005/8/layout/hProcess6"/>
    <dgm:cxn modelId="{15F60BC4-5DB6-4F57-9836-341B55E06C69}" type="presOf" srcId="{EA9A4338-476E-4A4B-BBFC-10699A9260B1}" destId="{5ACDF7B0-6296-4304-AC5C-EB4F78E58EA9}" srcOrd="1" destOrd="4" presId="urn:microsoft.com/office/officeart/2005/8/layout/hProcess6"/>
    <dgm:cxn modelId="{A957B1CD-0750-4E95-93BB-7775648416E9}" srcId="{F91E8048-C44E-447F-913B-84A0BF4CB65C}" destId="{FE3E87B9-DCF1-48A3-98B5-E5AF66C3AC07}" srcOrd="2" destOrd="0" parTransId="{355CB445-B046-4244-8A1A-0A8E72D033EC}" sibTransId="{B69482C7-6F3F-4533-8472-BFDE62BE7B85}"/>
    <dgm:cxn modelId="{7BB773CE-A0E5-4AA2-9E0D-3E142CD12227}" type="presOf" srcId="{FC830050-8069-488E-82AB-7A256535CC17}" destId="{55C180BE-4248-4647-A4A2-210134C15654}" srcOrd="0" destOrd="0" presId="urn:microsoft.com/office/officeart/2005/8/layout/hProcess6"/>
    <dgm:cxn modelId="{C810E4CF-3792-4E00-867F-40F3BAF8119F}" srcId="{27EB9F3B-559E-4271-AD06-9C1C05817A47}" destId="{0AC1DB56-9F69-45D0-985E-1F9C6646E0C4}" srcOrd="0" destOrd="0" parTransId="{744070D8-9568-475F-88C3-3106D77D6BB5}" sibTransId="{B5E3D79C-511F-4DC3-BDE7-16A0F6119231}"/>
    <dgm:cxn modelId="{5DF397D1-3567-488A-813A-D978DB1FE712}" srcId="{27EB9F3B-559E-4271-AD06-9C1C05817A47}" destId="{C6B1B43A-58AE-49EE-B97C-A9CE223B3D5A}" srcOrd="4" destOrd="0" parTransId="{C10AAEEE-5ABB-4003-8D1F-AA52402557D9}" sibTransId="{5D5E2EDB-A7F9-49FB-9826-8743600127DE}"/>
    <dgm:cxn modelId="{77BAF5D2-50DC-4729-B9C2-4EC2C2CAE0F4}" srcId="{FE3E87B9-DCF1-48A3-98B5-E5AF66C3AC07}" destId="{EA9A4338-476E-4A4B-BBFC-10699A9260B1}" srcOrd="4" destOrd="0" parTransId="{F7F6A8F2-006E-4B7C-850B-1CC2D3BAF4FD}" sibTransId="{46441B14-4928-47B2-8898-119DB1FE58C1}"/>
    <dgm:cxn modelId="{B45839D9-7407-4940-B95C-5ED3FC0924E4}" type="presOf" srcId="{392B38AA-39F8-48DA-8510-C7737917F50F}" destId="{7DCB4E8E-6812-46F2-B177-3EB338681D06}" srcOrd="1" destOrd="3" presId="urn:microsoft.com/office/officeart/2005/8/layout/hProcess6"/>
    <dgm:cxn modelId="{92DB43DB-18BC-443F-A484-B68E78195B05}" srcId="{F91E8048-C44E-447F-913B-84A0BF4CB65C}" destId="{6607F4CB-3D64-4C69-B8E9-3AB417C0C97F}" srcOrd="0" destOrd="0" parTransId="{8FFDD2A0-DB29-4CF8-BA1F-DF6C92CF2FDE}" sibTransId="{4A9256C5-7058-4DB8-8B8F-8E0C0B8F4FE2}"/>
    <dgm:cxn modelId="{975577DF-679A-4FED-A156-FFFC187D4E28}" type="presOf" srcId="{521B05D4-3A1C-4584-A79A-90AFEC5F5179}" destId="{05078883-B69A-4764-896C-8151741742D0}" srcOrd="0" destOrd="1" presId="urn:microsoft.com/office/officeart/2005/8/layout/hProcess6"/>
    <dgm:cxn modelId="{1B0B12E2-C069-4903-9788-86161D6F302F}" type="presOf" srcId="{73B5BFFA-4531-4BA9-8B7C-0D8DCC8357BC}" destId="{7DCB4E8E-6812-46F2-B177-3EB338681D06}" srcOrd="1" destOrd="4" presId="urn:microsoft.com/office/officeart/2005/8/layout/hProcess6"/>
    <dgm:cxn modelId="{2E9859E3-839D-4E69-AC01-FFFA6DAA168B}" type="presOf" srcId="{BC962B2B-C390-40F4-A049-6733F027EA9C}" destId="{EC419516-D524-4AB2-9466-A1DEE0D977AA}" srcOrd="1" destOrd="3" presId="urn:microsoft.com/office/officeart/2005/8/layout/hProcess6"/>
    <dgm:cxn modelId="{913EF4E3-0E20-4DD5-82AF-D732DB69C5A5}" type="presOf" srcId="{358C309E-BE97-4944-8CA1-3E30FD83B689}" destId="{2F71225F-58D3-45B5-818A-642B7C455921}" srcOrd="0" destOrd="4" presId="urn:microsoft.com/office/officeart/2005/8/layout/hProcess6"/>
    <dgm:cxn modelId="{E199B6E5-C677-4D03-9AD6-98E414E16034}" type="presOf" srcId="{EA9A4338-476E-4A4B-BBFC-10699A9260B1}" destId="{4CB4CCEE-2028-4BF9-A4F2-4448F9557B27}" srcOrd="0" destOrd="4" presId="urn:microsoft.com/office/officeart/2005/8/layout/hProcess6"/>
    <dgm:cxn modelId="{1DA95FEF-7FA8-46F4-AADA-D571B25A8EF1}" type="presOf" srcId="{BE51FE5B-35D0-4E90-A26E-AE1451154FA9}" destId="{05078883-B69A-4764-896C-8151741742D0}" srcOrd="0" destOrd="6" presId="urn:microsoft.com/office/officeart/2005/8/layout/hProcess6"/>
    <dgm:cxn modelId="{86DA7EF5-F610-4062-8084-9242DCAC1EDE}" type="presOf" srcId="{18A94AC8-42CB-486F-A5F8-4485FE14857C}" destId="{5ACDF7B0-6296-4304-AC5C-EB4F78E58EA9}" srcOrd="1" destOrd="7" presId="urn:microsoft.com/office/officeart/2005/8/layout/hProcess6"/>
    <dgm:cxn modelId="{6C8F62F8-1F55-4D02-9E7A-1BC0E12B79FA}" type="presOf" srcId="{BC962B2B-C390-40F4-A049-6733F027EA9C}" destId="{2F71225F-58D3-45B5-818A-642B7C455921}" srcOrd="0" destOrd="3" presId="urn:microsoft.com/office/officeart/2005/8/layout/hProcess6"/>
    <dgm:cxn modelId="{DB58B3F8-82DE-40D5-BE0C-4090A5688BAC}" type="presOf" srcId="{C6B1B43A-58AE-49EE-B97C-A9CE223B3D5A}" destId="{9E6A6E84-9C3F-4F4A-82BC-290A3BBD4279}" srcOrd="0" destOrd="4" presId="urn:microsoft.com/office/officeart/2005/8/layout/hProcess6"/>
    <dgm:cxn modelId="{21B840F9-8559-4DC9-822B-D5E3371C4EAB}" type="presOf" srcId="{17253BF2-3D6E-46A6-AA49-B295DE617787}" destId="{8C3C7600-8DB1-40A1-951B-1E5A98A7008B}" srcOrd="1" destOrd="3" presId="urn:microsoft.com/office/officeart/2005/8/layout/hProcess6"/>
    <dgm:cxn modelId="{8E03D451-315B-40E1-88A5-E91BB755B2D1}" type="presParOf" srcId="{B0736C0E-0712-4F3F-A501-0302C86A43A2}" destId="{331D5578-5CA1-46C0-9890-0A4933FA7332}" srcOrd="0" destOrd="0" presId="urn:microsoft.com/office/officeart/2005/8/layout/hProcess6"/>
    <dgm:cxn modelId="{A327CAE4-4135-48BE-9FD1-32C3668ECFF7}" type="presParOf" srcId="{331D5578-5CA1-46C0-9890-0A4933FA7332}" destId="{A548232B-8308-4A40-ADFF-FC24EFF3C075}" srcOrd="0" destOrd="0" presId="urn:microsoft.com/office/officeart/2005/8/layout/hProcess6"/>
    <dgm:cxn modelId="{EF9D34DE-E3A5-47C2-9227-F9418BA6960A}" type="presParOf" srcId="{331D5578-5CA1-46C0-9890-0A4933FA7332}" destId="{2F71225F-58D3-45B5-818A-642B7C455921}" srcOrd="1" destOrd="0" presId="urn:microsoft.com/office/officeart/2005/8/layout/hProcess6"/>
    <dgm:cxn modelId="{08FE82AA-BF11-46D8-AD65-0DF14DA706B1}" type="presParOf" srcId="{331D5578-5CA1-46C0-9890-0A4933FA7332}" destId="{EC419516-D524-4AB2-9466-A1DEE0D977AA}" srcOrd="2" destOrd="0" presId="urn:microsoft.com/office/officeart/2005/8/layout/hProcess6"/>
    <dgm:cxn modelId="{02CDE3E8-409F-4C53-8502-EE780A482FA8}" type="presParOf" srcId="{331D5578-5CA1-46C0-9890-0A4933FA7332}" destId="{EA3FB5DA-CE85-4865-BAE7-6CDCF3479621}" srcOrd="3" destOrd="0" presId="urn:microsoft.com/office/officeart/2005/8/layout/hProcess6"/>
    <dgm:cxn modelId="{6E4E94CB-BE84-443E-96B4-CB3371B78502}" type="presParOf" srcId="{B0736C0E-0712-4F3F-A501-0302C86A43A2}" destId="{4F9EAFDD-6A11-4F1D-83AA-04AC06C0E59D}" srcOrd="1" destOrd="0" presId="urn:microsoft.com/office/officeart/2005/8/layout/hProcess6"/>
    <dgm:cxn modelId="{2C3FBB6B-8C72-4AC3-93E8-A187DC377FDD}" type="presParOf" srcId="{B0736C0E-0712-4F3F-A501-0302C86A43A2}" destId="{30BFEF07-7FF5-4DD1-97A1-7A5EAEE9130E}" srcOrd="2" destOrd="0" presId="urn:microsoft.com/office/officeart/2005/8/layout/hProcess6"/>
    <dgm:cxn modelId="{2BDB3756-F0C2-4859-9128-FC96C2AA1A2E}" type="presParOf" srcId="{30BFEF07-7FF5-4DD1-97A1-7A5EAEE9130E}" destId="{288A1889-8800-4FE8-94F5-A4E8575BE77C}" srcOrd="0" destOrd="0" presId="urn:microsoft.com/office/officeart/2005/8/layout/hProcess6"/>
    <dgm:cxn modelId="{4CAF356E-A281-45E8-8E5D-BD323E888F3D}" type="presParOf" srcId="{30BFEF07-7FF5-4DD1-97A1-7A5EAEE9130E}" destId="{05078883-B69A-4764-896C-8151741742D0}" srcOrd="1" destOrd="0" presId="urn:microsoft.com/office/officeart/2005/8/layout/hProcess6"/>
    <dgm:cxn modelId="{5B121FC1-BC6A-409E-98D8-1AA8F8C71479}" type="presParOf" srcId="{30BFEF07-7FF5-4DD1-97A1-7A5EAEE9130E}" destId="{7DCB4E8E-6812-46F2-B177-3EB338681D06}" srcOrd="2" destOrd="0" presId="urn:microsoft.com/office/officeart/2005/8/layout/hProcess6"/>
    <dgm:cxn modelId="{43F16E0C-5E31-42B1-9565-2147323F0135}" type="presParOf" srcId="{30BFEF07-7FF5-4DD1-97A1-7A5EAEE9130E}" destId="{55C180BE-4248-4647-A4A2-210134C15654}" srcOrd="3" destOrd="0" presId="urn:microsoft.com/office/officeart/2005/8/layout/hProcess6"/>
    <dgm:cxn modelId="{0BD67B20-DB01-43A0-A606-E47FCF4A7650}" type="presParOf" srcId="{B0736C0E-0712-4F3F-A501-0302C86A43A2}" destId="{498E7205-FA3A-4B03-9C3D-6120799C9EA6}" srcOrd="3" destOrd="0" presId="urn:microsoft.com/office/officeart/2005/8/layout/hProcess6"/>
    <dgm:cxn modelId="{0B9D0DA6-2F6E-4014-BEE1-8DA3C39FA2AE}" type="presParOf" srcId="{B0736C0E-0712-4F3F-A501-0302C86A43A2}" destId="{7CDCA15E-C6AA-4489-A5BA-C9E68C9A951A}" srcOrd="4" destOrd="0" presId="urn:microsoft.com/office/officeart/2005/8/layout/hProcess6"/>
    <dgm:cxn modelId="{C2DB56D9-2E7A-4E92-B5B7-E95884B6F25F}" type="presParOf" srcId="{7CDCA15E-C6AA-4489-A5BA-C9E68C9A951A}" destId="{A0018D6E-F589-4700-B768-FF9C5AEBF978}" srcOrd="0" destOrd="0" presId="urn:microsoft.com/office/officeart/2005/8/layout/hProcess6"/>
    <dgm:cxn modelId="{49990252-1E79-41E9-9B96-667F5077C500}" type="presParOf" srcId="{7CDCA15E-C6AA-4489-A5BA-C9E68C9A951A}" destId="{4CB4CCEE-2028-4BF9-A4F2-4448F9557B27}" srcOrd="1" destOrd="0" presId="urn:microsoft.com/office/officeart/2005/8/layout/hProcess6"/>
    <dgm:cxn modelId="{7D2A50EF-D367-4304-982C-6ED3E12B0168}" type="presParOf" srcId="{7CDCA15E-C6AA-4489-A5BA-C9E68C9A951A}" destId="{5ACDF7B0-6296-4304-AC5C-EB4F78E58EA9}" srcOrd="2" destOrd="0" presId="urn:microsoft.com/office/officeart/2005/8/layout/hProcess6"/>
    <dgm:cxn modelId="{32D01F0A-0EC9-4632-AD23-3762A2E12D69}" type="presParOf" srcId="{7CDCA15E-C6AA-4489-A5BA-C9E68C9A951A}" destId="{4F3E951C-7B15-4D47-BC0C-143BDB42681C}" srcOrd="3" destOrd="0" presId="urn:microsoft.com/office/officeart/2005/8/layout/hProcess6"/>
    <dgm:cxn modelId="{2A6CA6AB-2CCD-4976-B195-65DABEC4BAED}" type="presParOf" srcId="{B0736C0E-0712-4F3F-A501-0302C86A43A2}" destId="{83DBB126-94C2-4D6E-85DA-BE91E510371E}" srcOrd="5" destOrd="0" presId="urn:microsoft.com/office/officeart/2005/8/layout/hProcess6"/>
    <dgm:cxn modelId="{4070C058-D6B3-49CB-9B1E-90789B1AA823}" type="presParOf" srcId="{B0736C0E-0712-4F3F-A501-0302C86A43A2}" destId="{2914A077-27FE-4C2D-A59D-33F215BE10F0}" srcOrd="6" destOrd="0" presId="urn:microsoft.com/office/officeart/2005/8/layout/hProcess6"/>
    <dgm:cxn modelId="{775514D3-B31B-4B8F-AA09-0F7E136A695C}" type="presParOf" srcId="{2914A077-27FE-4C2D-A59D-33F215BE10F0}" destId="{AFBBB46C-9357-4C32-BBA0-BA61F352A9A4}" srcOrd="0" destOrd="0" presId="urn:microsoft.com/office/officeart/2005/8/layout/hProcess6"/>
    <dgm:cxn modelId="{711C19C3-3FB9-4C43-950D-118E8F622790}" type="presParOf" srcId="{2914A077-27FE-4C2D-A59D-33F215BE10F0}" destId="{9E6A6E84-9C3F-4F4A-82BC-290A3BBD4279}" srcOrd="1" destOrd="0" presId="urn:microsoft.com/office/officeart/2005/8/layout/hProcess6"/>
    <dgm:cxn modelId="{35EF45E4-DE62-497C-9217-8C0E86A7469E}" type="presParOf" srcId="{2914A077-27FE-4C2D-A59D-33F215BE10F0}" destId="{8C3C7600-8DB1-40A1-951B-1E5A98A7008B}" srcOrd="2" destOrd="0" presId="urn:microsoft.com/office/officeart/2005/8/layout/hProcess6"/>
    <dgm:cxn modelId="{792D638B-9975-4509-AE03-A9AEE270E5C3}" type="presParOf" srcId="{2914A077-27FE-4C2D-A59D-33F215BE10F0}" destId="{631F50C2-444B-484A-B7C5-B75DF8D4FAC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225F-58D3-45B5-818A-642B7C455921}">
      <dsp:nvSpPr>
        <dsp:cNvPr id="0" name=""/>
        <dsp:cNvSpPr/>
      </dsp:nvSpPr>
      <dsp:spPr>
        <a:xfrm>
          <a:off x="666270" y="33067"/>
          <a:ext cx="2655974" cy="4658264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A73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/>
            <a:t>Request identified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/>
            <a:t>Request submitted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kern="1200" dirty="0"/>
            <a:t>TMG evaluates requests</a:t>
          </a:r>
        </a:p>
      </dsp:txBody>
      <dsp:txXfrm>
        <a:off x="1330264" y="731807"/>
        <a:ext cx="1294788" cy="3260784"/>
      </dsp:txXfrm>
    </dsp:sp>
    <dsp:sp modelId="{EA3FB5DA-CE85-4865-BAE7-6CDCF3479621}">
      <dsp:nvSpPr>
        <dsp:cNvPr id="0" name=""/>
        <dsp:cNvSpPr/>
      </dsp:nvSpPr>
      <dsp:spPr>
        <a:xfrm>
          <a:off x="2277" y="1698206"/>
          <a:ext cx="1327987" cy="1327987"/>
        </a:xfrm>
        <a:prstGeom prst="ellipse">
          <a:avLst/>
        </a:prstGeom>
        <a:solidFill>
          <a:srgbClr val="4A73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Request Identified and Reviewed</a:t>
          </a:r>
        </a:p>
      </dsp:txBody>
      <dsp:txXfrm>
        <a:off x="196756" y="1892685"/>
        <a:ext cx="939029" cy="939029"/>
      </dsp:txXfrm>
    </dsp:sp>
    <dsp:sp modelId="{05078883-B69A-4764-896C-8151741742D0}">
      <dsp:nvSpPr>
        <dsp:cNvPr id="0" name=""/>
        <dsp:cNvSpPr/>
      </dsp:nvSpPr>
      <dsp:spPr>
        <a:xfrm>
          <a:off x="3919986" y="-23046"/>
          <a:ext cx="2889355" cy="4770492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A73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Requests are simple fixes that go to existing infrastructure maintenance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Large repairs for CPW operations budget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Significant infrastructure modification/project – capital/chapter 90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4642324" y="692528"/>
        <a:ext cx="1408560" cy="3339344"/>
      </dsp:txXfrm>
    </dsp:sp>
    <dsp:sp modelId="{55C180BE-4248-4647-A4A2-210134C15654}">
      <dsp:nvSpPr>
        <dsp:cNvPr id="0" name=""/>
        <dsp:cNvSpPr/>
      </dsp:nvSpPr>
      <dsp:spPr>
        <a:xfrm>
          <a:off x="3364913" y="1685457"/>
          <a:ext cx="1327987" cy="1327987"/>
        </a:xfrm>
        <a:prstGeom prst="ellipse">
          <a:avLst/>
        </a:prstGeom>
        <a:solidFill>
          <a:srgbClr val="4A73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Request Assigned to Project</a:t>
          </a:r>
        </a:p>
      </dsp:txBody>
      <dsp:txXfrm>
        <a:off x="3559392" y="1879936"/>
        <a:ext cx="939029" cy="939029"/>
      </dsp:txXfrm>
    </dsp:sp>
    <dsp:sp modelId="{4CB4CCEE-2028-4BF9-A4F2-4448F9557B27}">
      <dsp:nvSpPr>
        <dsp:cNvPr id="0" name=""/>
        <dsp:cNvSpPr/>
      </dsp:nvSpPr>
      <dsp:spPr>
        <a:xfrm>
          <a:off x="7998832" y="-36140"/>
          <a:ext cx="2619933" cy="4796681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A73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Projects developed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Stantec prioritization is determined.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TMG finalizes Project Type Recommendation to PWC.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Input received from TAC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TMG finalizes project type</a:t>
          </a:r>
        </a:p>
      </dsp:txBody>
      <dsp:txXfrm>
        <a:off x="8653816" y="683362"/>
        <a:ext cx="1277217" cy="3357677"/>
      </dsp:txXfrm>
    </dsp:sp>
    <dsp:sp modelId="{4F3E951C-7B15-4D47-BC0C-143BDB42681C}">
      <dsp:nvSpPr>
        <dsp:cNvPr id="0" name=""/>
        <dsp:cNvSpPr/>
      </dsp:nvSpPr>
      <dsp:spPr>
        <a:xfrm>
          <a:off x="6849393" y="1600605"/>
          <a:ext cx="1510399" cy="1447625"/>
        </a:xfrm>
        <a:prstGeom prst="ellipse">
          <a:avLst/>
        </a:prstGeom>
        <a:solidFill>
          <a:srgbClr val="4A73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is Planned and Developed</a:t>
          </a:r>
        </a:p>
      </dsp:txBody>
      <dsp:txXfrm>
        <a:off x="7070586" y="1812605"/>
        <a:ext cx="1068013" cy="1023625"/>
      </dsp:txXfrm>
    </dsp:sp>
    <dsp:sp modelId="{9E6A6E84-9C3F-4F4A-82BC-290A3BBD4279}">
      <dsp:nvSpPr>
        <dsp:cNvPr id="0" name=""/>
        <dsp:cNvSpPr/>
      </dsp:nvSpPr>
      <dsp:spPr>
        <a:xfrm>
          <a:off x="11332068" y="33067"/>
          <a:ext cx="2655974" cy="4658264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rgbClr val="4A73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Project designed and constructed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Field Monitoring post-construction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No further improvements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Process ends</a:t>
          </a:r>
        </a:p>
      </dsp:txBody>
      <dsp:txXfrm>
        <a:off x="11996061" y="731807"/>
        <a:ext cx="1294788" cy="3260784"/>
      </dsp:txXfrm>
    </dsp:sp>
    <dsp:sp modelId="{631F50C2-444B-484A-B7C5-B75DF8D4FAC9}">
      <dsp:nvSpPr>
        <dsp:cNvPr id="0" name=""/>
        <dsp:cNvSpPr/>
      </dsp:nvSpPr>
      <dsp:spPr>
        <a:xfrm>
          <a:off x="10668074" y="1698206"/>
          <a:ext cx="1327987" cy="1327987"/>
        </a:xfrm>
        <a:prstGeom prst="ellipse">
          <a:avLst/>
        </a:prstGeom>
        <a:solidFill>
          <a:srgbClr val="4A73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is Designed and Constructed</a:t>
          </a:r>
        </a:p>
      </dsp:txBody>
      <dsp:txXfrm>
        <a:off x="10862553" y="1892685"/>
        <a:ext cx="939029" cy="93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FEAE1C5-C003-4D2F-8199-0F0D47E52674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00150"/>
            <a:ext cx="50069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1EEAC-512E-4886-B457-31981B74B9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EEAC-512E-4886-B457-31981B74B9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3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6CBBE-91A7-C747-3567-518AD008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211B20-7830-452B-314C-C59AFD07B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1200150"/>
            <a:ext cx="5006975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3FD850-2895-192C-57E3-97C49931C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b="1" dirty="0"/>
              <a:t>DRAFT NEW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66B1A-DD36-CFB9-25E5-C82F8BC07B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EEAC-512E-4886-B457-31981B74B9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9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78782-9A40-7B95-D7FF-4C21883A5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A89E82-3760-574B-D7B2-EADE8E404F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54113" y="1200150"/>
            <a:ext cx="5006975" cy="3240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179A7-9666-94D4-D10C-E8316A116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400" b="1" dirty="0"/>
              <a:t>DRAFT NEW WORKFLOW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9A00D-B4E6-9EA9-DAD2-2903458C2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EEAC-512E-4886-B457-31981B74B9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5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Timelines may be extended depending on grant processing time, permitting, easements,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31EEAC-512E-4886-B457-31981B74B9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31"/>
            <a:ext cx="13213080" cy="215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7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69980" y="402809"/>
            <a:ext cx="349758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1" y="402809"/>
            <a:ext cx="1023366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3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8"/>
            <a:ext cx="1321308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4"/>
            <a:ext cx="13213080" cy="2200274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346966"/>
            <a:ext cx="6865620" cy="6638081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1" y="2346966"/>
            <a:ext cx="6865620" cy="6638081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3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7" y="2251501"/>
            <a:ext cx="6868320" cy="938318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1" indent="0">
              <a:buNone/>
              <a:defRPr sz="1999" b="1"/>
            </a:lvl2pPr>
            <a:lvl3pPr marL="914343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9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2" indent="0">
              <a:buNone/>
              <a:defRPr sz="1600" b="1"/>
            </a:lvl8pPr>
            <a:lvl9pPr marL="3657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7" y="3189819"/>
            <a:ext cx="6868320" cy="579522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56" y="2251501"/>
            <a:ext cx="6871017" cy="938318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1" indent="0">
              <a:buNone/>
              <a:defRPr sz="1999" b="1"/>
            </a:lvl2pPr>
            <a:lvl3pPr marL="914343" indent="0">
              <a:buNone/>
              <a:defRPr sz="1800" b="1"/>
            </a:lvl3pPr>
            <a:lvl4pPr marL="1371516" indent="0">
              <a:buNone/>
              <a:defRPr sz="1600" b="1"/>
            </a:lvl4pPr>
            <a:lvl5pPr marL="1828685" indent="0">
              <a:buNone/>
              <a:defRPr sz="1600" b="1"/>
            </a:lvl5pPr>
            <a:lvl6pPr marL="2285859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2" indent="0">
              <a:buNone/>
              <a:defRPr sz="1600" b="1"/>
            </a:lvl8pPr>
            <a:lvl9pPr marL="36573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56" y="3189819"/>
            <a:ext cx="6871017" cy="5795222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4"/>
            <a:ext cx="5114132" cy="170434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96" y="400481"/>
            <a:ext cx="8689975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21"/>
            <a:ext cx="5114132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1"/>
            </a:lvl3pPr>
            <a:lvl4pPr marL="1371516" indent="0">
              <a:buNone/>
              <a:defRPr sz="899"/>
            </a:lvl4pPr>
            <a:lvl5pPr marL="1828685" indent="0">
              <a:buNone/>
              <a:defRPr sz="899"/>
            </a:lvl5pPr>
            <a:lvl6pPr marL="2285859" indent="0">
              <a:buNone/>
              <a:defRPr sz="899"/>
            </a:lvl6pPr>
            <a:lvl7pPr marL="2743029" indent="0">
              <a:buNone/>
              <a:defRPr sz="899"/>
            </a:lvl7pPr>
            <a:lvl8pPr marL="3200202" indent="0">
              <a:buNone/>
              <a:defRPr sz="899"/>
            </a:lvl8pPr>
            <a:lvl9pPr marL="365737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6"/>
            <a:ext cx="9326880" cy="83121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6"/>
            <a:ext cx="932688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171" indent="0">
              <a:buNone/>
              <a:defRPr sz="2800"/>
            </a:lvl2pPr>
            <a:lvl3pPr marL="914343" indent="0">
              <a:buNone/>
              <a:defRPr sz="2399"/>
            </a:lvl3pPr>
            <a:lvl4pPr marL="1371516" indent="0">
              <a:buNone/>
              <a:defRPr sz="1999"/>
            </a:lvl4pPr>
            <a:lvl5pPr marL="1828685" indent="0">
              <a:buNone/>
              <a:defRPr sz="1999"/>
            </a:lvl5pPr>
            <a:lvl6pPr marL="2285859" indent="0">
              <a:buNone/>
              <a:defRPr sz="1999"/>
            </a:lvl6pPr>
            <a:lvl7pPr marL="2743029" indent="0">
              <a:buNone/>
              <a:defRPr sz="1999"/>
            </a:lvl7pPr>
            <a:lvl8pPr marL="3200202" indent="0">
              <a:buNone/>
              <a:defRPr sz="1999"/>
            </a:lvl8pPr>
            <a:lvl9pPr marL="365737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102"/>
            <a:ext cx="932688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171" indent="0">
              <a:buNone/>
              <a:defRPr sz="1200"/>
            </a:lvl2pPr>
            <a:lvl3pPr marL="914343" indent="0">
              <a:buNone/>
              <a:defRPr sz="1001"/>
            </a:lvl3pPr>
            <a:lvl4pPr marL="1371516" indent="0">
              <a:buNone/>
              <a:defRPr sz="899"/>
            </a:lvl4pPr>
            <a:lvl5pPr marL="1828685" indent="0">
              <a:buNone/>
              <a:defRPr sz="899"/>
            </a:lvl5pPr>
            <a:lvl6pPr marL="2285859" indent="0">
              <a:buNone/>
              <a:defRPr sz="899"/>
            </a:lvl6pPr>
            <a:lvl7pPr marL="2743029" indent="0">
              <a:buNone/>
              <a:defRPr sz="899"/>
            </a:lvl7pPr>
            <a:lvl8pPr marL="3200202" indent="0">
              <a:buNone/>
              <a:defRPr sz="899"/>
            </a:lvl8pPr>
            <a:lvl9pPr marL="3657373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6"/>
            <a:ext cx="13990320" cy="663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1" y="9322653"/>
            <a:ext cx="362712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22D9-600A-4057-86B7-C922BA3C8150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1" y="9322653"/>
            <a:ext cx="492252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53"/>
            <a:ext cx="3627120" cy="535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D9764-54AE-47B6-8E0F-B32E36DEE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E22D46-7D39-FC65-2253-0122A39E1E6F}"/>
              </a:ext>
            </a:extLst>
          </p:cNvPr>
          <p:cNvSpPr/>
          <p:nvPr userDrawn="1"/>
        </p:nvSpPr>
        <p:spPr>
          <a:xfrm>
            <a:off x="-14287" y="0"/>
            <a:ext cx="777240" cy="10058400"/>
          </a:xfrm>
          <a:prstGeom prst="rect">
            <a:avLst/>
          </a:prstGeom>
          <a:solidFill>
            <a:srgbClr val="4A73A8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2CF4-1066-5E7B-0A4C-9966307D2575}"/>
              </a:ext>
            </a:extLst>
          </p:cNvPr>
          <p:cNvSpPr/>
          <p:nvPr userDrawn="1"/>
        </p:nvSpPr>
        <p:spPr>
          <a:xfrm>
            <a:off x="14796134" y="0"/>
            <a:ext cx="777240" cy="10058400"/>
          </a:xfrm>
          <a:prstGeom prst="rect">
            <a:avLst/>
          </a:prstGeom>
          <a:solidFill>
            <a:srgbClr val="4A73A8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4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9" indent="-342879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4" indent="-285732" algn="l" defTabSz="914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1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0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3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5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6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7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9" indent="-228587" algn="l" defTabSz="91434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2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MG@concordma.gov" TargetMode="External"/><Relationship Id="rId2" Type="http://schemas.openxmlformats.org/officeDocument/2006/relationships/hyperlink" Target="https://concordma.gov/1227/Reporting-an-Issu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RTSF@concordm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C224F-0EF9-9210-44E3-990D5CAA9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860" y="3505200"/>
            <a:ext cx="13213080" cy="2156036"/>
          </a:xfrm>
        </p:spPr>
        <p:txBody>
          <a:bodyPr/>
          <a:lstStyle/>
          <a:p>
            <a:r>
              <a:rPr lang="en-US" b="1" dirty="0"/>
              <a:t>Roadway &amp; Traffic Safety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AEE43-37C3-4841-023B-B06B1752D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1720" y="6705600"/>
            <a:ext cx="10881360" cy="1828800"/>
          </a:xfrm>
        </p:spPr>
        <p:txBody>
          <a:bodyPr/>
          <a:lstStyle/>
          <a:p>
            <a:r>
              <a:rPr lang="en-US" b="1" dirty="0"/>
              <a:t>Town of Concord, MA</a:t>
            </a:r>
          </a:p>
          <a:p>
            <a:r>
              <a:rPr lang="en-US" dirty="0"/>
              <a:t>October 28, 2025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D1D7008-9E33-1DA5-A02A-54BDD4F9BF9D}"/>
              </a:ext>
            </a:extLst>
          </p:cNvPr>
          <p:cNvSpPr/>
          <p:nvPr/>
        </p:nvSpPr>
        <p:spPr>
          <a:xfrm>
            <a:off x="6477000" y="968596"/>
            <a:ext cx="2590800" cy="2156035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96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15D0-36A9-3FCD-DA4A-E307091A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9A565-5413-780C-22BC-52725E202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TMG request reporting system in progress – will improve tracking and transparency.</a:t>
            </a:r>
          </a:p>
          <a:p>
            <a:pPr lvl="2"/>
            <a:r>
              <a:rPr lang="en-US" dirty="0"/>
              <a:t>Report an Issue: </a:t>
            </a:r>
            <a:r>
              <a:rPr lang="en-US" dirty="0">
                <a:hlinkClick r:id="rId2"/>
              </a:rPr>
              <a:t>https://concordma.gov/1227/Reporting-an-Issue</a:t>
            </a:r>
            <a:endParaRPr lang="en-US" dirty="0"/>
          </a:p>
          <a:p>
            <a:pPr lvl="2"/>
            <a:r>
              <a:rPr lang="en-US" dirty="0"/>
              <a:t>Email TMG: </a:t>
            </a:r>
            <a:r>
              <a:rPr lang="en-US" dirty="0">
                <a:hlinkClick r:id="rId3"/>
              </a:rPr>
              <a:t>TMG@concordma.gov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Feedback on Roadway &amp; Traffic Safety Forum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4"/>
              </a:rPr>
              <a:t>RTSF@concordma.gov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0B3F5EB-E298-BE4A-2110-F8A9DD6C0B68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62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359FA-3AC1-CD09-2C5C-6B223A14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C7C2B-553D-D0A6-72C6-CA05D9063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46964"/>
            <a:ext cx="13990320" cy="679703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Definitions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Current Roadway &amp; Traffic Safety Request Management Process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Communication 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Workflow Overview: Requests to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Roadway &amp; Traffic Safety Request Workflow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Project Development Types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Project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457172" lvl="1" indent="0">
              <a:buNone/>
            </a:pPr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0277E65D-3210-E566-AA42-F7C9BD4AE8D4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6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AC9A-79EB-7952-7D19-5E587D6A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42AD3-7E40-0F7F-4D83-7A123DFCD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b="1" dirty="0"/>
              <a:t>Select Board: </a:t>
            </a:r>
            <a:r>
              <a:rPr lang="en-US" dirty="0"/>
              <a:t>Elected board; Adopted the Traffic, Parking and Pedestrian Rules and Regulations; mechanism for public input.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b="1" dirty="0"/>
              <a:t>Public Works Commission (PWC):</a:t>
            </a:r>
            <a:r>
              <a:rPr lang="en-US" dirty="0"/>
              <a:t> Appointed committee; Road Commissioners; policy guidance for Public Works; Capital Improvement Program Review and mechanism for public input.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b="1" dirty="0"/>
              <a:t>Transportation Advisory Committee (TAC): </a:t>
            </a:r>
            <a:r>
              <a:rPr lang="en-US" dirty="0"/>
              <a:t>Appointed committee; makes recommendations to enhance local transportation; provides public education; mechanism for public input.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b="1" dirty="0"/>
              <a:t>Transportation Management Group (TMG):</a:t>
            </a:r>
            <a:r>
              <a:rPr lang="en-US" dirty="0"/>
              <a:t> Staff review of requests, incidents, and projects related to the public roadway, traffic safety and parking related items.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00050" algn="l"/>
              </a:tabLst>
            </a:pPr>
            <a:r>
              <a:rPr lang="en-US" b="1" dirty="0"/>
              <a:t>Staff Involved:</a:t>
            </a:r>
            <a:r>
              <a:rPr lang="en-US" dirty="0"/>
              <a:t> Concord Public Works Engineering, Concord Public Works Highway &amp; Grounds, Concord Police, Concord Planning and Land Management.</a:t>
            </a:r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C2D841FD-1233-D3ED-D56A-76C2CC63E1BF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C04C-E1D7-0887-6756-ECBE187F9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Roadway &amp; Traffic Safety </a:t>
            </a:r>
            <a:br>
              <a:rPr lang="en-US" dirty="0"/>
            </a:br>
            <a:r>
              <a:rPr lang="en-US" dirty="0"/>
              <a:t>Request Management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5A7B4-7DA1-6F0A-D1D3-27B78E4D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362200"/>
            <a:ext cx="13990320" cy="5326039"/>
          </a:xfrm>
        </p:spPr>
        <p:txBody>
          <a:bodyPr>
            <a:normAutofit fontScale="25000" lnSpcReduction="20000"/>
          </a:bodyPr>
          <a:lstStyle/>
          <a:p>
            <a:pPr marL="457172" lvl="1" indent="0">
              <a:buNone/>
            </a:pPr>
            <a:r>
              <a:rPr lang="en-US" sz="9600" dirty="0"/>
              <a:t>TMG - Roadway Safety, Structured Process and Response:</a:t>
            </a:r>
          </a:p>
          <a:p>
            <a:pPr lvl="2"/>
            <a:r>
              <a:rPr lang="en-US" sz="9600" dirty="0"/>
              <a:t>Requests: Verify, Evaluate, Rank, Recommend, Develop, Implement and Monitor</a:t>
            </a:r>
          </a:p>
          <a:p>
            <a:pPr lvl="2"/>
            <a:r>
              <a:rPr lang="en-US" sz="9600" dirty="0"/>
              <a:t>Town of Concord: Traffic Calming Policy</a:t>
            </a:r>
          </a:p>
          <a:p>
            <a:pPr lvl="2"/>
            <a:r>
              <a:rPr lang="en-US" sz="9600" dirty="0"/>
              <a:t>Town of Concord: Traffic, Parking and Pedestrian Rules &amp; Regulations</a:t>
            </a:r>
          </a:p>
          <a:p>
            <a:pPr lvl="2"/>
            <a:r>
              <a:rPr lang="en-US" sz="9600" dirty="0"/>
              <a:t>Manual on Uniform Traffic Control Devices – Federal Highway Administration</a:t>
            </a:r>
          </a:p>
          <a:p>
            <a:pPr lvl="2"/>
            <a:r>
              <a:rPr lang="en-US" sz="9600" dirty="0"/>
              <a:t>MassDOT Highway Division Manuals and Publications</a:t>
            </a:r>
          </a:p>
          <a:p>
            <a:pPr lvl="2"/>
            <a:r>
              <a:rPr lang="en-US" sz="9600" dirty="0"/>
              <a:t>Provide follow up communication</a:t>
            </a:r>
          </a:p>
          <a:p>
            <a:pPr marL="914344" lvl="2" indent="0">
              <a:buNone/>
            </a:pPr>
            <a:endParaRPr lang="en-US" sz="9600" dirty="0"/>
          </a:p>
          <a:p>
            <a:pPr marL="514317" lvl="1" indent="0">
              <a:buNone/>
            </a:pPr>
            <a:r>
              <a:rPr lang="en-US" sz="10001" dirty="0"/>
              <a:t>Currently </a:t>
            </a:r>
            <a:r>
              <a:rPr lang="en-US" sz="10001" b="1" dirty="0"/>
              <a:t>228 existing requests</a:t>
            </a:r>
            <a:r>
              <a:rPr lang="en-US" sz="10001" dirty="0"/>
              <a:t>, pending development/implementation:</a:t>
            </a:r>
          </a:p>
          <a:p>
            <a:pPr lvl="2"/>
            <a:r>
              <a:rPr lang="en-US" sz="7600" dirty="0"/>
              <a:t>West Concord Master Plan - 2010</a:t>
            </a:r>
          </a:p>
          <a:p>
            <a:pPr lvl="2"/>
            <a:r>
              <a:rPr lang="en-US" sz="7600" dirty="0"/>
              <a:t>Complete Streets - 2019</a:t>
            </a:r>
          </a:p>
          <a:p>
            <a:pPr lvl="2"/>
            <a:r>
              <a:rPr lang="en-US" sz="7600" dirty="0"/>
              <a:t>Cut-through Streets – Jacobs 2019</a:t>
            </a:r>
          </a:p>
          <a:p>
            <a:pPr lvl="2"/>
            <a:r>
              <a:rPr lang="en-US" sz="7600" dirty="0"/>
              <a:t>Stantec Transportation Plan Workshop – 2023</a:t>
            </a:r>
            <a:endParaRPr lang="en-US" sz="13200" dirty="0"/>
          </a:p>
          <a:p>
            <a:pPr lvl="2"/>
            <a:r>
              <a:rPr lang="en-US" sz="7600" dirty="0"/>
              <a:t>Mothers Out Front – 2024</a:t>
            </a:r>
          </a:p>
          <a:p>
            <a:pPr lvl="2"/>
            <a:r>
              <a:rPr lang="en-US" sz="7600" dirty="0"/>
              <a:t>Safe Route to Schools – AECOM 2024/2025</a:t>
            </a:r>
          </a:p>
          <a:p>
            <a:pPr lvl="2"/>
            <a:r>
              <a:rPr lang="en-US" sz="7600" dirty="0"/>
              <a:t>Crosswalks and Sidewalks – 2025</a:t>
            </a:r>
          </a:p>
          <a:p>
            <a:pPr lvl="2"/>
            <a:r>
              <a:rPr lang="en-US" sz="7600" dirty="0"/>
              <a:t>TMG Requests – Current</a:t>
            </a:r>
          </a:p>
          <a:p>
            <a:pPr lvl="3"/>
            <a:endParaRPr lang="en-US" sz="7200" dirty="0"/>
          </a:p>
          <a:p>
            <a:pPr lvl="3"/>
            <a:endParaRPr lang="en-US" sz="2000" dirty="0"/>
          </a:p>
          <a:p>
            <a:endParaRPr lang="en-US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F5AE3D4C-EAED-B3A9-5E71-9BDC44981571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FA39BA3-EA10-A18C-E7FD-CC71223953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5412" r="2796" b="2878"/>
          <a:stretch>
            <a:fillRect/>
          </a:stretch>
        </p:blipFill>
        <p:spPr>
          <a:xfrm>
            <a:off x="2937186" y="8096041"/>
            <a:ext cx="9343524" cy="1928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E081CF-5DD4-1B07-6920-B77828EF46BE}"/>
              </a:ext>
            </a:extLst>
          </p:cNvPr>
          <p:cNvSpPr txBox="1"/>
          <p:nvPr/>
        </p:nvSpPr>
        <p:spPr>
          <a:xfrm>
            <a:off x="3264090" y="8305800"/>
            <a:ext cx="1295400" cy="553998"/>
          </a:xfrm>
          <a:prstGeom prst="rect">
            <a:avLst/>
          </a:prstGeom>
          <a:solidFill>
            <a:srgbClr val="0D385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</a:rPr>
              <a:t>Requests:</a:t>
            </a:r>
          </a:p>
          <a:p>
            <a:endParaRPr lang="en-US" sz="1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0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66A727A-9838-F065-217F-49CCE488BC4A}"/>
              </a:ext>
            </a:extLst>
          </p:cNvPr>
          <p:cNvGrpSpPr/>
          <p:nvPr/>
        </p:nvGrpSpPr>
        <p:grpSpPr>
          <a:xfrm>
            <a:off x="5181600" y="2057400"/>
            <a:ext cx="4959743" cy="4851185"/>
            <a:chOff x="5240467" y="3159468"/>
            <a:chExt cx="4959743" cy="4851185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Partial Circle 9">
              <a:extLst>
                <a:ext uri="{FF2B5EF4-FFF2-40B4-BE49-F238E27FC236}">
                  <a16:creationId xmlns:a16="http://schemas.microsoft.com/office/drawing/2014/main" id="{42DC1358-9622-6741-3802-E62C8BF1963A}"/>
                </a:ext>
              </a:extLst>
            </p:cNvPr>
            <p:cNvSpPr/>
            <p:nvPr/>
          </p:nvSpPr>
          <p:spPr>
            <a:xfrm rot="16200000">
              <a:off x="5230874" y="3358341"/>
              <a:ext cx="4661906" cy="4642717"/>
            </a:xfrm>
            <a:prstGeom prst="pie">
              <a:avLst>
                <a:gd name="adj1" fmla="val 10811451"/>
                <a:gd name="adj2" fmla="val 1617236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B8264B73-E311-A73F-AEEA-CB13D47A56A3}"/>
                </a:ext>
              </a:extLst>
            </p:cNvPr>
            <p:cNvSpPr/>
            <p:nvPr/>
          </p:nvSpPr>
          <p:spPr>
            <a:xfrm>
              <a:off x="5240467" y="3159468"/>
              <a:ext cx="4661906" cy="4519104"/>
            </a:xfrm>
            <a:prstGeom prst="pie">
              <a:avLst>
                <a:gd name="adj1" fmla="val 10770259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Partial Circle 10">
              <a:extLst>
                <a:ext uri="{FF2B5EF4-FFF2-40B4-BE49-F238E27FC236}">
                  <a16:creationId xmlns:a16="http://schemas.microsoft.com/office/drawing/2014/main" id="{42924F2D-C49E-CDAB-8216-274CAECCE27E}"/>
                </a:ext>
              </a:extLst>
            </p:cNvPr>
            <p:cNvSpPr/>
            <p:nvPr/>
          </p:nvSpPr>
          <p:spPr>
            <a:xfrm rot="5400000">
              <a:off x="5624097" y="3102459"/>
              <a:ext cx="4519104" cy="4633122"/>
            </a:xfrm>
            <a:prstGeom prst="pie">
              <a:avLst>
                <a:gd name="adj1" fmla="val 10784589"/>
                <a:gd name="adj2" fmla="val 16172196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Partial Circle 11">
              <a:extLst>
                <a:ext uri="{FF2B5EF4-FFF2-40B4-BE49-F238E27FC236}">
                  <a16:creationId xmlns:a16="http://schemas.microsoft.com/office/drawing/2014/main" id="{096F8554-2275-100B-E02C-FD0B2484FADC}"/>
                </a:ext>
              </a:extLst>
            </p:cNvPr>
            <p:cNvSpPr/>
            <p:nvPr/>
          </p:nvSpPr>
          <p:spPr>
            <a:xfrm rot="10800000">
              <a:off x="5538304" y="3348747"/>
              <a:ext cx="4661906" cy="4661906"/>
            </a:xfrm>
            <a:prstGeom prst="pie">
              <a:avLst>
                <a:gd name="adj1" fmla="val 10770259"/>
                <a:gd name="adj2" fmla="val 1618634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C7AF09-3C5F-CA2D-A7CF-3046C01EF6CE}"/>
                </a:ext>
              </a:extLst>
            </p:cNvPr>
            <p:cNvSpPr/>
            <p:nvPr/>
          </p:nvSpPr>
          <p:spPr>
            <a:xfrm>
              <a:off x="6883612" y="4779752"/>
              <a:ext cx="1643094" cy="156627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ysClr val="windowText" lastClr="000000"/>
                  </a:solidFill>
                </a:rPr>
                <a:t>TMG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40F9CF-18A1-DA92-7A64-22F37D95A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70547"/>
            <a:ext cx="13990320" cy="893792"/>
          </a:xfrm>
        </p:spPr>
        <p:txBody>
          <a:bodyPr/>
          <a:lstStyle/>
          <a:p>
            <a:r>
              <a:rPr lang="en-US" dirty="0"/>
              <a:t>Communication Flow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1816D980-B3ED-F8DD-D1AC-73787FC5087C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37D0BCE-0559-551A-3CD8-58CB182695D5}"/>
              </a:ext>
            </a:extLst>
          </p:cNvPr>
          <p:cNvSpPr/>
          <p:nvPr/>
        </p:nvSpPr>
        <p:spPr>
          <a:xfrm>
            <a:off x="5162414" y="2690030"/>
            <a:ext cx="2620354" cy="1356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Public Works</a:t>
            </a:r>
          </a:p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H&amp;G Operations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D66C4E3-CD7C-BF5A-4D90-A9827226B40A}"/>
              </a:ext>
            </a:extLst>
          </p:cNvPr>
          <p:cNvSpPr/>
          <p:nvPr/>
        </p:nvSpPr>
        <p:spPr>
          <a:xfrm>
            <a:off x="5691299" y="4874942"/>
            <a:ext cx="1487778" cy="1356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Public Works </a:t>
            </a:r>
          </a:p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Engineering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0CA0256-20A0-287A-9E63-AE1FC46F4E9A}"/>
              </a:ext>
            </a:extLst>
          </p:cNvPr>
          <p:cNvSpPr/>
          <p:nvPr/>
        </p:nvSpPr>
        <p:spPr>
          <a:xfrm>
            <a:off x="8197633" y="4899538"/>
            <a:ext cx="1420061" cy="1356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Police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6E49D3-8FD5-5219-6316-2F7D0A5BEBBB}"/>
              </a:ext>
            </a:extLst>
          </p:cNvPr>
          <p:cNvSpPr/>
          <p:nvPr/>
        </p:nvSpPr>
        <p:spPr>
          <a:xfrm>
            <a:off x="8146113" y="2615140"/>
            <a:ext cx="1420061" cy="135667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Planning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8580480-2F34-337C-E057-90A7160D7107}"/>
              </a:ext>
            </a:extLst>
          </p:cNvPr>
          <p:cNvSpPr/>
          <p:nvPr/>
        </p:nvSpPr>
        <p:spPr>
          <a:xfrm>
            <a:off x="11544408" y="3492550"/>
            <a:ext cx="2074983" cy="19365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TMG makes </a:t>
            </a:r>
          </a:p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project </a:t>
            </a:r>
          </a:p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recommendation</a:t>
            </a:r>
          </a:p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 to PWC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F7E975C-3AA5-B6BF-3696-F557F42ECE26}"/>
              </a:ext>
            </a:extLst>
          </p:cNvPr>
          <p:cNvSpPr/>
          <p:nvPr/>
        </p:nvSpPr>
        <p:spPr>
          <a:xfrm>
            <a:off x="1798669" y="3492550"/>
            <a:ext cx="2074983" cy="19365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Requests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A8172E6-05BD-DFD9-DCA8-B66996407699}"/>
              </a:ext>
            </a:extLst>
          </p:cNvPr>
          <p:cNvSpPr/>
          <p:nvPr/>
        </p:nvSpPr>
        <p:spPr>
          <a:xfrm>
            <a:off x="6608800" y="8012058"/>
            <a:ext cx="2074983" cy="19365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</a:rPr>
              <a:t>TAC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7BEAAE4B-C23A-B899-8C0D-94A0C0DDC99F}"/>
              </a:ext>
            </a:extLst>
          </p:cNvPr>
          <p:cNvSpPr/>
          <p:nvPr/>
        </p:nvSpPr>
        <p:spPr>
          <a:xfrm>
            <a:off x="7814542" y="6931852"/>
            <a:ext cx="665269" cy="1056938"/>
          </a:xfrm>
          <a:prstGeom prst="upArrow">
            <a:avLst/>
          </a:prstGeom>
          <a:solidFill>
            <a:srgbClr val="4A73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15D66000-CE02-432B-2A83-2A663E847411}"/>
              </a:ext>
            </a:extLst>
          </p:cNvPr>
          <p:cNvSpPr/>
          <p:nvPr/>
        </p:nvSpPr>
        <p:spPr>
          <a:xfrm rot="10800000">
            <a:off x="6806548" y="6998079"/>
            <a:ext cx="665269" cy="1056938"/>
          </a:xfrm>
          <a:prstGeom prst="upArrow">
            <a:avLst/>
          </a:prstGeom>
          <a:solidFill>
            <a:srgbClr val="4A73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BF4482A8-95BF-0612-72D4-7492FAABF975}"/>
              </a:ext>
            </a:extLst>
          </p:cNvPr>
          <p:cNvSpPr/>
          <p:nvPr/>
        </p:nvSpPr>
        <p:spPr>
          <a:xfrm rot="5400000">
            <a:off x="3634408" y="3932354"/>
            <a:ext cx="1778155" cy="1056938"/>
          </a:xfrm>
          <a:prstGeom prst="upArrow">
            <a:avLst/>
          </a:prstGeom>
          <a:solidFill>
            <a:srgbClr val="4A73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2FE14D4D-2EE0-13E4-48EF-247D18C681A1}"/>
              </a:ext>
            </a:extLst>
          </p:cNvPr>
          <p:cNvSpPr/>
          <p:nvPr/>
        </p:nvSpPr>
        <p:spPr>
          <a:xfrm rot="5400000">
            <a:off x="9953798" y="3932354"/>
            <a:ext cx="1778155" cy="1056938"/>
          </a:xfrm>
          <a:prstGeom prst="upArrow">
            <a:avLst/>
          </a:prstGeom>
          <a:solidFill>
            <a:srgbClr val="4A73A8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7510D-9C66-C8D5-7ED7-864526743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A8F66125-E2F6-5C79-1022-68DDDAA33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292377"/>
              </p:ext>
            </p:extLst>
          </p:nvPr>
        </p:nvGraphicFramePr>
        <p:xfrm>
          <a:off x="777240" y="2079202"/>
          <a:ext cx="1399032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itle 6">
            <a:extLst>
              <a:ext uri="{FF2B5EF4-FFF2-40B4-BE49-F238E27FC236}">
                <a16:creationId xmlns:a16="http://schemas.microsoft.com/office/drawing/2014/main" id="{05615F30-F00B-2CA5-6BF8-8C50E9BC8ABD}"/>
              </a:ext>
            </a:extLst>
          </p:cNvPr>
          <p:cNvSpPr txBox="1">
            <a:spLocks/>
          </p:cNvSpPr>
          <p:nvPr/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84" rtl="0" eaLnBrk="1" latinLnBrk="0" hangingPunct="1"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Workflow Overview: Requests to Implementation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E4E63FE-042D-D674-7EF5-886CE90AC951}"/>
              </a:ext>
            </a:extLst>
          </p:cNvPr>
          <p:cNvGrpSpPr/>
          <p:nvPr/>
        </p:nvGrpSpPr>
        <p:grpSpPr>
          <a:xfrm rot="5400000">
            <a:off x="6920137" y="5396138"/>
            <a:ext cx="2314126" cy="3505200"/>
            <a:chOff x="8102128" y="304803"/>
            <a:chExt cx="3063737" cy="3886193"/>
          </a:xfrm>
          <a:solidFill>
            <a:schemeClr val="bg1">
              <a:lumMod val="95000"/>
            </a:schemeClr>
          </a:solidFill>
        </p:grpSpPr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2FF64758-FE09-4FE1-65E7-52FB717BCA16}"/>
                </a:ext>
              </a:extLst>
            </p:cNvPr>
            <p:cNvSpPr/>
            <p:nvPr/>
          </p:nvSpPr>
          <p:spPr>
            <a:xfrm>
              <a:off x="8363045" y="304803"/>
              <a:ext cx="2802820" cy="3886193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  <a:ln>
              <a:solidFill>
                <a:srgbClr val="4A73A8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sz="2159" dirty="0"/>
            </a:p>
          </p:txBody>
        </p:sp>
        <p:sp>
          <p:nvSpPr>
            <p:cNvPr id="61" name="Arrow: Right 4">
              <a:extLst>
                <a:ext uri="{FF2B5EF4-FFF2-40B4-BE49-F238E27FC236}">
                  <a16:creationId xmlns:a16="http://schemas.microsoft.com/office/drawing/2014/main" id="{0CD173F4-A0B5-EADC-905B-E4BC707A3069}"/>
                </a:ext>
              </a:extLst>
            </p:cNvPr>
            <p:cNvSpPr txBox="1"/>
            <p:nvPr/>
          </p:nvSpPr>
          <p:spPr>
            <a:xfrm rot="16200000">
              <a:off x="8779108" y="887732"/>
              <a:ext cx="1366375" cy="27203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79" tIns="7620" rIns="15240" bIns="7620" numCol="1" spcCol="1270" anchor="ctr" anchorCtr="0">
              <a:noAutofit/>
            </a:bodyPr>
            <a:lstStyle/>
            <a:p>
              <a:pPr marL="114295" lvl="1" indent="-114295" defTabSz="53337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Projects added to TMG tracker in GIS</a:t>
              </a:r>
            </a:p>
            <a:p>
              <a:pPr marL="114295" lvl="1" indent="-114295" defTabSz="53337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/>
            </a:p>
            <a:p>
              <a:pPr marL="114295" lvl="1" indent="-114295" defTabSz="53337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/>
                <a:t>Project type status updated in GIS</a:t>
              </a:r>
            </a:p>
          </p:txBody>
        </p:sp>
      </p:grpSp>
      <p:sp>
        <p:nvSpPr>
          <p:cNvPr id="62" name="Freeform 7">
            <a:extLst>
              <a:ext uri="{FF2B5EF4-FFF2-40B4-BE49-F238E27FC236}">
                <a16:creationId xmlns:a16="http://schemas.microsoft.com/office/drawing/2014/main" id="{7907EBA6-0EBC-D996-B3D3-2F9236EE0426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3C15AD-2CB6-A2F3-B37F-A2EC025357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7865" y="6934200"/>
            <a:ext cx="3329261" cy="2840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8CE132-AB49-A699-5816-DDA11E3848C3}"/>
              </a:ext>
            </a:extLst>
          </p:cNvPr>
          <p:cNvGrpSpPr/>
          <p:nvPr/>
        </p:nvGrpSpPr>
        <p:grpSpPr>
          <a:xfrm>
            <a:off x="7315200" y="8460669"/>
            <a:ext cx="1510399" cy="1447625"/>
            <a:chOff x="6849393" y="1600605"/>
            <a:chExt cx="1510399" cy="144762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D2B9F08-6B11-623B-F17E-9D4AFA9A9570}"/>
                </a:ext>
              </a:extLst>
            </p:cNvPr>
            <p:cNvSpPr/>
            <p:nvPr/>
          </p:nvSpPr>
          <p:spPr>
            <a:xfrm>
              <a:off x="6849393" y="1600605"/>
              <a:ext cx="1510399" cy="1447625"/>
            </a:xfrm>
            <a:prstGeom prst="ellipse">
              <a:avLst/>
            </a:prstGeom>
            <a:solidFill>
              <a:srgbClr val="4A73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9CE92BA1-928E-C6C8-3E45-91770364225F}"/>
                </a:ext>
              </a:extLst>
            </p:cNvPr>
            <p:cNvSpPr txBox="1"/>
            <p:nvPr/>
          </p:nvSpPr>
          <p:spPr>
            <a:xfrm>
              <a:off x="7070586" y="1812605"/>
              <a:ext cx="1068013" cy="10236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Online Public GIS Project Tracker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53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91F20-4314-A25F-E1E9-15F78A97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51BB329-D44D-8011-196E-31829BE8FE11}"/>
              </a:ext>
            </a:extLst>
          </p:cNvPr>
          <p:cNvSpPr/>
          <p:nvPr/>
        </p:nvSpPr>
        <p:spPr>
          <a:xfrm>
            <a:off x="6641592" y="920067"/>
            <a:ext cx="1965954" cy="3810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Request Identified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F06976B-F358-C026-94EE-07B8D43A6048}"/>
              </a:ext>
            </a:extLst>
          </p:cNvPr>
          <p:cNvSpPr/>
          <p:nvPr/>
        </p:nvSpPr>
        <p:spPr>
          <a:xfrm>
            <a:off x="6641592" y="1548713"/>
            <a:ext cx="1965953" cy="38100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Request Submitted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FE7AAB-CAAB-E401-ED1D-A6D9863B52F4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624569" y="1301067"/>
            <a:ext cx="0" cy="247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DCDDB39-9357-9395-8CBC-43C03515ADED}"/>
              </a:ext>
            </a:extLst>
          </p:cNvPr>
          <p:cNvSpPr/>
          <p:nvPr/>
        </p:nvSpPr>
        <p:spPr>
          <a:xfrm>
            <a:off x="6641592" y="2997078"/>
            <a:ext cx="1965954" cy="72881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TMG (Operations) Evaluate Requests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F2FD7F85-E3FF-DA7D-8A9A-444BA1ADD7E6}"/>
              </a:ext>
            </a:extLst>
          </p:cNvPr>
          <p:cNvSpPr/>
          <p:nvPr/>
        </p:nvSpPr>
        <p:spPr>
          <a:xfrm>
            <a:off x="9344379" y="2995453"/>
            <a:ext cx="1600200" cy="72881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Maintenance Requests Existing Infrastructure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5F970533-0E6B-2A2F-EB0E-49D39F35B355}"/>
              </a:ext>
            </a:extLst>
          </p:cNvPr>
          <p:cNvSpPr/>
          <p:nvPr/>
        </p:nvSpPr>
        <p:spPr>
          <a:xfrm>
            <a:off x="7898764" y="4315475"/>
            <a:ext cx="1828794" cy="84506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Significant Infrastructure Modification</a:t>
            </a:r>
          </a:p>
          <a:p>
            <a:pPr algn="ctr"/>
            <a:r>
              <a:rPr lang="en-US" sz="1050" b="1" dirty="0"/>
              <a:t> (capital budget)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E1E9CFA-3CBD-B776-CA8B-EED08D7CEB0D}"/>
              </a:ext>
            </a:extLst>
          </p:cNvPr>
          <p:cNvSpPr/>
          <p:nvPr/>
        </p:nvSpPr>
        <p:spPr>
          <a:xfrm>
            <a:off x="10144479" y="8647051"/>
            <a:ext cx="1862548" cy="47597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Field monitoring</a:t>
            </a:r>
          </a:p>
          <a:p>
            <a:pPr algn="ctr"/>
            <a:r>
              <a:rPr lang="en-US" sz="1050" b="1" dirty="0"/>
              <a:t>post-construction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84EC621E-01EA-7743-E4A2-EDA258D14D30}"/>
              </a:ext>
            </a:extLst>
          </p:cNvPr>
          <p:cNvSpPr/>
          <p:nvPr/>
        </p:nvSpPr>
        <p:spPr>
          <a:xfrm>
            <a:off x="7205426" y="8631213"/>
            <a:ext cx="1965954" cy="47597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  <a:p>
            <a:pPr algn="ctr"/>
            <a:r>
              <a:rPr lang="en-US" sz="1050" b="1" dirty="0"/>
              <a:t>Design &amp; Construction</a:t>
            </a:r>
          </a:p>
          <a:p>
            <a:pPr algn="ctr"/>
            <a:endParaRPr lang="en-US" sz="1050" b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A790059-5987-981F-73B3-9930A183C974}"/>
              </a:ext>
            </a:extLst>
          </p:cNvPr>
          <p:cNvCxnSpPr>
            <a:cxnSpLocks/>
            <a:stCxn id="6" idx="2"/>
            <a:endCxn id="57" idx="0"/>
          </p:cNvCxnSpPr>
          <p:nvPr/>
        </p:nvCxnSpPr>
        <p:spPr>
          <a:xfrm flipH="1">
            <a:off x="7624568" y="1929713"/>
            <a:ext cx="1" cy="24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298F4E-D049-7FC9-203B-3149BF4288B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7624569" y="3725897"/>
            <a:ext cx="1188592" cy="589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EC999B4-4C93-B79B-E054-94BD07C64BAE}"/>
              </a:ext>
            </a:extLst>
          </p:cNvPr>
          <p:cNvCxnSpPr>
            <a:cxnSpLocks/>
            <a:stCxn id="49" idx="2"/>
            <a:endCxn id="13" idx="0"/>
          </p:cNvCxnSpPr>
          <p:nvPr/>
        </p:nvCxnSpPr>
        <p:spPr>
          <a:xfrm>
            <a:off x="8188403" y="8447807"/>
            <a:ext cx="0" cy="18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443E2AD0-44CD-07DF-9351-F8B61C5B5A3A}"/>
              </a:ext>
            </a:extLst>
          </p:cNvPr>
          <p:cNvSpPr/>
          <p:nvPr/>
        </p:nvSpPr>
        <p:spPr>
          <a:xfrm>
            <a:off x="4257229" y="5467253"/>
            <a:ext cx="2174625" cy="84623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Further Develop Projects.  Stantec prioritization is determined. </a:t>
            </a:r>
          </a:p>
          <a:p>
            <a:pPr algn="ctr"/>
            <a:r>
              <a:rPr lang="en-US" sz="1050" b="1" dirty="0"/>
              <a:t>Add to TMG Tracker in GIS. 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AC838F0-DD27-699E-8883-8CA8554EA2A7}"/>
              </a:ext>
            </a:extLst>
          </p:cNvPr>
          <p:cNvCxnSpPr>
            <a:cxnSpLocks/>
            <a:stCxn id="10" idx="3"/>
            <a:endCxn id="414" idx="0"/>
          </p:cNvCxnSpPr>
          <p:nvPr/>
        </p:nvCxnSpPr>
        <p:spPr>
          <a:xfrm>
            <a:off x="10944579" y="3359863"/>
            <a:ext cx="131174" cy="22577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632167-CD46-2596-2132-C6646ABF312A}"/>
              </a:ext>
            </a:extLst>
          </p:cNvPr>
          <p:cNvCxnSpPr>
            <a:cxnSpLocks/>
            <a:stCxn id="32" idx="1"/>
            <a:endCxn id="23" idx="3"/>
          </p:cNvCxnSpPr>
          <p:nvPr/>
        </p:nvCxnSpPr>
        <p:spPr>
          <a:xfrm flipH="1">
            <a:off x="6431854" y="5889231"/>
            <a:ext cx="1466910" cy="1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5BC25B1B-4B91-943B-5B4E-D79E49E3D04D}"/>
              </a:ext>
            </a:extLst>
          </p:cNvPr>
          <p:cNvSpPr/>
          <p:nvPr/>
        </p:nvSpPr>
        <p:spPr>
          <a:xfrm>
            <a:off x="4257229" y="6565055"/>
            <a:ext cx="2174625" cy="927420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TMG (management) finalizes Project Type Recommendation to PWC (review and support)</a:t>
            </a:r>
          </a:p>
          <a:p>
            <a:pPr algn="ctr"/>
            <a:r>
              <a:rPr lang="en-US" sz="1050" b="1" dirty="0"/>
              <a:t>(Once a month/as needed)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FE739B3D-0F64-452B-1B2E-67E756BF988B}"/>
              </a:ext>
            </a:extLst>
          </p:cNvPr>
          <p:cNvSpPr/>
          <p:nvPr/>
        </p:nvSpPr>
        <p:spPr>
          <a:xfrm>
            <a:off x="4257229" y="7748715"/>
            <a:ext cx="2174625" cy="453405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Update TMG Project Type Status in GIS</a:t>
            </a:r>
          </a:p>
        </p:txBody>
      </p:sp>
      <p:sp>
        <p:nvSpPr>
          <p:cNvPr id="48" name="Flowchart: Alternate Process 47">
            <a:extLst>
              <a:ext uri="{FF2B5EF4-FFF2-40B4-BE49-F238E27FC236}">
                <a16:creationId xmlns:a16="http://schemas.microsoft.com/office/drawing/2014/main" id="{15244631-94D9-E039-E156-1C69E0D70F07}"/>
              </a:ext>
            </a:extLst>
          </p:cNvPr>
          <p:cNvSpPr/>
          <p:nvPr/>
        </p:nvSpPr>
        <p:spPr>
          <a:xfrm>
            <a:off x="1247913" y="5739326"/>
            <a:ext cx="2051572" cy="589213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Note: Public/TAC may view list of projects online</a:t>
            </a:r>
          </a:p>
        </p:txBody>
      </p:sp>
      <p:sp>
        <p:nvSpPr>
          <p:cNvPr id="49" name="Flowchart: Alternate Process 48">
            <a:extLst>
              <a:ext uri="{FF2B5EF4-FFF2-40B4-BE49-F238E27FC236}">
                <a16:creationId xmlns:a16="http://schemas.microsoft.com/office/drawing/2014/main" id="{FB960BAE-14F4-D6B9-4580-F5CEF95FEEBF}"/>
              </a:ext>
            </a:extLst>
          </p:cNvPr>
          <p:cNvSpPr/>
          <p:nvPr/>
        </p:nvSpPr>
        <p:spPr>
          <a:xfrm>
            <a:off x="7205426" y="7520388"/>
            <a:ext cx="1965954" cy="92741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Identify CPW Funded Program, Funds, and Plan Year - TM &amp; CFO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7016C1B-D888-1512-368C-2E955D8F119A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9171380" y="8869201"/>
            <a:ext cx="973099" cy="1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7C8CD0B-98E2-78A6-9EA4-57586AFAF41C}"/>
              </a:ext>
            </a:extLst>
          </p:cNvPr>
          <p:cNvCxnSpPr>
            <a:cxnSpLocks/>
            <a:stCxn id="47" idx="3"/>
            <a:endCxn id="49" idx="1"/>
          </p:cNvCxnSpPr>
          <p:nvPr/>
        </p:nvCxnSpPr>
        <p:spPr>
          <a:xfrm>
            <a:off x="6431854" y="7975418"/>
            <a:ext cx="773572" cy="8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5D6B5329-9086-C184-B9DA-5F16AF058B82}"/>
              </a:ext>
            </a:extLst>
          </p:cNvPr>
          <p:cNvSpPr/>
          <p:nvPr/>
        </p:nvSpPr>
        <p:spPr>
          <a:xfrm>
            <a:off x="5502828" y="4310004"/>
            <a:ext cx="1828794" cy="881258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Large Repair (operations budget)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5993B7-6510-511E-E10D-A82568A47866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8607546" y="3359863"/>
            <a:ext cx="736833" cy="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220C6E-5796-327A-DB1C-D1DDF5272B82}"/>
              </a:ext>
            </a:extLst>
          </p:cNvPr>
          <p:cNvCxnSpPr>
            <a:cxnSpLocks/>
            <a:stCxn id="2" idx="2"/>
            <a:endCxn id="23" idx="0"/>
          </p:cNvCxnSpPr>
          <p:nvPr/>
        </p:nvCxnSpPr>
        <p:spPr>
          <a:xfrm flipH="1">
            <a:off x="5344542" y="5191262"/>
            <a:ext cx="1072683" cy="275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F0FE3F20-2931-6EDB-E8FB-2A62267E8E63}"/>
              </a:ext>
            </a:extLst>
          </p:cNvPr>
          <p:cNvSpPr/>
          <p:nvPr/>
        </p:nvSpPr>
        <p:spPr>
          <a:xfrm>
            <a:off x="7898764" y="5466694"/>
            <a:ext cx="1828794" cy="845073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Develop TMG requests (to become prospective projects)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BED9EBC6-DE44-C567-E421-199A8A2BF55F}"/>
              </a:ext>
            </a:extLst>
          </p:cNvPr>
          <p:cNvSpPr/>
          <p:nvPr/>
        </p:nvSpPr>
        <p:spPr>
          <a:xfrm>
            <a:off x="12377973" y="1608429"/>
            <a:ext cx="2051574" cy="1289773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u="sng" dirty="0">
                <a:solidFill>
                  <a:schemeClr val="tx1"/>
                </a:solidFill>
              </a:rPr>
              <a:t>Request types: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Sidewalk/Ramp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Crosswalk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Pavement/Drainage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Intersection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Signage/Markings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Traffic/Speed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4C07BCD8-798E-18D5-5068-CE474F4E196B}"/>
              </a:ext>
            </a:extLst>
          </p:cNvPr>
          <p:cNvSpPr/>
          <p:nvPr/>
        </p:nvSpPr>
        <p:spPr>
          <a:xfrm>
            <a:off x="12351068" y="3365948"/>
            <a:ext cx="2051575" cy="144764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u="sng" dirty="0">
                <a:solidFill>
                  <a:schemeClr val="tx1"/>
                </a:solidFill>
              </a:rPr>
              <a:t>Projects types: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Roadway Paving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Pedestrian &amp; Bicycle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Intersection Improvements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Cut-Through Mitigation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Complete Streets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Safe Routes to Schools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E8FBC3BA-E9E9-9811-B6CF-5E4E4250BF45}"/>
              </a:ext>
            </a:extLst>
          </p:cNvPr>
          <p:cNvSpPr/>
          <p:nvPr/>
        </p:nvSpPr>
        <p:spPr>
          <a:xfrm>
            <a:off x="12311908" y="6973248"/>
            <a:ext cx="2051572" cy="12241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u="sng" dirty="0">
                <a:solidFill>
                  <a:schemeClr val="tx1"/>
                </a:solidFill>
              </a:rPr>
              <a:t>Funded Program types: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Roadway Paving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Pedestrian and Bicycle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Traffic Improvements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50" dirty="0">
                <a:solidFill>
                  <a:schemeClr val="tx1"/>
                </a:solidFill>
              </a:rPr>
              <a:t>Signals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0E09D2D7-2004-3041-97D7-B4D37E6795C4}"/>
              </a:ext>
            </a:extLst>
          </p:cNvPr>
          <p:cNvSpPr/>
          <p:nvPr/>
        </p:nvSpPr>
        <p:spPr>
          <a:xfrm>
            <a:off x="12311908" y="5281336"/>
            <a:ext cx="2051574" cy="122416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1" u="sng" dirty="0">
                <a:solidFill>
                  <a:schemeClr val="tx1"/>
                </a:solidFill>
              </a:rPr>
              <a:t>Program Status: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1" dirty="0">
                <a:solidFill>
                  <a:schemeClr val="tx1"/>
                </a:solidFill>
              </a:rPr>
              <a:t>Plan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1" dirty="0">
                <a:solidFill>
                  <a:schemeClr val="tx1"/>
                </a:solidFill>
              </a:rPr>
              <a:t>Develop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001" dirty="0">
                <a:solidFill>
                  <a:schemeClr val="tx1"/>
                </a:solidFill>
              </a:rPr>
              <a:t>Construct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1" dirty="0">
                <a:solidFill>
                  <a:schemeClr val="tx1"/>
                </a:solidFill>
              </a:rPr>
              <a:t>In construction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00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8A99AAEB-CF5D-8B28-A0D6-EFA07C65D9DD}"/>
              </a:ext>
            </a:extLst>
          </p:cNvPr>
          <p:cNvSpPr/>
          <p:nvPr/>
        </p:nvSpPr>
        <p:spPr>
          <a:xfrm>
            <a:off x="3072674" y="9267362"/>
            <a:ext cx="1773368" cy="50477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No further improvements 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34263DC3-BEC1-B2B0-6770-213F9B9862D0}"/>
              </a:ext>
            </a:extLst>
          </p:cNvPr>
          <p:cNvSpPr/>
          <p:nvPr/>
        </p:nvSpPr>
        <p:spPr>
          <a:xfrm>
            <a:off x="4218801" y="2995453"/>
            <a:ext cx="1685956" cy="728819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Concern does not meet </a:t>
            </a:r>
            <a:r>
              <a:rPr lang="en-US" sz="1050" b="1" dirty="0">
                <a:solidFill>
                  <a:schemeClr val="bg1"/>
                </a:solidFill>
              </a:rPr>
              <a:t>minimum criteria</a:t>
            </a:r>
            <a:endParaRPr lang="en-US" sz="1050" b="1" dirty="0"/>
          </a:p>
        </p:txBody>
      </p:sp>
      <p:sp>
        <p:nvSpPr>
          <p:cNvPr id="57" name="Flowchart: Alternate Process 56">
            <a:extLst>
              <a:ext uri="{FF2B5EF4-FFF2-40B4-BE49-F238E27FC236}">
                <a16:creationId xmlns:a16="http://schemas.microsoft.com/office/drawing/2014/main" id="{F07D6926-3E30-9266-9C94-6632C7B050B3}"/>
              </a:ext>
            </a:extLst>
          </p:cNvPr>
          <p:cNvSpPr/>
          <p:nvPr/>
        </p:nvSpPr>
        <p:spPr>
          <a:xfrm>
            <a:off x="6641591" y="2177358"/>
            <a:ext cx="1965954" cy="52346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Individual Department Staff Review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764C553-01AC-9C9B-7C59-1112CFEC668B}"/>
              </a:ext>
            </a:extLst>
          </p:cNvPr>
          <p:cNvCxnSpPr>
            <a:cxnSpLocks/>
            <a:stCxn id="57" idx="2"/>
            <a:endCxn id="9" idx="0"/>
          </p:cNvCxnSpPr>
          <p:nvPr/>
        </p:nvCxnSpPr>
        <p:spPr>
          <a:xfrm>
            <a:off x="7624568" y="2700824"/>
            <a:ext cx="1" cy="296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65BC7F5-6E09-7261-E726-AB2DE77B4BDA}"/>
              </a:ext>
            </a:extLst>
          </p:cNvPr>
          <p:cNvCxnSpPr>
            <a:cxnSpLocks/>
            <a:stCxn id="9" idx="1"/>
            <a:endCxn id="45" idx="3"/>
          </p:cNvCxnSpPr>
          <p:nvPr/>
        </p:nvCxnSpPr>
        <p:spPr>
          <a:xfrm flipH="1" flipV="1">
            <a:off x="5904757" y="3359863"/>
            <a:ext cx="736835" cy="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7B7AEB0-060A-62DD-CC81-AF4BB327A357}"/>
              </a:ext>
            </a:extLst>
          </p:cNvPr>
          <p:cNvCxnSpPr>
            <a:cxnSpLocks/>
            <a:stCxn id="9" idx="2"/>
            <a:endCxn id="2" idx="0"/>
          </p:cNvCxnSpPr>
          <p:nvPr/>
        </p:nvCxnSpPr>
        <p:spPr>
          <a:xfrm flipH="1">
            <a:off x="6417225" y="3725897"/>
            <a:ext cx="1207344" cy="584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6BB277E-3E79-DB69-5D62-6278B9AA6A3C}"/>
              </a:ext>
            </a:extLst>
          </p:cNvPr>
          <p:cNvCxnSpPr>
            <a:cxnSpLocks/>
            <a:stCxn id="44" idx="3"/>
            <a:endCxn id="20" idx="1"/>
          </p:cNvCxnSpPr>
          <p:nvPr/>
        </p:nvCxnSpPr>
        <p:spPr>
          <a:xfrm flipV="1">
            <a:off x="4846042" y="9487208"/>
            <a:ext cx="7506710" cy="32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7081B19-917B-CCBD-4EF1-BB895495410E}"/>
              </a:ext>
            </a:extLst>
          </p:cNvPr>
          <p:cNvCxnSpPr>
            <a:cxnSpLocks/>
            <a:stCxn id="47" idx="2"/>
            <a:endCxn id="44" idx="0"/>
          </p:cNvCxnSpPr>
          <p:nvPr/>
        </p:nvCxnSpPr>
        <p:spPr>
          <a:xfrm flipH="1">
            <a:off x="3959358" y="8202120"/>
            <a:ext cx="1385184" cy="1065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F96B7D2-EF33-0192-CF3C-46B81F185976}"/>
              </a:ext>
            </a:extLst>
          </p:cNvPr>
          <p:cNvCxnSpPr>
            <a:cxnSpLocks/>
            <a:stCxn id="11" idx="2"/>
            <a:endCxn id="32" idx="0"/>
          </p:cNvCxnSpPr>
          <p:nvPr/>
        </p:nvCxnSpPr>
        <p:spPr>
          <a:xfrm>
            <a:off x="8813161" y="5160544"/>
            <a:ext cx="0" cy="306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Connector: Elbow 294">
            <a:extLst>
              <a:ext uri="{FF2B5EF4-FFF2-40B4-BE49-F238E27FC236}">
                <a16:creationId xmlns:a16="http://schemas.microsoft.com/office/drawing/2014/main" id="{158BA99A-9693-F9DF-00C4-ED2E10E0F364}"/>
              </a:ext>
            </a:extLst>
          </p:cNvPr>
          <p:cNvCxnSpPr>
            <a:cxnSpLocks/>
            <a:stCxn id="45" idx="1"/>
            <a:endCxn id="44" idx="0"/>
          </p:cNvCxnSpPr>
          <p:nvPr/>
        </p:nvCxnSpPr>
        <p:spPr>
          <a:xfrm rot="10800000" flipV="1">
            <a:off x="3959359" y="3359862"/>
            <a:ext cx="259443" cy="59074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0B48AAF-39C2-5E5D-9C04-1BF50CC5AA33}"/>
              </a:ext>
            </a:extLst>
          </p:cNvPr>
          <p:cNvSpPr txBox="1">
            <a:spLocks/>
          </p:cNvSpPr>
          <p:nvPr/>
        </p:nvSpPr>
        <p:spPr>
          <a:xfrm>
            <a:off x="1229858" y="0"/>
            <a:ext cx="12789420" cy="993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43" rtl="0" eaLnBrk="1" latinLnBrk="0" hangingPunct="1"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Roadway &amp; Traffic Safety Request Workflow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8DE25DDA-374F-F285-C135-C6AE2DC42E23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5EF0F811-1655-A9A4-76E6-59831A1A2847}"/>
              </a:ext>
            </a:extLst>
          </p:cNvPr>
          <p:cNvSpPr/>
          <p:nvPr/>
        </p:nvSpPr>
        <p:spPr>
          <a:xfrm>
            <a:off x="12352752" y="9234822"/>
            <a:ext cx="1600200" cy="50477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Process Ends</a:t>
            </a:r>
          </a:p>
        </p:txBody>
      </p:sp>
      <p:cxnSp>
        <p:nvCxnSpPr>
          <p:cNvPr id="277" name="Connector: Elbow 276">
            <a:extLst>
              <a:ext uri="{FF2B5EF4-FFF2-40B4-BE49-F238E27FC236}">
                <a16:creationId xmlns:a16="http://schemas.microsoft.com/office/drawing/2014/main" id="{4B6AAB6F-AD36-8DB9-7E7B-F124DEDCA59D}"/>
              </a:ext>
            </a:extLst>
          </p:cNvPr>
          <p:cNvCxnSpPr>
            <a:cxnSpLocks/>
            <a:stCxn id="57" idx="3"/>
            <a:endCxn id="10" idx="0"/>
          </p:cNvCxnSpPr>
          <p:nvPr/>
        </p:nvCxnSpPr>
        <p:spPr>
          <a:xfrm>
            <a:off x="8607545" y="2439091"/>
            <a:ext cx="1536934" cy="5563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Connector: Elbow 374">
            <a:extLst>
              <a:ext uri="{FF2B5EF4-FFF2-40B4-BE49-F238E27FC236}">
                <a16:creationId xmlns:a16="http://schemas.microsoft.com/office/drawing/2014/main" id="{49AF46F5-89B2-FBEB-52B4-DF5DB598C5FF}"/>
              </a:ext>
            </a:extLst>
          </p:cNvPr>
          <p:cNvCxnSpPr>
            <a:cxnSpLocks/>
            <a:stCxn id="12" idx="3"/>
            <a:endCxn id="20" idx="0"/>
          </p:cNvCxnSpPr>
          <p:nvPr/>
        </p:nvCxnSpPr>
        <p:spPr>
          <a:xfrm>
            <a:off x="12007027" y="8885039"/>
            <a:ext cx="1145825" cy="3497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05FBC40F-288D-8D0B-1026-A72642E8E0FB}"/>
              </a:ext>
            </a:extLst>
          </p:cNvPr>
          <p:cNvCxnSpPr>
            <a:cxnSpLocks/>
            <a:stCxn id="23" idx="2"/>
            <a:endCxn id="46" idx="0"/>
          </p:cNvCxnSpPr>
          <p:nvPr/>
        </p:nvCxnSpPr>
        <p:spPr>
          <a:xfrm>
            <a:off x="5344542" y="6313492"/>
            <a:ext cx="0" cy="251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Straight Arrow Connector 404">
            <a:extLst>
              <a:ext uri="{FF2B5EF4-FFF2-40B4-BE49-F238E27FC236}">
                <a16:creationId xmlns:a16="http://schemas.microsoft.com/office/drawing/2014/main" id="{E428D121-562D-6EF1-3077-DB7F5387238E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5344542" y="7492475"/>
            <a:ext cx="0" cy="25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Flowchart: Alternate Process 413">
            <a:extLst>
              <a:ext uri="{FF2B5EF4-FFF2-40B4-BE49-F238E27FC236}">
                <a16:creationId xmlns:a16="http://schemas.microsoft.com/office/drawing/2014/main" id="{4AF2961E-749D-D359-A680-CA2C31084E36}"/>
              </a:ext>
            </a:extLst>
          </p:cNvPr>
          <p:cNvSpPr/>
          <p:nvPr/>
        </p:nvSpPr>
        <p:spPr>
          <a:xfrm>
            <a:off x="10144479" y="5617575"/>
            <a:ext cx="1862548" cy="47597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/>
              <a:t>Maintenance Completed</a:t>
            </a:r>
          </a:p>
        </p:txBody>
      </p: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A7320F68-2772-9E9B-6C0C-0B1D47C0D4AD}"/>
              </a:ext>
            </a:extLst>
          </p:cNvPr>
          <p:cNvCxnSpPr>
            <a:cxnSpLocks/>
            <a:stCxn id="414" idx="2"/>
            <a:endCxn id="12" idx="0"/>
          </p:cNvCxnSpPr>
          <p:nvPr/>
        </p:nvCxnSpPr>
        <p:spPr>
          <a:xfrm>
            <a:off x="11075753" y="6093551"/>
            <a:ext cx="0" cy="2553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6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2DC51-EAFA-54CA-AB5B-CDAD85DCD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7B5BED8-FB37-899C-4933-1EE97394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Development Types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FD9825-B315-D632-BF06-2724E2F0D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194045"/>
              </p:ext>
            </p:extLst>
          </p:nvPr>
        </p:nvGraphicFramePr>
        <p:xfrm>
          <a:off x="1278731" y="1850703"/>
          <a:ext cx="9201469" cy="722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69">
                  <a:extLst>
                    <a:ext uri="{9D8B030D-6E8A-4147-A177-3AD203B41FA5}">
                      <a16:colId xmlns:a16="http://schemas.microsoft.com/office/drawing/2014/main" val="328480618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val="1108622904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val="1846337485"/>
                    </a:ext>
                  </a:extLst>
                </a:gridCol>
              </a:tblGrid>
              <a:tr h="587696">
                <a:tc>
                  <a:txBody>
                    <a:bodyPr/>
                    <a:lstStyle/>
                    <a:p>
                      <a:r>
                        <a:rPr lang="en-US" sz="1800" dirty="0"/>
                        <a:t>Project Type</a:t>
                      </a:r>
                    </a:p>
                  </a:txBody>
                  <a:tcPr>
                    <a:solidFill>
                      <a:srgbClr val="4A73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Planning and Development Duration</a:t>
                      </a:r>
                    </a:p>
                  </a:txBody>
                  <a:tcPr>
                    <a:solidFill>
                      <a:srgbClr val="4A73A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Typical Costs </a:t>
                      </a:r>
                    </a:p>
                  </a:txBody>
                  <a:tcPr>
                    <a:solidFill>
                      <a:srgbClr val="4A7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62741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Operating Budget</a:t>
                      </a:r>
                    </a:p>
                    <a:p>
                      <a:r>
                        <a:rPr lang="en-US" sz="1800" b="0" i="1" dirty="0"/>
                        <a:t>(signs, repairs)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&lt;6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 &lt;$25k</a:t>
                      </a:r>
                    </a:p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15495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Cut-Through Mitigation</a:t>
                      </a:r>
                    </a:p>
                    <a:p>
                      <a:r>
                        <a:rPr lang="en-US" sz="1800" b="0" i="1" dirty="0"/>
                        <a:t>(Traffic Control Signs – Recommended in 2018 Study)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&lt;6 months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 &lt;$25k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290299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SRTS Lines &amp; Stripes</a:t>
                      </a:r>
                    </a:p>
                    <a:p>
                      <a:r>
                        <a:rPr lang="en-US" sz="1800" b="0" i="1" dirty="0"/>
                        <a:t>(Thoreau School Walk Audit)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&lt;6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Low &lt;$25k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44943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pPr marL="0" marR="0" lvl="0" indent="0" algn="l" defTabSz="9143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sng" dirty="0"/>
                        <a:t>Grant &amp; Local Funding</a:t>
                      </a:r>
                    </a:p>
                    <a:p>
                      <a:pPr marL="0" marR="0" lvl="0" indent="0" algn="l" defTabSz="9143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dirty="0"/>
                        <a:t>(Safe Streets &amp; Spaces – OMR)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 – 24 months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Medium $25k - $250k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314845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Intersection Improvements</a:t>
                      </a:r>
                    </a:p>
                    <a:p>
                      <a:r>
                        <a:rPr lang="en-US" sz="1800" b="0" i="1" dirty="0"/>
                        <a:t>(Main St/Walden St)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 – 24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Medium $25k - $250k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630949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Roadway Paving</a:t>
                      </a:r>
                    </a:p>
                    <a:p>
                      <a:r>
                        <a:rPr lang="en-US" sz="1800" b="0" i="1" dirty="0"/>
                        <a:t>(Collector and Arterial Streets)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 – 24 months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 &gt;$250k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784522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Pedestrian &amp; Bicycle</a:t>
                      </a:r>
                    </a:p>
                    <a:p>
                      <a:r>
                        <a:rPr lang="en-US" sz="1800" b="0" i="1" dirty="0"/>
                        <a:t>(Walden St Sidewalk – under design)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 – 24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 &gt;$250k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001306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Complete Streets</a:t>
                      </a:r>
                    </a:p>
                    <a:p>
                      <a:r>
                        <a:rPr lang="en-US" sz="1800" b="0" i="1" dirty="0"/>
                        <a:t>(Hubbard St, Commonwealth Ave)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6 – 24 months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 &gt;$250k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08261"/>
                  </a:ext>
                </a:extLst>
              </a:tr>
              <a:tr h="587696">
                <a:tc>
                  <a:txBody>
                    <a:bodyPr/>
                    <a:lstStyle/>
                    <a:p>
                      <a:r>
                        <a:rPr lang="en-US" sz="1800" b="0" u="sng" dirty="0"/>
                        <a:t>Large Road Improvement</a:t>
                      </a:r>
                    </a:p>
                    <a:p>
                      <a:r>
                        <a:rPr lang="en-US" sz="1800" b="0" i="1" dirty="0"/>
                        <a:t>(Main St/Baker Ave Intersection)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&gt;24 months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 &gt;$250k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458985"/>
                  </a:ext>
                </a:extLst>
              </a:tr>
            </a:tbl>
          </a:graphicData>
        </a:graphic>
      </p:graphicFrame>
      <p:sp>
        <p:nvSpPr>
          <p:cNvPr id="3" name="Freeform 7">
            <a:extLst>
              <a:ext uri="{FF2B5EF4-FFF2-40B4-BE49-F238E27FC236}">
                <a16:creationId xmlns:a16="http://schemas.microsoft.com/office/drawing/2014/main" id="{589ECC7D-E215-2B72-B683-5C827831659C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984714E-74A2-20FE-B37C-A4305808B105}"/>
              </a:ext>
            </a:extLst>
          </p:cNvPr>
          <p:cNvSpPr/>
          <p:nvPr/>
        </p:nvSpPr>
        <p:spPr>
          <a:xfrm rot="10800000">
            <a:off x="10835640" y="4038600"/>
            <a:ext cx="3794760" cy="3200400"/>
          </a:xfrm>
          <a:prstGeom prst="triangle">
            <a:avLst/>
          </a:prstGeom>
          <a:solidFill>
            <a:srgbClr val="4A73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7166A5C-8AE3-63C0-5626-CB9C02170138}"/>
              </a:ext>
            </a:extLst>
          </p:cNvPr>
          <p:cNvSpPr/>
          <p:nvPr/>
        </p:nvSpPr>
        <p:spPr>
          <a:xfrm rot="10800000">
            <a:off x="11125200" y="4190999"/>
            <a:ext cx="3208020" cy="2743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2F4B74-5FB3-F988-92DD-E0263509A982}"/>
              </a:ext>
            </a:extLst>
          </p:cNvPr>
          <p:cNvSpPr/>
          <p:nvPr/>
        </p:nvSpPr>
        <p:spPr>
          <a:xfrm>
            <a:off x="10645140" y="3646714"/>
            <a:ext cx="1219200" cy="1219200"/>
          </a:xfrm>
          <a:prstGeom prst="ellipse">
            <a:avLst/>
          </a:prstGeom>
          <a:solidFill>
            <a:schemeClr val="accent1"/>
          </a:solidFill>
          <a:ln>
            <a:solidFill>
              <a:srgbClr val="4A73A8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Time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BFACCE-6F7B-5CD4-9C2D-4881CA6093CB}"/>
              </a:ext>
            </a:extLst>
          </p:cNvPr>
          <p:cNvSpPr/>
          <p:nvPr/>
        </p:nvSpPr>
        <p:spPr>
          <a:xfrm>
            <a:off x="13525500" y="3646714"/>
            <a:ext cx="1219200" cy="1219200"/>
          </a:xfrm>
          <a:prstGeom prst="ellipse">
            <a:avLst/>
          </a:prstGeom>
          <a:solidFill>
            <a:schemeClr val="accent3"/>
          </a:solidFill>
          <a:ln>
            <a:solidFill>
              <a:srgbClr val="4A73A8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Cost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B2254B-7E80-4A36-2CE4-992D78E4619A}"/>
              </a:ext>
            </a:extLst>
          </p:cNvPr>
          <p:cNvSpPr/>
          <p:nvPr/>
        </p:nvSpPr>
        <p:spPr>
          <a:xfrm>
            <a:off x="12026265" y="6172200"/>
            <a:ext cx="1405890" cy="1360715"/>
          </a:xfrm>
          <a:prstGeom prst="ellipse">
            <a:avLst/>
          </a:prstGeom>
          <a:ln>
            <a:solidFill>
              <a:srgbClr val="4A73A8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23959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3652D-EB5B-E5D8-71DE-04CD6AD0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A407CE2-9C1A-105C-C981-483EA2D14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969924"/>
              </p:ext>
            </p:extLst>
          </p:nvPr>
        </p:nvGraphicFramePr>
        <p:xfrm>
          <a:off x="6019801" y="2537719"/>
          <a:ext cx="8747760" cy="637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88E58C31-E8A4-30EC-812D-DD94CE67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186429"/>
            <a:ext cx="13990320" cy="1676400"/>
          </a:xfrm>
        </p:spPr>
        <p:txBody>
          <a:bodyPr/>
          <a:lstStyle/>
          <a:p>
            <a:r>
              <a:rPr lang="en-US" dirty="0"/>
              <a:t>Project Examples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65526DF-933D-BB75-8F03-2712B78F383D}"/>
              </a:ext>
            </a:extLst>
          </p:cNvPr>
          <p:cNvSpPr/>
          <p:nvPr/>
        </p:nvSpPr>
        <p:spPr>
          <a:xfrm rot="19522878">
            <a:off x="7345619" y="5298681"/>
            <a:ext cx="7113456" cy="814050"/>
          </a:xfrm>
          <a:prstGeom prst="rightArrow">
            <a:avLst/>
          </a:prstGeom>
          <a:noFill/>
          <a:ln>
            <a:solidFill>
              <a:srgbClr val="000000">
                <a:alpha val="10196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59" dirty="0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7C7FF584-70BD-E5C6-35AB-4B04CEB8D88B}"/>
              </a:ext>
            </a:extLst>
          </p:cNvPr>
          <p:cNvSpPr/>
          <p:nvPr/>
        </p:nvSpPr>
        <p:spPr>
          <a:xfrm>
            <a:off x="13639800" y="186429"/>
            <a:ext cx="990600" cy="924138"/>
          </a:xfrm>
          <a:custGeom>
            <a:avLst/>
            <a:gdLst/>
            <a:ahLst/>
            <a:cxnLst/>
            <a:rect l="l" t="t" r="r" b="b"/>
            <a:pathLst>
              <a:path w="2092905" h="2092905">
                <a:moveTo>
                  <a:pt x="0" y="0"/>
                </a:moveTo>
                <a:lnTo>
                  <a:pt x="2092905" y="0"/>
                </a:lnTo>
                <a:lnTo>
                  <a:pt x="2092905" y="2092905"/>
                </a:lnTo>
                <a:lnTo>
                  <a:pt x="0" y="20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A street corner with a telephone pole and trees&#10;&#10;AI-generated content may be incorrect.">
            <a:extLst>
              <a:ext uri="{FF2B5EF4-FFF2-40B4-BE49-F238E27FC236}">
                <a16:creationId xmlns:a16="http://schemas.microsoft.com/office/drawing/2014/main" id="{11AA9C61-BA93-100A-E634-CE6B15509A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28" y="5393041"/>
            <a:ext cx="3037487" cy="20288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C647B5-77D2-89C0-F296-764E3C5BE363}"/>
              </a:ext>
            </a:extLst>
          </p:cNvPr>
          <p:cNvSpPr txBox="1"/>
          <p:nvPr/>
        </p:nvSpPr>
        <p:spPr>
          <a:xfrm>
            <a:off x="778750" y="9671344"/>
            <a:ext cx="435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Upland 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9CCD04-24E1-A55E-555C-2237381266B4}"/>
              </a:ext>
            </a:extLst>
          </p:cNvPr>
          <p:cNvSpPr txBox="1"/>
          <p:nvPr/>
        </p:nvSpPr>
        <p:spPr>
          <a:xfrm>
            <a:off x="6546993" y="2533648"/>
            <a:ext cx="8456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Type – Average Cost by Development Duration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5FC8F-FC0F-3B5D-AEAA-B854E6A1907F}"/>
              </a:ext>
            </a:extLst>
          </p:cNvPr>
          <p:cNvSpPr txBox="1"/>
          <p:nvPr/>
        </p:nvSpPr>
        <p:spPr>
          <a:xfrm>
            <a:off x="3249272" y="7378304"/>
            <a:ext cx="435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Main/Baker Ave - Future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197B11-F212-48F2-12D4-301C468A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53" y="373204"/>
            <a:ext cx="3211447" cy="220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A00A32-0169-2723-028E-BE9D0ACE819B}"/>
              </a:ext>
            </a:extLst>
          </p:cNvPr>
          <p:cNvSpPr txBox="1"/>
          <p:nvPr/>
        </p:nvSpPr>
        <p:spPr>
          <a:xfrm>
            <a:off x="1147951" y="2534525"/>
            <a:ext cx="435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Main/Walden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12AB65-D113-B091-3FEF-CE451B0DE629}"/>
              </a:ext>
            </a:extLst>
          </p:cNvPr>
          <p:cNvSpPr txBox="1"/>
          <p:nvPr/>
        </p:nvSpPr>
        <p:spPr>
          <a:xfrm>
            <a:off x="2009661" y="5152740"/>
            <a:ext cx="4351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Main St </a:t>
            </a:r>
          </a:p>
        </p:txBody>
      </p:sp>
      <p:pic>
        <p:nvPicPr>
          <p:cNvPr id="4" name="Picture 3" descr="A picture containing outdoor, sky, road, grass&#10;&#10;AI-generated content may be incorrect.">
            <a:extLst>
              <a:ext uri="{FF2B5EF4-FFF2-40B4-BE49-F238E27FC236}">
                <a16:creationId xmlns:a16="http://schemas.microsoft.com/office/drawing/2014/main" id="{0395705A-7C5A-2DFE-FDC6-A958545BA3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12" y="2813036"/>
            <a:ext cx="3211447" cy="24085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F6426-B5A1-D22D-C96F-5DD8F4BF8C9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9037" t="18520" r="5555" b="19855"/>
          <a:stretch>
            <a:fillRect/>
          </a:stretch>
        </p:blipFill>
        <p:spPr>
          <a:xfrm>
            <a:off x="846558" y="6569735"/>
            <a:ext cx="2402714" cy="30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83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antec">
      <a:dk1>
        <a:sysClr val="windowText" lastClr="000000"/>
      </a:dk1>
      <a:lt1>
        <a:sysClr val="window" lastClr="FFFFFF"/>
      </a:lt1>
      <a:dk2>
        <a:srgbClr val="FF9B26"/>
      </a:dk2>
      <a:lt2>
        <a:srgbClr val="8B8376"/>
      </a:lt2>
      <a:accent1>
        <a:srgbClr val="FF9B26"/>
      </a:accent1>
      <a:accent2>
        <a:srgbClr val="D71923"/>
      </a:accent2>
      <a:accent3>
        <a:srgbClr val="FFC90E"/>
      </a:accent3>
      <a:accent4>
        <a:srgbClr val="00A8FF"/>
      </a:accent4>
      <a:accent5>
        <a:srgbClr val="75C000"/>
      </a:accent5>
      <a:accent6>
        <a:srgbClr val="8B8376"/>
      </a:accent6>
      <a:hlink>
        <a:srgbClr val="0000FF"/>
      </a:hlink>
      <a:folHlink>
        <a:srgbClr val="800080"/>
      </a:folHlink>
    </a:clrScheme>
    <a:fontScheme name="Stante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13c6f2c-219a-4692-97d3-f2b4d80281e7}" enabled="0" method="" siteId="{413c6f2c-219a-4692-97d3-f2b4d80281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964</Words>
  <Application>Microsoft Office PowerPoint</Application>
  <PresentationFormat>Custom</PresentationFormat>
  <Paragraphs>208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Century Gothic</vt:lpstr>
      <vt:lpstr>Office Theme</vt:lpstr>
      <vt:lpstr>Roadway &amp; Traffic Safety Forum</vt:lpstr>
      <vt:lpstr>Agenda</vt:lpstr>
      <vt:lpstr>Definitions</vt:lpstr>
      <vt:lpstr>Current Roadway &amp; Traffic Safety  Request Management Process </vt:lpstr>
      <vt:lpstr>Communication Flow</vt:lpstr>
      <vt:lpstr>PowerPoint Presentation</vt:lpstr>
      <vt:lpstr>PowerPoint Presentation</vt:lpstr>
      <vt:lpstr>Project Development Types</vt:lpstr>
      <vt:lpstr>Project Examples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Scarpati, William</dc:creator>
  <cp:lastModifiedBy>Kristin Reichman</cp:lastModifiedBy>
  <cp:revision>99</cp:revision>
  <cp:lastPrinted>2025-10-23T16:26:08Z</cp:lastPrinted>
  <dcterms:created xsi:type="dcterms:W3CDTF">2025-10-09T14:57:07Z</dcterms:created>
  <dcterms:modified xsi:type="dcterms:W3CDTF">2025-10-29T18:48:46Z</dcterms:modified>
</cp:coreProperties>
</file>